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7.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8.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705" r:id="rId2"/>
    <p:sldMasterId id="2147483750" r:id="rId3"/>
    <p:sldMasterId id="2147483789" r:id="rId4"/>
    <p:sldMasterId id="2147483829" r:id="rId5"/>
    <p:sldMasterId id="2147483869" r:id="rId6"/>
    <p:sldMasterId id="2147483909" r:id="rId7"/>
    <p:sldMasterId id="2147483918" r:id="rId8"/>
    <p:sldMasterId id="2147483957" r:id="rId9"/>
  </p:sldMasterIdLst>
  <p:notesMasterIdLst>
    <p:notesMasterId r:id="rId76"/>
  </p:notesMasterIdLst>
  <p:handoutMasterIdLst>
    <p:handoutMasterId r:id="rId77"/>
  </p:handoutMasterIdLst>
  <p:sldIdLst>
    <p:sldId id="444" r:id="rId10"/>
    <p:sldId id="533" r:id="rId11"/>
    <p:sldId id="626" r:id="rId12"/>
    <p:sldId id="412" r:id="rId13"/>
    <p:sldId id="597" r:id="rId14"/>
    <p:sldId id="598" r:id="rId15"/>
    <p:sldId id="595" r:id="rId16"/>
    <p:sldId id="599" r:id="rId17"/>
    <p:sldId id="600" r:id="rId18"/>
    <p:sldId id="601" r:id="rId19"/>
    <p:sldId id="317" r:id="rId20"/>
    <p:sldId id="506" r:id="rId21"/>
    <p:sldId id="448" r:id="rId22"/>
    <p:sldId id="449" r:id="rId23"/>
    <p:sldId id="405" r:id="rId24"/>
    <p:sldId id="632" r:id="rId25"/>
    <p:sldId id="633" r:id="rId26"/>
    <p:sldId id="602" r:id="rId27"/>
    <p:sldId id="604" r:id="rId28"/>
    <p:sldId id="605" r:id="rId29"/>
    <p:sldId id="606" r:id="rId30"/>
    <p:sldId id="607" r:id="rId31"/>
    <p:sldId id="608" r:id="rId32"/>
    <p:sldId id="609" r:id="rId33"/>
    <p:sldId id="610" r:id="rId34"/>
    <p:sldId id="611" r:id="rId35"/>
    <p:sldId id="574" r:id="rId36"/>
    <p:sldId id="575" r:id="rId37"/>
    <p:sldId id="623" r:id="rId38"/>
    <p:sldId id="613" r:id="rId39"/>
    <p:sldId id="576" r:id="rId40"/>
    <p:sldId id="577" r:id="rId41"/>
    <p:sldId id="578" r:id="rId42"/>
    <p:sldId id="579" r:id="rId43"/>
    <p:sldId id="560" r:id="rId44"/>
    <p:sldId id="536" r:id="rId45"/>
    <p:sldId id="537" r:id="rId46"/>
    <p:sldId id="624" r:id="rId47"/>
    <p:sldId id="561" r:id="rId48"/>
    <p:sldId id="562" r:id="rId49"/>
    <p:sldId id="539" r:id="rId50"/>
    <p:sldId id="540" r:id="rId51"/>
    <p:sldId id="542" r:id="rId52"/>
    <p:sldId id="541" r:id="rId53"/>
    <p:sldId id="614" r:id="rId54"/>
    <p:sldId id="543" r:id="rId55"/>
    <p:sldId id="545" r:id="rId56"/>
    <p:sldId id="628" r:id="rId57"/>
    <p:sldId id="546" r:id="rId58"/>
    <p:sldId id="547" r:id="rId59"/>
    <p:sldId id="630" r:id="rId60"/>
    <p:sldId id="629" r:id="rId61"/>
    <p:sldId id="549" r:id="rId62"/>
    <p:sldId id="550" r:id="rId63"/>
    <p:sldId id="548" r:id="rId64"/>
    <p:sldId id="615" r:id="rId65"/>
    <p:sldId id="551" r:id="rId66"/>
    <p:sldId id="554" r:id="rId67"/>
    <p:sldId id="553" r:id="rId68"/>
    <p:sldId id="555" r:id="rId69"/>
    <p:sldId id="617" r:id="rId70"/>
    <p:sldId id="618" r:id="rId71"/>
    <p:sldId id="619" r:id="rId72"/>
    <p:sldId id="620" r:id="rId73"/>
    <p:sldId id="621" r:id="rId74"/>
    <p:sldId id="62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C3AC08-9A30-477B-882B-9C484112DCC2}">
          <p14:sldIdLst>
            <p14:sldId id="444"/>
            <p14:sldId id="533"/>
            <p14:sldId id="626"/>
            <p14:sldId id="412"/>
            <p14:sldId id="597"/>
            <p14:sldId id="598"/>
            <p14:sldId id="595"/>
            <p14:sldId id="599"/>
            <p14:sldId id="600"/>
            <p14:sldId id="601"/>
            <p14:sldId id="317"/>
            <p14:sldId id="506"/>
            <p14:sldId id="448"/>
            <p14:sldId id="449"/>
            <p14:sldId id="405"/>
            <p14:sldId id="632"/>
            <p14:sldId id="633"/>
            <p14:sldId id="602"/>
            <p14:sldId id="604"/>
            <p14:sldId id="605"/>
            <p14:sldId id="606"/>
            <p14:sldId id="607"/>
            <p14:sldId id="608"/>
            <p14:sldId id="609"/>
            <p14:sldId id="610"/>
            <p14:sldId id="611"/>
            <p14:sldId id="574"/>
            <p14:sldId id="575"/>
            <p14:sldId id="623"/>
            <p14:sldId id="613"/>
            <p14:sldId id="576"/>
            <p14:sldId id="577"/>
            <p14:sldId id="578"/>
            <p14:sldId id="579"/>
            <p14:sldId id="560"/>
            <p14:sldId id="536"/>
            <p14:sldId id="537"/>
            <p14:sldId id="624"/>
            <p14:sldId id="561"/>
            <p14:sldId id="562"/>
            <p14:sldId id="539"/>
            <p14:sldId id="540"/>
            <p14:sldId id="542"/>
            <p14:sldId id="541"/>
            <p14:sldId id="614"/>
            <p14:sldId id="543"/>
            <p14:sldId id="545"/>
            <p14:sldId id="628"/>
            <p14:sldId id="546"/>
            <p14:sldId id="547"/>
            <p14:sldId id="630"/>
            <p14:sldId id="629"/>
            <p14:sldId id="549"/>
            <p14:sldId id="550"/>
            <p14:sldId id="548"/>
          </p14:sldIdLst>
        </p14:section>
        <p14:section name="summary" id="{954F3D5E-EEAA-4B3C-8AF2-E40F267E7A8F}">
          <p14:sldIdLst>
            <p14:sldId id="615"/>
            <p14:sldId id="551"/>
            <p14:sldId id="554"/>
            <p14:sldId id="553"/>
          </p14:sldIdLst>
        </p14:section>
        <p14:section name="Conclusion" id="{51F3BDB8-FF04-4DBC-AF41-D4BFA2CC6EC7}">
          <p14:sldIdLst>
            <p14:sldId id="555"/>
            <p14:sldId id="617"/>
            <p14:sldId id="618"/>
            <p14:sldId id="619"/>
            <p14:sldId id="620"/>
            <p14:sldId id="621"/>
            <p14:sldId id="622"/>
          </p14:sldIdLst>
        </p14:section>
      </p14:sectionLst>
    </p:ext>
    <p:ext uri="{EFAFB233-063F-42B5-8137-9DF3F51BA10A}">
      <p15:sldGuideLst xmlns:p15="http://schemas.microsoft.com/office/powerpoint/2012/main">
        <p15:guide id="1" orient="horz" pos="3060" userDrawn="1">
          <p15:clr>
            <a:srgbClr val="A4A3A4"/>
          </p15:clr>
        </p15:guide>
        <p15:guide id="2" pos="5568" userDrawn="1">
          <p15:clr>
            <a:srgbClr val="A4A3A4"/>
          </p15:clr>
        </p15:guide>
        <p15:guide id="3" pos="180">
          <p15:clr>
            <a:srgbClr val="A4A3A4"/>
          </p15:clr>
        </p15:guide>
        <p15:guide id="4" pos="5433">
          <p15:clr>
            <a:srgbClr val="A4A3A4"/>
          </p15:clr>
        </p15:guide>
        <p15:guide id="5" orient="horz" pos="1572" userDrawn="1">
          <p15:clr>
            <a:srgbClr val="A4A3A4"/>
          </p15:clr>
        </p15:guide>
        <p15:guide id="6"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DF8"/>
    <a:srgbClr val="CCDAF1"/>
    <a:srgbClr val="BE1523"/>
    <a:srgbClr val="D7001A"/>
    <a:srgbClr val="CCCCCC"/>
    <a:srgbClr val="333333"/>
    <a:srgbClr val="FD7505"/>
    <a:srgbClr val="16AEB0"/>
    <a:srgbClr val="609E0E"/>
    <a:srgbClr val="FEB9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47517" autoAdjust="0"/>
  </p:normalViewPr>
  <p:slideViewPr>
    <p:cSldViewPr snapToGrid="0" snapToObjects="1" showGuides="1">
      <p:cViewPr varScale="1">
        <p:scale>
          <a:sx n="50" d="100"/>
          <a:sy n="50" d="100"/>
        </p:scale>
        <p:origin x="2074" y="29"/>
      </p:cViewPr>
      <p:guideLst>
        <p:guide orient="horz" pos="3060"/>
        <p:guide pos="5568"/>
        <p:guide pos="180"/>
        <p:guide pos="5433"/>
        <p:guide orient="horz" pos="1572"/>
        <p:guide pos="2880"/>
      </p:guideLst>
    </p:cSldViewPr>
  </p:slideViewPr>
  <p:outlineViewPr>
    <p:cViewPr>
      <p:scale>
        <a:sx n="33" d="100"/>
        <a:sy n="33" d="100"/>
      </p:scale>
      <p:origin x="0" y="25504"/>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84" d="100"/>
          <a:sy n="84" d="100"/>
        </p:scale>
        <p:origin x="-244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389E1E-C654-E943-9883-792E99AD7287}" type="datetimeFigureOut">
              <a:rPr lang="en-US" smtClean="0"/>
              <a:t>7/26/2019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50E822-5F4D-874B-B26E-81691243670C}" type="slidenum">
              <a:rPr lang="en-US" smtClean="0"/>
              <a:t>‹#›</a:t>
            </a:fld>
            <a:endParaRPr lang="en-US"/>
          </a:p>
        </p:txBody>
      </p:sp>
    </p:spTree>
    <p:extLst>
      <p:ext uri="{BB962C8B-B14F-4D97-AF65-F5344CB8AC3E}">
        <p14:creationId xmlns:p14="http://schemas.microsoft.com/office/powerpoint/2010/main" val="36464561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20D99B-2862-464A-984E-65BFC5FC0BBC}" type="datetimeFigureOut">
              <a:rPr lang="en-US" smtClean="0"/>
              <a:t>7/26/2019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9351FC-18D6-4741-8EEB-9FDB1F020AAC}" type="slidenum">
              <a:rPr lang="en-US" smtClean="0"/>
              <a:t>‹#›</a:t>
            </a:fld>
            <a:endParaRPr lang="en-US"/>
          </a:p>
        </p:txBody>
      </p:sp>
    </p:spTree>
    <p:extLst>
      <p:ext uri="{BB962C8B-B14F-4D97-AF65-F5344CB8AC3E}">
        <p14:creationId xmlns:p14="http://schemas.microsoft.com/office/powerpoint/2010/main" val="10761705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github.com/mahurtado/CouchbaseGoldenGateAdapte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a:t>
            </a:fld>
            <a:endParaRPr lang="en-US"/>
          </a:p>
        </p:txBody>
      </p:sp>
    </p:spTree>
    <p:extLst>
      <p:ext uri="{BB962C8B-B14F-4D97-AF65-F5344CB8AC3E}">
        <p14:creationId xmlns:p14="http://schemas.microsoft.com/office/powerpoint/2010/main" val="100845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dirty="0"/>
              <a:t>Elastic scaling</a:t>
            </a:r>
          </a:p>
          <a:p>
            <a:pPr marL="1090613" lvl="1" indent="-349250">
              <a:lnSpc>
                <a:spcPct val="120000"/>
              </a:lnSpc>
            </a:pPr>
            <a:r>
              <a:rPr lang="en-US" sz="2400" dirty="0"/>
              <a:t>Size your cluster for today</a:t>
            </a:r>
          </a:p>
          <a:p>
            <a:pPr marL="1090613" lvl="1" indent="-349250">
              <a:lnSpc>
                <a:spcPct val="120000"/>
              </a:lnSpc>
            </a:pPr>
            <a:r>
              <a:rPr lang="en-US" sz="2400" dirty="0"/>
              <a:t>Scale out on demand</a:t>
            </a:r>
          </a:p>
          <a:p>
            <a:pPr lvl="0">
              <a:lnSpc>
                <a:spcPct val="120000"/>
              </a:lnSpc>
              <a:buClr>
                <a:srgbClr val="178ADB"/>
              </a:buClr>
            </a:pPr>
            <a:r>
              <a:rPr lang="en-US" dirty="0">
                <a:solidFill>
                  <a:srgbClr val="1E1C1C"/>
                </a:solidFill>
              </a:rPr>
              <a:t>Cost effective scaling</a:t>
            </a:r>
          </a:p>
          <a:p>
            <a:pPr marL="1090613" lvl="1" indent="-349250">
              <a:lnSpc>
                <a:spcPct val="120000"/>
              </a:lnSpc>
            </a:pPr>
            <a:r>
              <a:rPr lang="en-US" sz="2400" dirty="0">
                <a:solidFill>
                  <a:srgbClr val="1E1C1C"/>
                </a:solidFill>
              </a:rPr>
              <a:t>Commodity hardware</a:t>
            </a:r>
          </a:p>
          <a:p>
            <a:pPr marL="1090613" lvl="1" indent="-349250">
              <a:lnSpc>
                <a:spcPct val="120000"/>
              </a:lnSpc>
            </a:pPr>
            <a:r>
              <a:rPr lang="en-US" sz="2400" dirty="0">
                <a:solidFill>
                  <a:srgbClr val="1E1C1C"/>
                </a:solidFill>
              </a:rPr>
              <a:t>On premise or on cloud</a:t>
            </a:r>
          </a:p>
          <a:p>
            <a:pPr marL="1090613" lvl="1" indent="-349250">
              <a:lnSpc>
                <a:spcPct val="120000"/>
              </a:lnSpc>
            </a:pPr>
            <a:r>
              <a:rPr lang="en-US" sz="2400" dirty="0">
                <a:solidFill>
                  <a:srgbClr val="1E1C1C"/>
                </a:solidFill>
              </a:rPr>
              <a:t>Scale OUT instead of Scale UP</a:t>
            </a:r>
          </a:p>
          <a:p>
            <a:endParaRPr lang="en-US" baseline="0" dirty="0"/>
          </a:p>
          <a:p>
            <a:r>
              <a:rPr lang="en-US" baseline="0" dirty="0"/>
              <a:t>[example: changing the channel to a soccer game or Game of Thrones, everyone makes the same API request in the same 5 minutes]</a:t>
            </a:r>
          </a:p>
          <a:p>
            <a:r>
              <a:rPr lang="en-US" baseline="0" dirty="0"/>
              <a:t>[example: TV show lets watchers vote during some period of the week, so you can scale up during that period of time]</a:t>
            </a:r>
          </a:p>
          <a:p>
            <a:r>
              <a:rPr lang="en-US" baseline="0" dirty="0"/>
              <a:t>[example: black Friday]</a:t>
            </a: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12</a:t>
            </a:fld>
            <a:endParaRPr lang="en-US"/>
          </a:p>
        </p:txBody>
      </p:sp>
    </p:spTree>
    <p:extLst>
      <p:ext uri="{BB962C8B-B14F-4D97-AF65-F5344CB8AC3E}">
        <p14:creationId xmlns:p14="http://schemas.microsoft.com/office/powerpoint/2010/main" val="308906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dirty="0"/>
              <a:t>Schema flexibility</a:t>
            </a:r>
          </a:p>
          <a:p>
            <a:pPr>
              <a:lnSpc>
                <a:spcPct val="120000"/>
              </a:lnSpc>
            </a:pPr>
            <a:r>
              <a:rPr lang="en-US" dirty="0"/>
              <a:t>Easier management of change i</a:t>
            </a:r>
            <a:r>
              <a:rPr lang="en-US" sz="2400" dirty="0"/>
              <a:t>n the business requirements</a:t>
            </a:r>
          </a:p>
          <a:p>
            <a:pPr>
              <a:lnSpc>
                <a:spcPct val="120000"/>
              </a:lnSpc>
            </a:pPr>
            <a:r>
              <a:rPr lang="en-US" sz="2400" dirty="0"/>
              <a:t>Easier management of change in the structure of the data </a:t>
            </a:r>
          </a:p>
          <a:p>
            <a:endParaRPr lang="en-US" baseline="0" dirty="0"/>
          </a:p>
          <a:p>
            <a:r>
              <a:rPr lang="en-US" baseline="0" dirty="0"/>
              <a:t>Sometimes you're pulling together data, integrating from different sources (e.g. ELT) and that flexibility helps</a:t>
            </a:r>
          </a:p>
          <a:p>
            <a:endParaRPr lang="en-US" baseline="0" dirty="0"/>
          </a:p>
          <a:p>
            <a:r>
              <a:rPr lang="en-US" baseline="0" dirty="0"/>
              <a:t>Document database means that you have no rigid schema. You can do whatever the heck you want.</a:t>
            </a:r>
          </a:p>
          <a:p>
            <a:r>
              <a:rPr lang="en-US" baseline="0" dirty="0"/>
              <a:t>That being said, you SHOULDN’T. You should still have discipline about your data.</a:t>
            </a:r>
          </a:p>
        </p:txBody>
      </p:sp>
      <p:sp>
        <p:nvSpPr>
          <p:cNvPr id="4" name="Slide Number Placeholder 3"/>
          <p:cNvSpPr>
            <a:spLocks noGrp="1"/>
          </p:cNvSpPr>
          <p:nvPr>
            <p:ph type="sldNum" sz="quarter" idx="10"/>
          </p:nvPr>
        </p:nvSpPr>
        <p:spPr/>
        <p:txBody>
          <a:bodyPr/>
          <a:lstStyle/>
          <a:p>
            <a:fld id="{F39351FC-18D6-4741-8EEB-9FDB1F020AAC}" type="slidenum">
              <a:rPr lang="en-US" smtClean="0"/>
              <a:t>13</a:t>
            </a:fld>
            <a:endParaRPr lang="en-US"/>
          </a:p>
        </p:txBody>
      </p:sp>
    </p:spTree>
    <p:extLst>
      <p:ext uri="{BB962C8B-B14F-4D97-AF65-F5344CB8AC3E}">
        <p14:creationId xmlns:p14="http://schemas.microsoft.com/office/powerpoint/2010/main" val="2728485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dirty="0"/>
              <a:t>If one machine goes down, customers can still use the other.</a:t>
            </a:r>
          </a:p>
          <a:p>
            <a:pPr>
              <a:lnSpc>
                <a:spcPct val="120000"/>
              </a:lnSpc>
            </a:pPr>
            <a:r>
              <a:rPr lang="en-US" dirty="0"/>
              <a:t>Or if you need to perform maintenance, upgrade, </a:t>
            </a:r>
            <a:r>
              <a:rPr lang="en-US" dirty="0" err="1"/>
              <a:t>etc</a:t>
            </a:r>
            <a:r>
              <a:rPr lang="en-US" dirty="0"/>
              <a:t>, you don't have to take the whole system down</a:t>
            </a:r>
          </a:p>
          <a:p>
            <a:pPr>
              <a:lnSpc>
                <a:spcPct val="120000"/>
              </a:lnSpc>
            </a:pPr>
            <a:endParaRPr lang="en-US" dirty="0"/>
          </a:p>
          <a:p>
            <a:pPr marL="0" marR="0" lvl="0" indent="0" algn="l" defTabSz="457200" rtl="0" eaLnBrk="1" fontAlgn="auto" latinLnBrk="0" hangingPunct="1">
              <a:lnSpc>
                <a:spcPct val="120000"/>
              </a:lnSpc>
              <a:spcBef>
                <a:spcPts val="0"/>
              </a:spcBef>
              <a:spcAft>
                <a:spcPts val="0"/>
              </a:spcAft>
              <a:buClrTx/>
              <a:buSzTx/>
              <a:buFontTx/>
              <a:buNone/>
              <a:tabLst/>
              <a:defRPr/>
            </a:pPr>
            <a:r>
              <a:rPr lang="en-US" dirty="0"/>
              <a:t>This is related to scaling</a:t>
            </a:r>
          </a:p>
          <a:p>
            <a:pPr>
              <a:lnSpc>
                <a:spcPct val="120000"/>
              </a:lnSpc>
            </a:pPr>
            <a:endParaRPr lang="en-US" dirty="0"/>
          </a:p>
          <a:p>
            <a:pPr>
              <a:lnSpc>
                <a:spcPct val="120000"/>
              </a:lnSpc>
            </a:pPr>
            <a:r>
              <a:rPr lang="en-US" dirty="0"/>
              <a:t>Built-in replication and fail-over</a:t>
            </a:r>
          </a:p>
          <a:p>
            <a:pPr lvl="1">
              <a:lnSpc>
                <a:spcPct val="120000"/>
              </a:lnSpc>
            </a:pPr>
            <a:r>
              <a:rPr lang="en-US" sz="2400" dirty="0"/>
              <a:t>No application downtime when hardware fails</a:t>
            </a:r>
          </a:p>
          <a:p>
            <a:pPr lvl="0">
              <a:lnSpc>
                <a:spcPct val="120000"/>
              </a:lnSpc>
              <a:buClr>
                <a:srgbClr val="178ADB"/>
              </a:buClr>
            </a:pPr>
            <a:r>
              <a:rPr lang="en-US" dirty="0">
                <a:solidFill>
                  <a:srgbClr val="1E1C1C"/>
                </a:solidFill>
              </a:rPr>
              <a:t>Online maintenance &amp; upgrade</a:t>
            </a:r>
          </a:p>
          <a:p>
            <a:pPr lvl="1">
              <a:lnSpc>
                <a:spcPct val="120000"/>
              </a:lnSpc>
            </a:pPr>
            <a:r>
              <a:rPr lang="en-US" sz="2400" dirty="0">
                <a:solidFill>
                  <a:srgbClr val="1E1C1C"/>
                </a:solidFill>
              </a:rPr>
              <a:t>No application downtime</a:t>
            </a:r>
          </a:p>
        </p:txBody>
      </p:sp>
      <p:sp>
        <p:nvSpPr>
          <p:cNvPr id="4" name="Slide Number Placeholder 3"/>
          <p:cNvSpPr>
            <a:spLocks noGrp="1"/>
          </p:cNvSpPr>
          <p:nvPr>
            <p:ph type="sldNum" sz="quarter" idx="10"/>
          </p:nvPr>
        </p:nvSpPr>
        <p:spPr/>
        <p:txBody>
          <a:bodyPr/>
          <a:lstStyle/>
          <a:p>
            <a:fld id="{F39351FC-18D6-4741-8EEB-9FDB1F020AAC}" type="slidenum">
              <a:rPr lang="en-US" smtClean="0"/>
              <a:t>14</a:t>
            </a:fld>
            <a:endParaRPr lang="en-US"/>
          </a:p>
        </p:txBody>
      </p:sp>
    </p:spTree>
    <p:extLst>
      <p:ext uri="{BB962C8B-B14F-4D97-AF65-F5344CB8AC3E}">
        <p14:creationId xmlns:p14="http://schemas.microsoft.com/office/powerpoint/2010/main" val="3403585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dirty="0"/>
              <a:t>NoSQL systems are optimized for specific access patterns </a:t>
            </a:r>
          </a:p>
          <a:p>
            <a:pPr>
              <a:lnSpc>
                <a:spcPct val="120000"/>
              </a:lnSpc>
            </a:pPr>
            <a:r>
              <a:rPr lang="en-US" dirty="0"/>
              <a:t>Low response time for web &amp; mobile user experience</a:t>
            </a:r>
          </a:p>
          <a:p>
            <a:pPr lvl="1">
              <a:lnSpc>
                <a:spcPct val="120000"/>
              </a:lnSpc>
            </a:pPr>
            <a:r>
              <a:rPr lang="en-US" sz="2400" dirty="0"/>
              <a:t>Millisecond latency</a:t>
            </a:r>
          </a:p>
          <a:p>
            <a:pPr>
              <a:lnSpc>
                <a:spcPct val="120000"/>
              </a:lnSpc>
            </a:pPr>
            <a:r>
              <a:rPr lang="en-US" dirty="0"/>
              <a:t>Consistently high throughput to handle growth </a:t>
            </a:r>
          </a:p>
          <a:p>
            <a:endParaRPr lang="en-US" dirty="0"/>
          </a:p>
          <a:p>
            <a:r>
              <a:rPr lang="en-US" dirty="0"/>
              <a:t>[perf measures</a:t>
            </a:r>
            <a:r>
              <a:rPr lang="en-US" baseline="0" dirty="0"/>
              <a:t> can be subjective – talk about architecture, integrated cache, maybe mention MDS too]</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15</a:t>
            </a:fld>
            <a:endParaRPr lang="en-US"/>
          </a:p>
        </p:txBody>
      </p:sp>
    </p:spTree>
    <p:extLst>
      <p:ext uri="{BB962C8B-B14F-4D97-AF65-F5344CB8AC3E}">
        <p14:creationId xmlns:p14="http://schemas.microsoft.com/office/powerpoint/2010/main" val="1564420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NoSQL is very versatile and can be used for a wide variety of use cases</a:t>
            </a:r>
          </a:p>
          <a:p>
            <a:r>
              <a:rPr lang="en-US" dirty="0"/>
              <a:t>Including, but NOT limited to these</a:t>
            </a:r>
          </a:p>
          <a:p>
            <a:endParaRPr lang="en-US" dirty="0"/>
          </a:p>
          <a:p>
            <a:r>
              <a:rPr lang="en-US" dirty="0"/>
              <a:t>If you're exploring NoSQL, make sure you have the right project or right use case.</a:t>
            </a:r>
          </a:p>
          <a:p>
            <a:endParaRPr lang="en-US" dirty="0"/>
          </a:p>
          <a:p>
            <a:r>
              <a:rPr lang="en-US" dirty="0"/>
              <a:t>Using a NoSQL database does NOT mean you have to abandon relational databases. Most large websites use a combination.</a:t>
            </a:r>
          </a:p>
          <a:p>
            <a:endParaRPr lang="en-US" dirty="0"/>
          </a:p>
          <a:p>
            <a:r>
              <a:rPr lang="en-US" dirty="0"/>
              <a:t>And it's also worth pointing out that plenty of companies are doing (most) of these use cases with relational as well.</a:t>
            </a:r>
          </a:p>
          <a:p>
            <a:endParaRPr lang="en-US" dirty="0"/>
          </a:p>
          <a:p>
            <a:r>
              <a:rPr lang="en-US" dirty="0"/>
              <a:t>Relational usually is at least mediocre, NoSQL may be BETTER</a:t>
            </a:r>
          </a:p>
          <a:p>
            <a:endParaRPr lang="en-US" dirty="0"/>
          </a:p>
          <a:p>
            <a:r>
              <a:rPr lang="en-US" dirty="0"/>
              <a:t>But usually the catalyst is one of the earlier reasons: performance, flexibility, scale.</a:t>
            </a:r>
          </a:p>
        </p:txBody>
      </p:sp>
      <p:sp>
        <p:nvSpPr>
          <p:cNvPr id="4" name="Slide Number Placeholder 3"/>
          <p:cNvSpPr>
            <a:spLocks noGrp="1"/>
          </p:cNvSpPr>
          <p:nvPr>
            <p:ph type="sldNum" sz="quarter" idx="5"/>
          </p:nvPr>
        </p:nvSpPr>
        <p:spPr/>
        <p:txBody>
          <a:bodyPr/>
          <a:lstStyle/>
          <a:p>
            <a:fld id="{F39351FC-18D6-4741-8EEB-9FDB1F020AAC}" type="slidenum">
              <a:rPr lang="en-US" smtClean="0"/>
              <a:t>16</a:t>
            </a:fld>
            <a:endParaRPr lang="en-US"/>
          </a:p>
        </p:txBody>
      </p:sp>
    </p:spTree>
    <p:extLst>
      <p:ext uri="{BB962C8B-B14F-4D97-AF65-F5344CB8AC3E}">
        <p14:creationId xmlns:p14="http://schemas.microsoft.com/office/powerpoint/2010/main" val="1090213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data modeling a bit, because storing data in JSON</a:t>
            </a:r>
          </a:p>
          <a:p>
            <a:r>
              <a:rPr lang="en-US" dirty="0"/>
              <a:t>Is different that storing in tables.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1554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modeling Customer data. This is an example of what a customer might look like.</a:t>
            </a:r>
          </a:p>
          <a:p>
            <a:endParaRPr lang="en-US" dirty="0"/>
          </a:p>
          <a:p>
            <a:r>
              <a:rPr lang="en-US" dirty="0"/>
              <a:t>You might do this as part of a </a:t>
            </a:r>
            <a:r>
              <a:rPr lang="en-US" b="1" dirty="0"/>
              <a:t>proof of concept</a:t>
            </a:r>
            <a:r>
              <a:rPr lang="en-US" dirty="0"/>
              <a:t>, discovery, requirements gathering, planning, </a:t>
            </a:r>
            <a:r>
              <a:rPr lang="en-US" dirty="0" err="1"/>
              <a:t>etc</a:t>
            </a:r>
            <a:endParaRPr lang="en-US" dirty="0"/>
          </a:p>
          <a:p>
            <a:endParaRPr lang="en-US" dirty="0"/>
          </a:p>
          <a:p>
            <a:r>
              <a:rPr lang="en-US" b="1" dirty="0"/>
              <a:t>There is a rich structure</a:t>
            </a:r>
            <a:r>
              <a:rPr lang="en-US" dirty="0"/>
              <a:t>: attributes, potentially</a:t>
            </a:r>
            <a:r>
              <a:rPr lang="en-US" baseline="0" dirty="0"/>
              <a:t> sub-attributes (first name and last name)</a:t>
            </a:r>
          </a:p>
          <a:p>
            <a:r>
              <a:rPr lang="en-US" b="1" baseline="0" dirty="0"/>
              <a:t>Relationships</a:t>
            </a:r>
            <a:r>
              <a:rPr lang="en-US" baseline="0" dirty="0"/>
              <a:t>: to other data (other customers, to products perhaps)</a:t>
            </a:r>
          </a:p>
          <a:p>
            <a:r>
              <a:rPr lang="en-US" b="1" baseline="0" dirty="0"/>
              <a:t>Value evolution</a:t>
            </a:r>
            <a:r>
              <a:rPr lang="en-US" baseline="0" dirty="0"/>
              <a:t>: Maybe we’d start with one purchase, add more as Helen makes more purchases</a:t>
            </a:r>
          </a:p>
          <a:p>
            <a:r>
              <a:rPr lang="en-US" b="1" baseline="0" dirty="0"/>
              <a:t>Structure evolution</a:t>
            </a:r>
            <a:r>
              <a:rPr lang="en-US" baseline="0" dirty="0"/>
              <a:t>: Maybe we start will billing information being properties of Helen, then evolve later to be multiple billing options</a:t>
            </a:r>
            <a:endParaRPr lang="en-US" dirty="0"/>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19</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3876990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modeling Customer data. This is an example of what a customer might look like</a:t>
            </a:r>
          </a:p>
          <a:p>
            <a:endParaRPr lang="en-US" dirty="0"/>
          </a:p>
          <a:p>
            <a:r>
              <a:rPr lang="en-US" b="1" dirty="0"/>
              <a:t>There is a rich structure</a:t>
            </a:r>
            <a:r>
              <a:rPr lang="en-US" dirty="0"/>
              <a:t>: attributes, potentially</a:t>
            </a:r>
            <a:r>
              <a:rPr lang="en-US" baseline="0" dirty="0"/>
              <a:t> sub-attributes (first name and last name)</a:t>
            </a:r>
          </a:p>
          <a:p>
            <a:r>
              <a:rPr lang="en-US" b="1" baseline="0" dirty="0"/>
              <a:t>Relationships</a:t>
            </a:r>
            <a:r>
              <a:rPr lang="en-US" baseline="0" dirty="0"/>
              <a:t>: to other data (other customers, to products perhaps)</a:t>
            </a:r>
          </a:p>
          <a:p>
            <a:r>
              <a:rPr lang="en-US" b="1" baseline="0" dirty="0"/>
              <a:t>Value evolution</a:t>
            </a:r>
            <a:r>
              <a:rPr lang="en-US" baseline="0" dirty="0"/>
              <a:t>: Maybe we’d start with one purchase, add more as Helen makes more purchases</a:t>
            </a:r>
          </a:p>
          <a:p>
            <a:r>
              <a:rPr lang="en-US" b="1" baseline="0" dirty="0"/>
              <a:t>Structure evolution</a:t>
            </a:r>
            <a:r>
              <a:rPr lang="en-US" baseline="0" dirty="0"/>
              <a:t>: Maybe we start will billing information being properties of Helen, then evolve later to be multiple billing options</a:t>
            </a:r>
            <a:endParaRPr lang="en-US" dirty="0"/>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20</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1724324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to represent customer data in JSON.</a:t>
            </a:r>
          </a:p>
          <a:p>
            <a:endParaRPr lang="en-US" dirty="0"/>
          </a:p>
          <a:p>
            <a:pPr>
              <a:lnSpc>
                <a:spcPct val="150000"/>
              </a:lnSpc>
            </a:pPr>
            <a:r>
              <a:rPr lang="en-US" b="1" dirty="0"/>
              <a:t>The primary (</a:t>
            </a:r>
            <a:r>
              <a:rPr lang="en-US" b="1" dirty="0" err="1"/>
              <a:t>CustomerID</a:t>
            </a:r>
            <a:r>
              <a:rPr lang="en-US" b="1" dirty="0"/>
              <a:t>) becomes the </a:t>
            </a:r>
            <a:r>
              <a:rPr lang="en-US" b="1" dirty="0" err="1"/>
              <a:t>DocumentKey</a:t>
            </a:r>
            <a:endParaRPr lang="en-US" b="1" dirty="0"/>
          </a:p>
          <a:p>
            <a:pPr>
              <a:lnSpc>
                <a:spcPct val="150000"/>
              </a:lnSpc>
            </a:pPr>
            <a:r>
              <a:rPr lang="en-US" b="1" dirty="0"/>
              <a:t>Column name-Column value becomes KEY-VALUE pair.</a:t>
            </a:r>
          </a:p>
          <a:p>
            <a:pPr>
              <a:lnSpc>
                <a:spcPct val="150000"/>
              </a:lnSpc>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5047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aren’t normal form anymore</a:t>
            </a:r>
          </a:p>
          <a:p>
            <a:endParaRPr lang="en-US" baseline="0" dirty="0"/>
          </a:p>
          <a:p>
            <a:pPr>
              <a:lnSpc>
                <a:spcPct val="150000"/>
              </a:lnSpc>
            </a:pPr>
            <a:r>
              <a:rPr lang="en-US" b="1" dirty="0"/>
              <a:t>Rich Structure &amp; Relationships</a:t>
            </a:r>
          </a:p>
          <a:p>
            <a:pPr lvl="1">
              <a:lnSpc>
                <a:spcPct val="150000"/>
              </a:lnSpc>
            </a:pPr>
            <a:r>
              <a:rPr lang="en-US" dirty="0"/>
              <a:t>Billing information is stored as a sub-document</a:t>
            </a:r>
          </a:p>
          <a:p>
            <a:pPr lvl="1">
              <a:lnSpc>
                <a:spcPct val="150000"/>
              </a:lnSpc>
            </a:pPr>
            <a:r>
              <a:rPr lang="en-US" dirty="0"/>
              <a:t>There could be more than a single credit card.  So, use an array.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88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developers are probably already familiar with the relational way of modeling data</a:t>
            </a:r>
          </a:p>
          <a:p>
            <a:endParaRPr lang="en-US" dirty="0"/>
          </a:p>
          <a:p>
            <a:r>
              <a:rPr lang="en-US" dirty="0"/>
              <a:t>But if you want the benefits of a non-relational database, you have to think differently about modeling</a:t>
            </a:r>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ea typeface="+mn-ea"/>
                <a:cs typeface="+mn-cs"/>
              </a:rPr>
              <a:pPr marL="0" marR="0" lvl="0" indent="0" algn="r" defTabSz="914399"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dirty="0">
              <a:ln>
                <a:noFill/>
              </a:ln>
              <a:solidFill>
                <a:prstClr val="black"/>
              </a:solidFill>
              <a:effectLst/>
              <a:uLnTx/>
              <a:uFillTx/>
              <a:latin typeface="Gotham" charset="0"/>
              <a:ea typeface="+mn-ea"/>
              <a:cs typeface="+mn-cs"/>
            </a:endParaRPr>
          </a:p>
        </p:txBody>
      </p:sp>
    </p:spTree>
    <p:extLst>
      <p:ext uri="{BB962C8B-B14F-4D97-AF65-F5344CB8AC3E}">
        <p14:creationId xmlns:p14="http://schemas.microsoft.com/office/powerpoint/2010/main" val="192176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1" dirty="0"/>
              <a:t>Value evolution</a:t>
            </a:r>
            <a:endParaRPr lang="en-US" dirty="0"/>
          </a:p>
          <a:p>
            <a:pPr lvl="1"/>
            <a:r>
              <a:rPr lang="en-US" dirty="0"/>
              <a:t>Simply add additional array element or update a value.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5269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1" dirty="0"/>
              <a:t>Structure evolution</a:t>
            </a:r>
          </a:p>
          <a:p>
            <a:pPr lvl="1"/>
            <a:r>
              <a:rPr lang="en-US" dirty="0"/>
              <a:t>Simply add new key-value pairs</a:t>
            </a:r>
          </a:p>
          <a:p>
            <a:pPr lvl="1"/>
            <a:r>
              <a:rPr lang="en-US" dirty="0"/>
              <a:t>No downtime to add new KV pairs</a:t>
            </a:r>
          </a:p>
          <a:p>
            <a:pPr lvl="1"/>
            <a:r>
              <a:rPr lang="en-US" dirty="0"/>
              <a:t>Applications can validate data</a:t>
            </a:r>
          </a:p>
          <a:p>
            <a:pPr lvl="1"/>
            <a:r>
              <a:rPr lang="en-US" dirty="0"/>
              <a:t>Structure evolution over time.</a:t>
            </a:r>
          </a:p>
          <a:p>
            <a:r>
              <a:rPr lang="en-US" b="1" dirty="0"/>
              <a:t>Relations via Reference</a:t>
            </a:r>
          </a:p>
          <a:p>
            <a:pPr lvl="1"/>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8230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finally, you have a JSON document</a:t>
            </a:r>
            <a:r>
              <a:rPr lang="en-US" baseline="0" dirty="0"/>
              <a:t> that represents a CUSTOMER.  </a:t>
            </a:r>
          </a:p>
          <a:p>
            <a:r>
              <a:rPr lang="en-US" baseline="0" dirty="0"/>
              <a:t>In a single JSON document, relationship between the data is implicit by use of sub-structures and arrays and arrays of sub-structures.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6186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finally, you have a JSON document</a:t>
            </a:r>
            <a:r>
              <a:rPr lang="en-US" baseline="0" dirty="0"/>
              <a:t> that represents a CUSTOMER.  </a:t>
            </a:r>
          </a:p>
          <a:p>
            <a:r>
              <a:rPr lang="en-US" baseline="0" dirty="0"/>
              <a:t>In a single JSON document, relationship between the data is implicit by use of sub-structures and arrays and arrays of sub-structures.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1339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Hackolade</a:t>
            </a:r>
            <a:r>
              <a:rPr lang="en-US" dirty="0"/>
              <a:t> supports </a:t>
            </a:r>
            <a:r>
              <a:rPr lang="en-US" dirty="0" err="1"/>
              <a:t>couchbase</a:t>
            </a:r>
            <a:r>
              <a:rPr lang="en-US" dirty="0"/>
              <a:t>, mongo, elastic, Cassandra, dynamo</a:t>
            </a:r>
          </a:p>
          <a:p>
            <a:endParaRPr lang="en-US" dirty="0"/>
          </a:p>
          <a:p>
            <a:r>
              <a:rPr lang="en-US" dirty="0"/>
              <a:t>Erwin supports </a:t>
            </a:r>
            <a:r>
              <a:rPr lang="en-US" dirty="0" err="1"/>
              <a:t>mongodb</a:t>
            </a:r>
            <a:r>
              <a:rPr lang="en-US" dirty="0"/>
              <a:t>, </a:t>
            </a:r>
            <a:r>
              <a:rPr lang="en-US" dirty="0" err="1"/>
              <a:t>couchbase</a:t>
            </a:r>
            <a:r>
              <a:rPr lang="en-US" dirty="0"/>
              <a:t> soon?</a:t>
            </a:r>
          </a:p>
          <a:p>
            <a:r>
              <a:rPr lang="en-US" dirty="0" err="1"/>
              <a:t>Idera</a:t>
            </a:r>
            <a:r>
              <a:rPr lang="en-US" dirty="0"/>
              <a:t> supports </a:t>
            </a:r>
            <a:r>
              <a:rPr lang="en-US" dirty="0" err="1"/>
              <a:t>mongodb</a:t>
            </a:r>
            <a:r>
              <a:rPr lang="en-US" dirty="0"/>
              <a:t>, </a:t>
            </a:r>
            <a:r>
              <a:rPr lang="en-US" dirty="0" err="1"/>
              <a:t>couchbase</a:t>
            </a:r>
            <a:r>
              <a:rPr lang="en-US" dirty="0"/>
              <a:t> soon?</a:t>
            </a:r>
          </a:p>
        </p:txBody>
      </p:sp>
      <p:sp>
        <p:nvSpPr>
          <p:cNvPr id="4" name="Slide Number Placeholder 3"/>
          <p:cNvSpPr>
            <a:spLocks noGrp="1"/>
          </p:cNvSpPr>
          <p:nvPr>
            <p:ph type="sldNum" sz="quarter" idx="10"/>
          </p:nvPr>
        </p:nvSpPr>
        <p:spPr/>
        <p:txBody>
          <a:bodyPr/>
          <a:lstStyle/>
          <a:p>
            <a:fld id="{F39351FC-18D6-4741-8EEB-9FDB1F020AAC}" type="slidenum">
              <a:rPr lang="en-US" smtClean="0"/>
              <a:t>29</a:t>
            </a:fld>
            <a:endParaRPr lang="en-US"/>
          </a:p>
        </p:txBody>
      </p:sp>
    </p:spTree>
    <p:extLst>
      <p:ext uri="{BB962C8B-B14F-4D97-AF65-F5344CB8AC3E}">
        <p14:creationId xmlns:p14="http://schemas.microsoft.com/office/powerpoint/2010/main" val="1296931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you plan to get data out can also affect the way you model your data</a:t>
            </a:r>
          </a:p>
        </p:txBody>
      </p:sp>
      <p:sp>
        <p:nvSpPr>
          <p:cNvPr id="4" name="Slide Number Placeholder 3"/>
          <p:cNvSpPr>
            <a:spLocks noGrp="1"/>
          </p:cNvSpPr>
          <p:nvPr>
            <p:ph type="sldNum" sz="quarter" idx="10"/>
          </p:nvPr>
        </p:nvSpPr>
        <p:spPr/>
        <p:txBody>
          <a:bodyPr/>
          <a:lstStyle/>
          <a:p>
            <a:fld id="{F39351FC-18D6-4741-8EEB-9FDB1F020AAC}" type="slidenum">
              <a:rPr lang="en-US" smtClean="0"/>
              <a:t>30</a:t>
            </a:fld>
            <a:endParaRPr lang="en-US"/>
          </a:p>
        </p:txBody>
      </p:sp>
    </p:spTree>
    <p:extLst>
      <p:ext uri="{BB962C8B-B14F-4D97-AF65-F5344CB8AC3E}">
        <p14:creationId xmlns:p14="http://schemas.microsoft.com/office/powerpoint/2010/main" val="1391495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What types of relationships are being modeled?</a:t>
            </a:r>
          </a:p>
          <a:p>
            <a:pPr marL="228600" indent="-228600">
              <a:buAutoNum type="arabicPeriod"/>
            </a:pPr>
            <a:r>
              <a:rPr lang="en-US"/>
              <a:t>How are</a:t>
            </a:r>
            <a:r>
              <a:rPr lang="en-US" baseline="0"/>
              <a:t> the relationships accessed?</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3980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I've mostly been talking about key/value access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Most NoSQL databases will have at least one other way to access data besides key/value.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does this have to do with modeling? Because modeling doesn't exist in a vacuum. You have to think about how you are going to interact with your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 going to show you some examples from Couchbase.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Couchbase, we have N1QL, which is ANSI SQL for JSON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 also going to briefly cover FTS today. There are other options I'm not going to cover today, including Analytics and Views/MapReduce.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36</a:t>
            </a:fld>
            <a:endParaRPr lang="en-US"/>
          </a:p>
        </p:txBody>
      </p:sp>
    </p:spTree>
    <p:extLst>
      <p:ext uri="{BB962C8B-B14F-4D97-AF65-F5344CB8AC3E}">
        <p14:creationId xmlns:p14="http://schemas.microsoft.com/office/powerpoint/2010/main" val="3313802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reiterate on key/value</a:t>
            </a:r>
          </a:p>
          <a:p>
            <a:r>
              <a:rPr lang="en-US" dirty="0"/>
              <a:t>If you know the key already, it's really simple and extremely fast to access that piece of data.</a:t>
            </a: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37</a:t>
            </a:fld>
            <a:endParaRPr lang="en-US"/>
          </a:p>
        </p:txBody>
      </p:sp>
    </p:spTree>
    <p:extLst>
      <p:ext uri="{BB962C8B-B14F-4D97-AF65-F5344CB8AC3E}">
        <p14:creationId xmlns:p14="http://schemas.microsoft.com/office/powerpoint/2010/main" val="3749564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to consider is whether or not your </a:t>
            </a:r>
            <a:r>
              <a:rPr lang="en-US" dirty="0" err="1"/>
              <a:t>nosql</a:t>
            </a:r>
            <a:r>
              <a:rPr lang="en-US" dirty="0"/>
              <a:t> database</a:t>
            </a:r>
          </a:p>
          <a:p>
            <a:r>
              <a:rPr lang="en-US" dirty="0"/>
              <a:t>has a "subdocument" API</a:t>
            </a:r>
          </a:p>
          <a:p>
            <a:r>
              <a:rPr lang="en-US" dirty="0"/>
              <a:t>If they do, then you have even more flexibility</a:t>
            </a:r>
          </a:p>
          <a:p>
            <a:endParaRPr lang="en-US" dirty="0"/>
          </a:p>
          <a:p>
            <a:r>
              <a:rPr lang="en-US" dirty="0"/>
              <a:t>Not all of them do, and some databases may call this something different</a:t>
            </a:r>
          </a:p>
          <a:p>
            <a:endParaRPr lang="en-US" dirty="0"/>
          </a:p>
          <a:p>
            <a:r>
              <a:rPr lang="en-US" dirty="0"/>
              <a:t>But the idea is this: if you only need "address", without a subdocument API</a:t>
            </a:r>
          </a:p>
          <a:p>
            <a:r>
              <a:rPr lang="en-US" dirty="0"/>
              <a:t>You'd have to pull the entire document over the wire when doing reads/writes</a:t>
            </a:r>
          </a:p>
          <a:p>
            <a:endParaRPr lang="en-US" dirty="0"/>
          </a:p>
          <a:p>
            <a:r>
              <a:rPr lang="en-US" dirty="0"/>
              <a:t>With a subdocument API, you can specify just a specific part to read/write</a:t>
            </a:r>
          </a:p>
          <a:p>
            <a:endParaRPr lang="en-US" dirty="0"/>
          </a:p>
          <a:p>
            <a:r>
              <a:rPr lang="en-US" dirty="0"/>
              <a:t>This can be very helpful is you have large documents, or if you are doing a lot of reads and writes that only need a small portion of the data</a:t>
            </a:r>
          </a:p>
        </p:txBody>
      </p:sp>
      <p:sp>
        <p:nvSpPr>
          <p:cNvPr id="4" name="Slide Number Placeholder 3"/>
          <p:cNvSpPr>
            <a:spLocks noGrp="1"/>
          </p:cNvSpPr>
          <p:nvPr>
            <p:ph type="sldNum" sz="quarter" idx="10"/>
          </p:nvPr>
        </p:nvSpPr>
        <p:spPr/>
        <p:txBody>
          <a:bodyPr/>
          <a:lstStyle/>
          <a:p>
            <a:fld id="{F39351FC-18D6-4741-8EEB-9FDB1F020AAC}" type="slidenum">
              <a:rPr lang="en-US" smtClean="0"/>
              <a:t>38</a:t>
            </a:fld>
            <a:endParaRPr lang="en-US"/>
          </a:p>
        </p:txBody>
      </p:sp>
    </p:spTree>
    <p:extLst>
      <p:ext uri="{BB962C8B-B14F-4D97-AF65-F5344CB8AC3E}">
        <p14:creationId xmlns:p14="http://schemas.microsoft.com/office/powerpoint/2010/main" val="3621715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4</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1543694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key/value is so fast and easy, it would benefit us to use it as much as possible.</a:t>
            </a:r>
          </a:p>
          <a:p>
            <a:r>
              <a:rPr lang="en-US" dirty="0"/>
              <a:t>Here are some tips to maximize your key/value usage.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3639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"matt" you can walk through this chain of documents</a:t>
            </a:r>
          </a:p>
          <a:p>
            <a:r>
              <a:rPr lang="en-US" dirty="0"/>
              <a:t>With ONLY key/value access.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3631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N1QL is powerful in it's flexibility, declarative nature, familiar to developers, JOINs, etc.</a:t>
            </a:r>
          </a:p>
          <a:p>
            <a:endParaRPr lang="en-US" dirty="0"/>
          </a:p>
          <a:p>
            <a:r>
              <a:rPr lang="en-US" dirty="0"/>
              <a:t>But note, once we step out of key/value access, we need to involve other processes:</a:t>
            </a:r>
          </a:p>
          <a:p>
            <a:r>
              <a:rPr lang="en-US" dirty="0"/>
              <a:t>We </a:t>
            </a:r>
            <a:r>
              <a:rPr lang="en-US" dirty="0" err="1"/>
              <a:t>gotta</a:t>
            </a:r>
            <a:r>
              <a:rPr lang="en-US" dirty="0"/>
              <a:t> parse the query, most likely use an index service, and in the end we'll get a bunch of keys to lookup the data.</a:t>
            </a:r>
          </a:p>
          <a:p>
            <a:r>
              <a:rPr lang="en-US" dirty="0"/>
              <a:t>There is overhead involved, but sometimes this is a necessity.</a:t>
            </a:r>
          </a:p>
        </p:txBody>
      </p:sp>
      <p:sp>
        <p:nvSpPr>
          <p:cNvPr id="4" name="Slide Number Placeholder 3"/>
          <p:cNvSpPr>
            <a:spLocks noGrp="1"/>
          </p:cNvSpPr>
          <p:nvPr>
            <p:ph type="sldNum" sz="quarter" idx="10"/>
          </p:nvPr>
        </p:nvSpPr>
        <p:spPr/>
        <p:txBody>
          <a:bodyPr/>
          <a:lstStyle/>
          <a:p>
            <a:fld id="{F39351FC-18D6-4741-8EEB-9FDB1F020AAC}" type="slidenum">
              <a:rPr lang="en-US" smtClean="0"/>
              <a:t>41</a:t>
            </a:fld>
            <a:endParaRPr lang="en-US"/>
          </a:p>
        </p:txBody>
      </p:sp>
    </p:spTree>
    <p:extLst>
      <p:ext uri="{BB962C8B-B14F-4D97-AF65-F5344CB8AC3E}">
        <p14:creationId xmlns:p14="http://schemas.microsoft.com/office/powerpoint/2010/main" val="3353555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outside of key/value access, you must understand the query plan.</a:t>
            </a:r>
          </a:p>
          <a:p>
            <a:endParaRPr lang="en-US" dirty="0"/>
          </a:p>
          <a:p>
            <a:r>
              <a:rPr lang="en-US" dirty="0"/>
              <a:t>This is true for ANY database, relational or NoSQL.</a:t>
            </a:r>
          </a:p>
          <a:p>
            <a:endParaRPr lang="en-US" dirty="0"/>
          </a:p>
          <a:p>
            <a:r>
              <a:rPr lang="en-US" dirty="0"/>
              <a:t>As an example, here's a Couchbase SQL query. I execute this and it ran in 1.2 seconds. It's using AN index on the TYPE field, but notice that name field on there.</a:t>
            </a:r>
          </a:p>
          <a:p>
            <a:endParaRPr lang="en-US" dirty="0"/>
          </a:p>
          <a:p>
            <a:r>
              <a:rPr lang="en-US" dirty="0"/>
              <a:t>I can bring up a visualization of the query plan to see which parts are taking up the most time.</a:t>
            </a:r>
          </a:p>
          <a:p>
            <a:endParaRPr lang="en-US" dirty="0"/>
          </a:p>
          <a:p>
            <a:r>
              <a:rPr lang="en-US" dirty="0"/>
              <a:t>Coming soon in Couchbase, we have an index advisor. It suggested an index for me. After creating the index, the same query went to 146ms (about 8 times faster)</a:t>
            </a:r>
          </a:p>
          <a:p>
            <a:endParaRPr lang="en-US" dirty="0"/>
          </a:p>
          <a:p>
            <a:r>
              <a:rPr lang="en-US" dirty="0"/>
              <a:t>Covering index could make this even faster (note the *)</a:t>
            </a:r>
          </a:p>
          <a:p>
            <a:endParaRPr lang="en-US" dirty="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42</a:t>
            </a:fld>
            <a:endParaRPr lang="en-US"/>
          </a:p>
        </p:txBody>
      </p:sp>
    </p:spTree>
    <p:extLst>
      <p:ext uri="{BB962C8B-B14F-4D97-AF65-F5344CB8AC3E}">
        <p14:creationId xmlns:p14="http://schemas.microsoft.com/office/powerpoint/2010/main" val="1853886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search that revolves around text.</a:t>
            </a:r>
          </a:p>
          <a:p>
            <a:endParaRPr lang="en-US" dirty="0"/>
          </a:p>
          <a:p>
            <a:r>
              <a:rPr lang="en-US" dirty="0"/>
              <a:t>Searching by keyword, facets, geography, price ranges, etc.</a:t>
            </a:r>
          </a:p>
          <a:p>
            <a:endParaRPr lang="en-US" dirty="0"/>
          </a:p>
          <a:p>
            <a:r>
              <a:rPr lang="en-US" dirty="0"/>
              <a:t>This is, again, a very simple example. I'm searching for the keyword "submarine".</a:t>
            </a:r>
          </a:p>
          <a:p>
            <a:endParaRPr lang="en-US" dirty="0"/>
          </a:p>
          <a:p>
            <a:r>
              <a:rPr lang="en-US" dirty="0"/>
              <a:t>In my application, this query may be limited to a certain search radius, or it may be limited to a certain facet, etc.</a:t>
            </a:r>
          </a:p>
          <a:p>
            <a:endParaRPr lang="en-US" dirty="0"/>
          </a:p>
          <a:p>
            <a:r>
              <a:rPr lang="en-US" dirty="0"/>
              <a:t>But the end results are language aware, ranked matches.</a:t>
            </a:r>
          </a:p>
          <a:p>
            <a:endParaRPr lang="en-US" dirty="0"/>
          </a:p>
          <a:p>
            <a:r>
              <a:rPr lang="en-US" dirty="0"/>
              <a:t>You would use this INSTEAD OF a </a:t>
            </a:r>
            <a:r>
              <a:rPr lang="en-US" dirty="0" err="1"/>
              <a:t>sql</a:t>
            </a:r>
            <a:r>
              <a:rPr lang="en-US" dirty="0"/>
              <a:t> 'like' for instance</a:t>
            </a:r>
          </a:p>
        </p:txBody>
      </p:sp>
      <p:sp>
        <p:nvSpPr>
          <p:cNvPr id="4" name="Slide Number Placeholder 3"/>
          <p:cNvSpPr>
            <a:spLocks noGrp="1"/>
          </p:cNvSpPr>
          <p:nvPr>
            <p:ph type="sldNum" sz="quarter" idx="10"/>
          </p:nvPr>
        </p:nvSpPr>
        <p:spPr/>
        <p:txBody>
          <a:bodyPr/>
          <a:lstStyle/>
          <a:p>
            <a:fld id="{F39351FC-18D6-4741-8EEB-9FDB1F020AAC}" type="slidenum">
              <a:rPr lang="en-US" smtClean="0"/>
              <a:t>43</a:t>
            </a:fld>
            <a:endParaRPr lang="en-US"/>
          </a:p>
        </p:txBody>
      </p:sp>
    </p:spTree>
    <p:extLst>
      <p:ext uri="{BB962C8B-B14F-4D97-AF65-F5344CB8AC3E}">
        <p14:creationId xmlns:p14="http://schemas.microsoft.com/office/powerpoint/2010/main" val="3388103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proof of concept, which will help you see if NoSQL is the right fit</a:t>
            </a:r>
          </a:p>
          <a:p>
            <a:r>
              <a:rPr lang="en-US" dirty="0"/>
              <a:t>And it will also help you understand the access patterns better</a:t>
            </a:r>
          </a:p>
          <a:p>
            <a:endParaRPr lang="en-US" dirty="0"/>
          </a:p>
          <a:p>
            <a:r>
              <a:rPr lang="en-US" dirty="0"/>
              <a:t>Just to sum up</a:t>
            </a:r>
          </a:p>
          <a:p>
            <a:endParaRPr lang="en-US" dirty="0"/>
          </a:p>
          <a:p>
            <a:r>
              <a:rPr lang="en-US" dirty="0"/>
              <a:t>Also note that in Couchbase, you can combine FTS and N1QL</a:t>
            </a:r>
          </a:p>
          <a:p>
            <a:endParaRPr lang="en-US" dirty="0"/>
          </a:p>
        </p:txBody>
      </p:sp>
      <p:sp>
        <p:nvSpPr>
          <p:cNvPr id="4" name="Slide Number Placeholder 3"/>
          <p:cNvSpPr>
            <a:spLocks noGrp="1"/>
          </p:cNvSpPr>
          <p:nvPr>
            <p:ph type="sldNum" sz="quarter" idx="5"/>
          </p:nvPr>
        </p:nvSpPr>
        <p:spPr/>
        <p:txBody>
          <a:bodyPr/>
          <a:lstStyle/>
          <a:p>
            <a:fld id="{F39351FC-18D6-4741-8EEB-9FDB1F020AAC}" type="slidenum">
              <a:rPr lang="en-US" smtClean="0"/>
              <a:t>44</a:t>
            </a:fld>
            <a:endParaRPr lang="en-US"/>
          </a:p>
        </p:txBody>
      </p:sp>
    </p:spTree>
    <p:extLst>
      <p:ext uri="{BB962C8B-B14F-4D97-AF65-F5344CB8AC3E}">
        <p14:creationId xmlns:p14="http://schemas.microsoft.com/office/powerpoint/2010/main" val="3710852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or syncing</a:t>
            </a:r>
          </a:p>
          <a:p>
            <a:r>
              <a:rPr lang="en-US" dirty="0"/>
              <a:t>Because often Couchbase and relational are complimentary</a:t>
            </a:r>
          </a:p>
          <a:p>
            <a:r>
              <a:rPr lang="en-US" dirty="0"/>
              <a:t>Couchbase can be used for engagement, Relational for transactions</a:t>
            </a: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45</a:t>
            </a:fld>
            <a:endParaRPr lang="en-US"/>
          </a:p>
        </p:txBody>
      </p:sp>
    </p:spTree>
    <p:extLst>
      <p:ext uri="{BB962C8B-B14F-4D97-AF65-F5344CB8AC3E}">
        <p14:creationId xmlns:p14="http://schemas.microsoft.com/office/powerpoint/2010/main" val="1972857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going to take the time to clean up the data? Do you need to?</a:t>
            </a:r>
          </a:p>
          <a:p>
            <a:r>
              <a:rPr lang="en-US" dirty="0"/>
              <a:t>Do you need to enrich or restructure the data to take advantage of Json?</a:t>
            </a:r>
          </a:p>
          <a:p>
            <a:endParaRPr lang="en-US" dirty="0"/>
          </a:p>
          <a:p>
            <a:r>
              <a:rPr lang="en-US" dirty="0"/>
              <a:t>Also I'm using the term MIGRATION, but it might NOT be the case that you are abandoning a database in favor of another. You might want to sync data, you might want to make a copy of data into a more suitable database for your use case, etc.</a:t>
            </a: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46</a:t>
            </a:fld>
            <a:endParaRPr lang="en-US"/>
          </a:p>
        </p:txBody>
      </p:sp>
    </p:spTree>
    <p:extLst>
      <p:ext uri="{BB962C8B-B14F-4D97-AF65-F5344CB8AC3E}">
        <p14:creationId xmlns:p14="http://schemas.microsoft.com/office/powerpoint/2010/main" val="4062992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0188" marR="0" lvl="1" indent="0" algn="l" defTabSz="457200" rtl="0" eaLnBrk="1" fontAlgn="auto" latinLnBrk="0" hangingPunct="1">
              <a:lnSpc>
                <a:spcPct val="100000"/>
              </a:lnSpc>
              <a:spcBef>
                <a:spcPts val="0"/>
              </a:spcBef>
              <a:spcAft>
                <a:spcPts val="0"/>
              </a:spcAft>
              <a:buClrTx/>
              <a:buSzTx/>
              <a:buFontTx/>
              <a:buNone/>
              <a:tabLst/>
              <a:defRPr/>
            </a:pPr>
            <a:r>
              <a:rPr lang="en-US" sz="2800" dirty="0"/>
              <a:t>i</a:t>
            </a:r>
            <a:r>
              <a:rPr lang="en-US" sz="2400" dirty="0"/>
              <a:t>nformatica, Talend, DART, ODBC, Kafka, </a:t>
            </a:r>
            <a:r>
              <a:rPr lang="en-US" sz="2400" dirty="0" err="1"/>
              <a:t>Debezium</a:t>
            </a:r>
            <a:r>
              <a:rPr lang="en-US" sz="2400" dirty="0"/>
              <a:t>, Spark, Kafka, </a:t>
            </a:r>
            <a:r>
              <a:rPr lang="en-US" sz="2400" dirty="0" err="1"/>
              <a:t>Nifi</a:t>
            </a:r>
            <a:endParaRPr lang="en-US" sz="2400" dirty="0"/>
          </a:p>
          <a:p>
            <a:pPr marL="230188" lvl="1" indent="0">
              <a:buNone/>
            </a:pPr>
            <a:endParaRPr lang="en-US" sz="2400" dirty="0"/>
          </a:p>
        </p:txBody>
      </p:sp>
      <p:sp>
        <p:nvSpPr>
          <p:cNvPr id="4" name="Slide Number Placeholder 3"/>
          <p:cNvSpPr>
            <a:spLocks noGrp="1"/>
          </p:cNvSpPr>
          <p:nvPr>
            <p:ph type="sldNum" sz="quarter" idx="10"/>
          </p:nvPr>
        </p:nvSpPr>
        <p:spPr/>
        <p:txBody>
          <a:bodyPr/>
          <a:lstStyle/>
          <a:p>
            <a:fld id="{F39351FC-18D6-4741-8EEB-9FDB1F020AAC}" type="slidenum">
              <a:rPr lang="en-US" smtClean="0"/>
              <a:t>47</a:t>
            </a:fld>
            <a:endParaRPr lang="en-US"/>
          </a:p>
        </p:txBody>
      </p:sp>
    </p:spTree>
    <p:extLst>
      <p:ext uri="{BB962C8B-B14F-4D97-AF65-F5344CB8AC3E}">
        <p14:creationId xmlns:p14="http://schemas.microsoft.com/office/powerpoint/2010/main" val="3689950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 </a:t>
            </a:r>
          </a:p>
          <a:p>
            <a:pPr marL="573088" lvl="1" indent="-342900">
              <a:buFont typeface="Arial" charset="0"/>
              <a:buChar char="•"/>
            </a:pPr>
            <a:r>
              <a:rPr lang="en-US" sz="2400" dirty="0"/>
              <a:t>Node / Python / bash / </a:t>
            </a:r>
            <a:r>
              <a:rPr lang="en-US" sz="2400" dirty="0" err="1"/>
              <a:t>Powershell</a:t>
            </a:r>
            <a:r>
              <a:rPr lang="en-US" sz="2400" dirty="0"/>
              <a:t> / curl / REST </a:t>
            </a:r>
            <a:r>
              <a:rPr lang="en-US" sz="2400" dirty="0" err="1"/>
              <a:t>etc</a:t>
            </a:r>
            <a:endParaRPr lang="en-US" sz="2400" dirty="0"/>
          </a:p>
          <a:p>
            <a:pPr marL="573088" lvl="1" indent="-342900">
              <a:buFont typeface="Arial" charset="0"/>
              <a:buChar char="•"/>
            </a:pPr>
            <a:r>
              <a:rPr lang="en-US" sz="2400" dirty="0" err="1"/>
              <a:t>GoldenGate</a:t>
            </a:r>
            <a:r>
              <a:rPr lang="en-US" sz="2400" dirty="0"/>
              <a:t> / DTS / SSIS</a:t>
            </a:r>
          </a:p>
          <a:p>
            <a:pPr marL="573088" lvl="1" indent="-342900">
              <a:buFont typeface="Arial" charset="0"/>
              <a:buChar char="•"/>
            </a:pPr>
            <a:r>
              <a:rPr lang="en-US" sz="2400" dirty="0"/>
              <a:t>CLI: </a:t>
            </a:r>
            <a:r>
              <a:rPr lang="en-US" sz="2400" dirty="0" err="1"/>
              <a:t>cbimport</a:t>
            </a:r>
            <a:r>
              <a:rPr lang="en-US" sz="2400" dirty="0"/>
              <a:t>, </a:t>
            </a:r>
            <a:r>
              <a:rPr lang="en-US" sz="2400" dirty="0" err="1"/>
              <a:t>mongoimport</a:t>
            </a:r>
            <a:r>
              <a:rPr lang="en-US" sz="2400" dirty="0"/>
              <a:t>, </a:t>
            </a:r>
            <a:r>
              <a:rPr lang="en-US" sz="2400" dirty="0" err="1"/>
              <a:t>etc</a:t>
            </a:r>
            <a:endParaRPr lang="en-US" sz="2400" dirty="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48</a:t>
            </a:fld>
            <a:endParaRPr lang="en-US"/>
          </a:p>
        </p:txBody>
      </p:sp>
    </p:spTree>
    <p:extLst>
      <p:ext uri="{BB962C8B-B14F-4D97-AF65-F5344CB8AC3E}">
        <p14:creationId xmlns:p14="http://schemas.microsoft.com/office/powerpoint/2010/main" val="134504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5</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58678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Again, proof of concept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KISS: export to CSV and use N1QL to do any ETL that’s required</a:t>
            </a:r>
            <a:endParaRPr lang="en-US" sz="1600" kern="1200" dirty="0">
              <a:solidFill>
                <a:schemeClr val="tx1"/>
              </a:solidFill>
              <a:effectLst/>
              <a:latin typeface="+mn-lt"/>
              <a:ea typeface="+mn-ea"/>
              <a:cs typeface="+mn-cs"/>
            </a:endParaRPr>
          </a:p>
          <a:p>
            <a:endParaRPr lang="en-US" dirty="0"/>
          </a:p>
          <a:p>
            <a:pPr marL="342900" indent="-342900">
              <a:buFont typeface="Arial" charset="0"/>
              <a:buChar char="•"/>
            </a:pPr>
            <a:r>
              <a:rPr lang="en-US" sz="1200" dirty="0"/>
              <a:t>Export to CSV</a:t>
            </a:r>
          </a:p>
          <a:p>
            <a:pPr marL="342900" indent="-342900">
              <a:buFont typeface="Arial" charset="0"/>
              <a:buChar char="•"/>
            </a:pPr>
            <a:r>
              <a:rPr lang="en-US" sz="1200" dirty="0"/>
              <a:t>Import as documents into a 'staging' bucket</a:t>
            </a:r>
          </a:p>
          <a:p>
            <a:pPr marL="342900" indent="-342900">
              <a:buFont typeface="Arial" charset="0"/>
              <a:buChar char="•"/>
            </a:pPr>
            <a:r>
              <a:rPr lang="en-US" sz="1200" dirty="0"/>
              <a:t>Use N1QL to transform</a:t>
            </a:r>
          </a:p>
          <a:p>
            <a:pPr marL="342900" indent="-342900">
              <a:buFont typeface="Arial" charset="0"/>
              <a:buChar char="•"/>
            </a:pPr>
            <a:r>
              <a:rPr lang="en-US" sz="1200" dirty="0"/>
              <a:t>Insert into new bucket</a:t>
            </a:r>
          </a:p>
          <a:p>
            <a:pPr marL="342900" indent="-342900">
              <a:buFont typeface="Arial" charset="0"/>
              <a:buChar char="•"/>
            </a:pPr>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49</a:t>
            </a:fld>
            <a:endParaRPr lang="en-US"/>
          </a:p>
        </p:txBody>
      </p:sp>
    </p:spTree>
    <p:extLst>
      <p:ext uri="{BB962C8B-B14F-4D97-AF65-F5344CB8AC3E}">
        <p14:creationId xmlns:p14="http://schemas.microsoft.com/office/powerpoint/2010/main" val="1187337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Align with your data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modeling step is vital. If you don't model your data to take advantages of JSON, then you are not going to see the advantages of using JSON. Don't treat a JSON database as if it were a relational database.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Basically keep it as simple as you can and plan for failure. Developers often think of the migration process as “One and Done”, but the reality is that data migration is often an ongoing headache that DevOps needs to monitor and manage in a production environment. Make everyone’s life easier by thinking about the long game as much as possible. </a:t>
            </a:r>
            <a:endParaRPr lang="en-US" sz="16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50</a:t>
            </a:fld>
            <a:endParaRPr lang="en-US"/>
          </a:p>
        </p:txBody>
      </p:sp>
    </p:spTree>
    <p:extLst>
      <p:ext uri="{BB962C8B-B14F-4D97-AF65-F5344CB8AC3E}">
        <p14:creationId xmlns:p14="http://schemas.microsoft.com/office/powerpoint/2010/main" val="1740691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endParaRPr lang="en-US" sz="2400" dirty="0"/>
          </a:p>
          <a:p>
            <a:pPr marL="342900" indent="-342900">
              <a:buFont typeface="Arial" charset="0"/>
              <a:buChar char="•"/>
            </a:pPr>
            <a:r>
              <a:rPr lang="en-US" sz="2400" dirty="0"/>
              <a:t>Plan for failure</a:t>
            </a:r>
          </a:p>
          <a:p>
            <a:pPr marL="573088" lvl="1" indent="-342900">
              <a:buFont typeface="Arial" charset="0"/>
              <a:buChar char="•"/>
            </a:pPr>
            <a:r>
              <a:rPr lang="en-US" sz="2000" dirty="0"/>
              <a:t>Bad source data</a:t>
            </a:r>
          </a:p>
          <a:p>
            <a:pPr marL="573088" lvl="1" indent="-342900">
              <a:buFont typeface="Arial" charset="0"/>
              <a:buChar char="•"/>
            </a:pPr>
            <a:r>
              <a:rPr lang="en-US" sz="2000" dirty="0"/>
              <a:t>Hardware failure</a:t>
            </a:r>
          </a:p>
          <a:p>
            <a:pPr marL="573088" lvl="1" indent="-342900">
              <a:buFont typeface="Arial" charset="0"/>
              <a:buChar char="•"/>
            </a:pPr>
            <a:r>
              <a:rPr lang="en-US" sz="2000" dirty="0"/>
              <a:t>Resource limitations (proof of concept vs MVP)</a:t>
            </a:r>
          </a:p>
          <a:p>
            <a:pPr marL="342900" indent="-342900">
              <a:buFont typeface="Arial" charset="0"/>
              <a:buChar char="•"/>
            </a:pPr>
            <a:endParaRPr lang="en-US" sz="24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Developers often think of the migration process as “One and Done”, but the reality is that data migration is often an ongoing headache that DevOps needs to monitor and manage in a production environment. </a:t>
            </a:r>
            <a:endParaRPr lang="en-US" sz="16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51</a:t>
            </a:fld>
            <a:endParaRPr lang="en-US"/>
          </a:p>
        </p:txBody>
      </p:sp>
    </p:spTree>
    <p:extLst>
      <p:ext uri="{BB962C8B-B14F-4D97-AF65-F5344CB8AC3E}">
        <p14:creationId xmlns:p14="http://schemas.microsoft.com/office/powerpoint/2010/main" val="1728479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Ensure: Interruptible, </a:t>
            </a:r>
            <a:r>
              <a:rPr lang="en-US" sz="1200" dirty="0" err="1"/>
              <a:t>restartable</a:t>
            </a:r>
            <a:r>
              <a:rPr lang="en-US" sz="1200" dirty="0"/>
              <a:t>, logged -&gt; predictable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Make everyone’s life easier by thinking about the long game as much as possible. </a:t>
            </a:r>
            <a:endParaRPr lang="en-US" sz="16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52</a:t>
            </a:fld>
            <a:endParaRPr lang="en-US"/>
          </a:p>
        </p:txBody>
      </p:sp>
    </p:spTree>
    <p:extLst>
      <p:ext uri="{BB962C8B-B14F-4D97-AF65-F5344CB8AC3E}">
        <p14:creationId xmlns:p14="http://schemas.microsoft.com/office/powerpoint/2010/main" val="1879195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From NoSQL to relational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can also turn this around and use Kafka in the other direction</a:t>
            </a:r>
          </a:p>
        </p:txBody>
      </p:sp>
      <p:sp>
        <p:nvSpPr>
          <p:cNvPr id="4" name="Slide Number Placeholder 3"/>
          <p:cNvSpPr>
            <a:spLocks noGrp="1"/>
          </p:cNvSpPr>
          <p:nvPr>
            <p:ph type="sldNum" sz="quarter" idx="10"/>
          </p:nvPr>
        </p:nvSpPr>
        <p:spPr/>
        <p:txBody>
          <a:bodyPr/>
          <a:lstStyle/>
          <a:p>
            <a:fld id="{F39351FC-18D6-4741-8EEB-9FDB1F020AAC}" type="slidenum">
              <a:rPr lang="en-US" smtClean="0"/>
              <a:t>53</a:t>
            </a:fld>
            <a:endParaRPr lang="en-US"/>
          </a:p>
        </p:txBody>
      </p:sp>
    </p:spTree>
    <p:extLst>
      <p:ext uri="{BB962C8B-B14F-4D97-AF65-F5344CB8AC3E}">
        <p14:creationId xmlns:p14="http://schemas.microsoft.com/office/powerpoint/2010/main" val="243291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From relational to NoSQL:</a:t>
            </a:r>
          </a:p>
          <a:p>
            <a:endParaRPr lang="en-US" dirty="0"/>
          </a:p>
          <a:p>
            <a:r>
              <a:rPr lang="en-US" dirty="0" err="1"/>
              <a:t>Goldendate</a:t>
            </a:r>
            <a:r>
              <a:rPr lang="en-US" dirty="0"/>
              <a:t> is from oracle</a:t>
            </a:r>
          </a:p>
          <a:p>
            <a:r>
              <a:rPr lang="en-US" dirty="0" err="1"/>
              <a:t>Cdata</a:t>
            </a:r>
            <a:r>
              <a:rPr lang="en-US" dirty="0"/>
              <a:t> for SSIS and </a:t>
            </a:r>
            <a:r>
              <a:rPr lang="en-US" dirty="0" err="1"/>
              <a:t>Couchbase</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https://github.com/mahurtado/CouchbaseGoldenGateAdapter</a:t>
            </a:r>
            <a:r>
              <a:rPr lang="en-US" dirty="0"/>
              <a:t> </a:t>
            </a:r>
          </a:p>
          <a:p>
            <a:r>
              <a:rPr lang="en-US" dirty="0"/>
              <a:t>https://www.cdata.com/drivers/couchbase</a:t>
            </a:r>
          </a:p>
        </p:txBody>
      </p:sp>
      <p:sp>
        <p:nvSpPr>
          <p:cNvPr id="4" name="Slide Number Placeholder 3"/>
          <p:cNvSpPr>
            <a:spLocks noGrp="1"/>
          </p:cNvSpPr>
          <p:nvPr>
            <p:ph type="sldNum" sz="quarter" idx="10"/>
          </p:nvPr>
        </p:nvSpPr>
        <p:spPr/>
        <p:txBody>
          <a:bodyPr/>
          <a:lstStyle/>
          <a:p>
            <a:fld id="{F39351FC-18D6-4741-8EEB-9FDB1F020AAC}" type="slidenum">
              <a:rPr lang="en-US" smtClean="0"/>
              <a:t>54</a:t>
            </a:fld>
            <a:endParaRPr lang="en-US"/>
          </a:p>
        </p:txBody>
      </p:sp>
    </p:spTree>
    <p:extLst>
      <p:ext uri="{BB962C8B-B14F-4D97-AF65-F5344CB8AC3E}">
        <p14:creationId xmlns:p14="http://schemas.microsoft.com/office/powerpoint/2010/main" val="1972784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part of your application directly</a:t>
            </a:r>
          </a:p>
          <a:p>
            <a:r>
              <a:rPr lang="en-US" dirty="0"/>
              <a:t>May or may not be reusable</a:t>
            </a:r>
          </a:p>
          <a:p>
            <a:r>
              <a:rPr lang="en-US" dirty="0"/>
              <a:t>This is a lot of work, so make sure you have a good reason</a:t>
            </a:r>
          </a:p>
        </p:txBody>
      </p:sp>
      <p:sp>
        <p:nvSpPr>
          <p:cNvPr id="4" name="Slide Number Placeholder 3"/>
          <p:cNvSpPr>
            <a:spLocks noGrp="1"/>
          </p:cNvSpPr>
          <p:nvPr>
            <p:ph type="sldNum" sz="quarter" idx="10"/>
          </p:nvPr>
        </p:nvSpPr>
        <p:spPr/>
        <p:txBody>
          <a:bodyPr/>
          <a:lstStyle/>
          <a:p>
            <a:fld id="{F39351FC-18D6-4741-8EEB-9FDB1F020AAC}" type="slidenum">
              <a:rPr lang="en-US" smtClean="0"/>
              <a:t>55</a:t>
            </a:fld>
            <a:endParaRPr lang="en-US"/>
          </a:p>
        </p:txBody>
      </p:sp>
    </p:spTree>
    <p:extLst>
      <p:ext uri="{BB962C8B-B14F-4D97-AF65-F5344CB8AC3E}">
        <p14:creationId xmlns:p14="http://schemas.microsoft.com/office/powerpoint/2010/main" val="3658258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43281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Focus on SOA, microservices, application/use case specific</a:t>
            </a: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57</a:t>
            </a:fld>
            <a:endParaRPr lang="en-US"/>
          </a:p>
        </p:txBody>
      </p:sp>
    </p:spTree>
    <p:extLst>
      <p:ext uri="{BB962C8B-B14F-4D97-AF65-F5344CB8AC3E}">
        <p14:creationId xmlns:p14="http://schemas.microsoft.com/office/powerpoint/2010/main" val="2651025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Modeling, Focus, Success Criteria, Review Architecture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using a tool like </a:t>
            </a:r>
            <a:r>
              <a:rPr lang="en-US" dirty="0" err="1"/>
              <a:t>Hackolade</a:t>
            </a:r>
            <a:r>
              <a:rPr lang="en-US" dirty="0"/>
              <a:t> to define models rigorously and collaboratively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58</a:t>
            </a:fld>
            <a:endParaRPr lang="en-US"/>
          </a:p>
        </p:txBody>
      </p:sp>
    </p:spTree>
    <p:extLst>
      <p:ext uri="{BB962C8B-B14F-4D97-AF65-F5344CB8AC3E}">
        <p14:creationId xmlns:p14="http://schemas.microsoft.com/office/powerpoint/2010/main" val="133799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just</a:t>
            </a:r>
            <a:r>
              <a:rPr lang="en-US" baseline="0" dirty="0"/>
              <a:t> a little time on why people are using NoSQL</a:t>
            </a:r>
          </a:p>
          <a:p>
            <a:r>
              <a:rPr lang="en-US" baseline="0" dirty="0"/>
              <a:t>Talk about how data is modeled differently in JSON</a:t>
            </a:r>
          </a:p>
          <a:p>
            <a:r>
              <a:rPr lang="en-US" baseline="0" dirty="0"/>
              <a:t>Let’s talk about why SQL is good and why SQL for JSON is needed</a:t>
            </a:r>
          </a:p>
          <a:p>
            <a:r>
              <a:rPr lang="en-US" dirty="0"/>
              <a:t>Talk about accessing data, since that has an effect on modeling</a:t>
            </a:r>
          </a:p>
          <a:p>
            <a:r>
              <a:rPr lang="en-US" dirty="0"/>
              <a:t>Maybe we'll get to migrating/syncing data from relational to </a:t>
            </a:r>
            <a:r>
              <a:rPr lang="en-US" dirty="0" err="1"/>
              <a:t>nosql</a:t>
            </a:r>
            <a:endParaRPr lang="en-US" dirty="0"/>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7</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14881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3088" lvl="1" indent="-342900">
              <a:buFont typeface="Arial" charset="0"/>
              <a:buChar char="•"/>
            </a:pPr>
            <a:r>
              <a:rPr lang="en-US" dirty="0"/>
              <a:t>Use Document type, </a:t>
            </a:r>
            <a:r>
              <a:rPr lang="en-US" dirty="0" err="1"/>
              <a:t>Versionid</a:t>
            </a:r>
            <a:endParaRPr lang="en-US" dirty="0"/>
          </a:p>
          <a:p>
            <a:pPr marL="573088" lvl="1" indent="-342900">
              <a:buFont typeface="Arial" charset="0"/>
              <a:buChar char="•"/>
            </a:pPr>
            <a:r>
              <a:rPr lang="en-US" dirty="0"/>
              <a:t>Create optimized, understandable keys</a:t>
            </a:r>
          </a:p>
          <a:p>
            <a:pPr marL="573088" lvl="1" indent="-342900">
              <a:buFont typeface="Arial" charset="0"/>
              <a:buChar char="•"/>
            </a:pPr>
            <a:r>
              <a:rPr lang="en-US" dirty="0"/>
              <a:t>Weigh nested, referenced or mixed designs</a:t>
            </a:r>
          </a:p>
          <a:p>
            <a:pPr marL="573088" lvl="1" indent="-342900">
              <a:buFont typeface="Arial" charset="0"/>
              <a:buChar char="•"/>
            </a:pPr>
            <a:r>
              <a:rPr lang="en-US" dirty="0"/>
              <a:t>Add indexes: Simple, Compound, Functional, Partial, Array, Covering, Memory Optimized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N1QL, Key-value, Views</a:t>
            </a: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59</a:t>
            </a:fld>
            <a:endParaRPr lang="en-US"/>
          </a:p>
        </p:txBody>
      </p:sp>
    </p:spTree>
    <p:extLst>
      <p:ext uri="{BB962C8B-B14F-4D97-AF65-F5344CB8AC3E}">
        <p14:creationId xmlns:p14="http://schemas.microsoft.com/office/powerpoint/2010/main" val="19970907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family</a:t>
            </a:r>
          </a:p>
          <a:p>
            <a:r>
              <a:rPr lang="en-US" dirty="0"/>
              <a:t>My enormous head barely fits in </a:t>
            </a:r>
            <a:r>
              <a:rPr lang="en-US"/>
              <a:t>the picture</a:t>
            </a:r>
            <a:endParaRPr lang="en-US" dirty="0"/>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61</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4106346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Not yet. We've been talking about it at least as long as I've been with Couchbase.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It's partly a technical problem, may need additional features for multi-tenant.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It's partly (mostly) a business problem. Would this be worth 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Couchbase IS in the Azure and AWS marketplaces, and there are some wizards to make config easy, but it runs on your VMs.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A full DBaaS will be coming soon</a:t>
            </a:r>
          </a:p>
          <a:p>
            <a:endParaRPr lang="en-US" dirty="0"/>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63</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3198872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Memory first: integrated cache, you don't need to put </a:t>
            </a:r>
            <a:r>
              <a:rPr lang="en-US" sz="1200" b="0" i="0" kern="1200" dirty="0" err="1">
                <a:solidFill>
                  <a:schemeClr val="tx1"/>
                </a:solidFill>
                <a:latin typeface="Gotham Book" charset="0"/>
                <a:ea typeface="Gotham Book" charset="0"/>
                <a:cs typeface="Gotham Book" charset="0"/>
              </a:rPr>
              <a:t>redis</a:t>
            </a:r>
            <a:r>
              <a:rPr lang="en-US" sz="1200" b="0" i="0" kern="1200" dirty="0">
                <a:solidFill>
                  <a:schemeClr val="tx1"/>
                </a:solidFill>
                <a:latin typeface="Gotham Book" charset="0"/>
                <a:ea typeface="Gotham Book" charset="0"/>
                <a:cs typeface="Gotham Book" charset="0"/>
              </a:rPr>
              <a:t> on top of </a:t>
            </a:r>
            <a:r>
              <a:rPr lang="en-US" sz="1200" b="0" i="0" kern="1200" dirty="0" err="1">
                <a:solidFill>
                  <a:schemeClr val="tx1"/>
                </a:solidFill>
                <a:latin typeface="Gotham Book" charset="0"/>
                <a:ea typeface="Gotham Book" charset="0"/>
                <a:cs typeface="Gotham Book" charset="0"/>
              </a:rPr>
              <a:t>couchbase</a:t>
            </a: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Master-master: easier scaling, better scaling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Auto-</a:t>
            </a:r>
            <a:r>
              <a:rPr lang="en-US" sz="1200" b="0" i="0" kern="1200" dirty="0" err="1">
                <a:solidFill>
                  <a:schemeClr val="tx1"/>
                </a:solidFill>
                <a:latin typeface="Gotham Book" charset="0"/>
                <a:ea typeface="Gotham Book" charset="0"/>
                <a:cs typeface="Gotham Book" charset="0"/>
              </a:rPr>
              <a:t>sharding</a:t>
            </a:r>
            <a:r>
              <a:rPr lang="en-US" sz="1200" b="0" i="0" kern="1200" dirty="0">
                <a:solidFill>
                  <a:schemeClr val="tx1"/>
                </a:solidFill>
                <a:latin typeface="Gotham Book" charset="0"/>
                <a:ea typeface="Gotham Book" charset="0"/>
                <a:cs typeface="Gotham Book" charset="0"/>
              </a:rPr>
              <a:t>: we call </a:t>
            </a:r>
            <a:r>
              <a:rPr lang="en-US" sz="1200" b="0" i="0" kern="1200" dirty="0" err="1">
                <a:solidFill>
                  <a:schemeClr val="tx1"/>
                </a:solidFill>
                <a:latin typeface="Gotham Book" charset="0"/>
                <a:ea typeface="Gotham Book" charset="0"/>
                <a:cs typeface="Gotham Book" charset="0"/>
              </a:rPr>
              <a:t>vBuckets</a:t>
            </a:r>
            <a:r>
              <a:rPr lang="en-US" sz="1200" b="0" i="0" kern="1200" dirty="0">
                <a:solidFill>
                  <a:schemeClr val="tx1"/>
                </a:solidFill>
                <a:latin typeface="Gotham Book" charset="0"/>
                <a:ea typeface="Gotham Book" charset="0"/>
                <a:cs typeface="Gotham Book" charset="0"/>
              </a:rPr>
              <a:t>, you don't have to come up with a </a:t>
            </a:r>
            <a:r>
              <a:rPr lang="en-US" sz="1200" b="0" i="0" kern="1200" dirty="0" err="1">
                <a:solidFill>
                  <a:schemeClr val="tx1"/>
                </a:solidFill>
                <a:latin typeface="Gotham Book" charset="0"/>
                <a:ea typeface="Gotham Book" charset="0"/>
                <a:cs typeface="Gotham Book" charset="0"/>
              </a:rPr>
              <a:t>sharding</a:t>
            </a:r>
            <a:r>
              <a:rPr lang="en-US" sz="1200" b="0" i="0" kern="1200" dirty="0">
                <a:solidFill>
                  <a:schemeClr val="tx1"/>
                </a:solidFill>
                <a:latin typeface="Gotham Book" charset="0"/>
                <a:ea typeface="Gotham Book" charset="0"/>
                <a:cs typeface="Gotham Book" charset="0"/>
              </a:rPr>
              <a:t> scheme, it's done by crc32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N1QL: SQL, mongo has a more limited query language and it's not SQL-like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Full Text Search: Using the </a:t>
            </a:r>
            <a:r>
              <a:rPr lang="en-US" sz="1200" b="0" i="0" kern="1200" dirty="0" err="1">
                <a:solidFill>
                  <a:schemeClr val="tx1"/>
                </a:solidFill>
                <a:latin typeface="Gotham Book" charset="0"/>
                <a:ea typeface="Gotham Book" charset="0"/>
                <a:cs typeface="Gotham Book" charset="0"/>
              </a:rPr>
              <a:t>bleve</a:t>
            </a:r>
            <a:r>
              <a:rPr lang="en-US" sz="1200" b="0" i="0" kern="1200" dirty="0">
                <a:solidFill>
                  <a:schemeClr val="tx1"/>
                </a:solidFill>
                <a:latin typeface="Gotham Book" charset="0"/>
                <a:ea typeface="Gotham Book" charset="0"/>
                <a:cs typeface="Gotham Book" charset="0"/>
              </a:rPr>
              <a:t> search engine, language aware FTS capabilities built 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Mobile &amp; sync: Mongo has nothing like the offline-first and sync capabilities </a:t>
            </a:r>
            <a:r>
              <a:rPr lang="en-US" sz="1200" b="0" i="0" kern="1200" dirty="0" err="1">
                <a:solidFill>
                  <a:schemeClr val="tx1"/>
                </a:solidFill>
                <a:latin typeface="Gotham Book" charset="0"/>
                <a:ea typeface="Gotham Book" charset="0"/>
                <a:cs typeface="Gotham Book" charset="0"/>
              </a:rPr>
              <a:t>couchbase</a:t>
            </a:r>
            <a:r>
              <a:rPr lang="en-US" sz="1200" b="0" i="0" kern="1200" dirty="0">
                <a:solidFill>
                  <a:schemeClr val="tx1"/>
                </a:solidFill>
                <a:latin typeface="Gotham Book" charset="0"/>
                <a:ea typeface="Gotham Book" charset="0"/>
                <a:cs typeface="Gotham Book" charset="0"/>
              </a:rPr>
              <a:t> offers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Mongo DOES have a </a:t>
            </a:r>
            <a:r>
              <a:rPr lang="en-US" sz="1200" b="0" i="0" kern="1200" dirty="0" err="1">
                <a:solidFill>
                  <a:schemeClr val="tx1"/>
                </a:solidFill>
                <a:latin typeface="Gotham Book" charset="0"/>
                <a:ea typeface="Gotham Book" charset="0"/>
                <a:cs typeface="Gotham Book" charset="0"/>
              </a:rPr>
              <a:t>DbaaS</a:t>
            </a:r>
            <a:r>
              <a:rPr lang="en-US" sz="1200" b="0" i="0" kern="1200" dirty="0">
                <a:solidFill>
                  <a:schemeClr val="tx1"/>
                </a:solidFill>
                <a:latin typeface="Gotham Book" charset="0"/>
                <a:ea typeface="Gotham Book" charset="0"/>
                <a:cs typeface="Gotham Book" charset="0"/>
              </a:rPr>
              <a:t> cloud provider</a:t>
            </a:r>
          </a:p>
          <a:p>
            <a:endParaRPr lang="en-US" dirty="0"/>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64</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572484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Everything I've shown you today is available in Community edition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The only N1QL feature I can think of not in Community is INFER and Query Plan Visualizer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Gotham Book" charset="0"/>
              <a:ea typeface="Gotham Book" charset="0"/>
              <a:cs typeface="Gotham Book"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Gotham Book" charset="0"/>
                <a:ea typeface="Gotham Book" charset="0"/>
                <a:cs typeface="Gotham Book" charset="0"/>
              </a:rPr>
              <a:t>The Enterprise features you probably don't need unless you are Enterprise developer.</a:t>
            </a:r>
          </a:p>
          <a:p>
            <a:endParaRPr lang="en-US" dirty="0"/>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65</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4234599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66</a:t>
            </a:fld>
            <a:endParaRPr lang="en-US"/>
          </a:p>
        </p:txBody>
      </p:sp>
    </p:spTree>
    <p:extLst>
      <p:ext uri="{BB962C8B-B14F-4D97-AF65-F5344CB8AC3E}">
        <p14:creationId xmlns:p14="http://schemas.microsoft.com/office/powerpoint/2010/main" val="363107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(relational) databases</a:t>
            </a:r>
            <a:r>
              <a:rPr lang="en-US" baseline="0" dirty="0"/>
              <a:t> are great.  They give you LOT OF functionality.</a:t>
            </a:r>
          </a:p>
          <a:p>
            <a:r>
              <a:rPr lang="en-US" baseline="0" dirty="0"/>
              <a:t>Great set of abstractions (tables, columns, data types, constraints, triggers, SQL, ACID TRANSACTIONS, stored procedures and more) at a highly reasonable cost.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Change is inevitable</a:t>
            </a:r>
            <a:endParaRPr lang="en-US" sz="2400" dirty="0"/>
          </a:p>
          <a:p>
            <a:endParaRPr lang="en-US" baseline="0" dirty="0"/>
          </a:p>
          <a:p>
            <a:r>
              <a:rPr lang="en-US" baseline="0" dirty="0"/>
              <a:t>One thing RDBMS does not handle well is CHANGE.</a:t>
            </a:r>
          </a:p>
          <a:p>
            <a:r>
              <a:rPr lang="en-US" baseline="0" dirty="0"/>
              <a:t>Change of schema (both logical and physical), change of hardware, change of capacity.</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NoSQL databases ESPECIALLY ONES DESIGNED TO BE DISTRIBUTED tend to help solve</a:t>
            </a:r>
            <a:r>
              <a:rPr lang="en-US" baseline="0" dirty="0"/>
              <a:t> problems with: agility, scalability, performance, and availability</a:t>
            </a:r>
          </a:p>
          <a:p>
            <a:endParaRPr lang="en-US" dirty="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8</a:t>
            </a:fld>
            <a:endParaRPr lang="en-US"/>
          </a:p>
        </p:txBody>
      </p:sp>
    </p:spTree>
    <p:extLst>
      <p:ext uri="{BB962C8B-B14F-4D97-AF65-F5344CB8AC3E}">
        <p14:creationId xmlns:p14="http://schemas.microsoft.com/office/powerpoint/2010/main" val="218341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what NoSQL is, first.</a:t>
            </a:r>
          </a:p>
          <a:p>
            <a:endParaRPr lang="en-US" dirty="0"/>
          </a:p>
          <a:p>
            <a:r>
              <a:rPr lang="en-US" dirty="0"/>
              <a:t>NoSQL</a:t>
            </a:r>
            <a:r>
              <a:rPr lang="en-US" baseline="0" dirty="0"/>
              <a:t> generally refers to databases which lack SQL or don’t use a relational model</a:t>
            </a:r>
          </a:p>
          <a:p>
            <a:r>
              <a:rPr lang="en-US" b="0" baseline="0" dirty="0"/>
              <a:t>Once the SQL language, transaction became optional, flurry of databases were created using distinct approaches for common use-cases.</a:t>
            </a:r>
          </a:p>
          <a:p>
            <a:endParaRPr lang="en-US" b="0" baseline="0" dirty="0"/>
          </a:p>
          <a:p>
            <a:r>
              <a:rPr lang="en-US" b="0" baseline="0" dirty="0"/>
              <a:t>KEY-Value simply provided quick access to data for a given KEY.</a:t>
            </a:r>
          </a:p>
          <a:p>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Wide Column databases can store large number of arbitrary columns in each row</a:t>
            </a:r>
          </a:p>
          <a:p>
            <a:endParaRPr lang="en-US" b="0" baseline="0" dirty="0"/>
          </a:p>
          <a:p>
            <a:r>
              <a:rPr lang="en-US" b="0" baseline="0" dirty="0"/>
              <a:t>Graph databases store data and relationships as first class concepts</a:t>
            </a:r>
          </a:p>
          <a:p>
            <a:endParaRPr lang="en-US" b="0" baseline="0" dirty="0"/>
          </a:p>
          <a:p>
            <a:r>
              <a:rPr lang="en-US" b="0" baseline="0" dirty="0"/>
              <a:t>Document databases aggregate data into a hierarchical structure. </a:t>
            </a:r>
          </a:p>
          <a:p>
            <a:r>
              <a:rPr lang="en-US" b="0" baseline="0" dirty="0"/>
              <a:t>With JSON is a means to the end.  Document databases provide flexible </a:t>
            </a:r>
            <a:r>
              <a:rPr lang="en-US" b="0" baseline="0" dirty="0" err="1"/>
              <a:t>schema,built</a:t>
            </a:r>
            <a:r>
              <a:rPr lang="en-US" b="0" baseline="0" dirty="0"/>
              <a:t>-in data types, rich structure, implicit relationships using JSON.</a:t>
            </a:r>
          </a:p>
          <a:p>
            <a:endParaRPr lang="en-US" b="0"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380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When we look at document databases, they originally came with a</a:t>
            </a:r>
          </a:p>
          <a:p>
            <a:r>
              <a:rPr lang="en-US" b="0" baseline="0" dirty="0"/>
              <a:t>Minimal set of APIs and features</a:t>
            </a:r>
          </a:p>
          <a:p>
            <a:r>
              <a:rPr lang="en-US" b="0" baseline="0" dirty="0"/>
              <a:t>But as they continue to mature, we’re seeing more features being added</a:t>
            </a:r>
          </a:p>
          <a:p>
            <a:r>
              <a:rPr lang="en-US" b="0" baseline="0" dirty="0"/>
              <a:t>And generally I’m seeing a convergent trend between SQL and NoSQL</a:t>
            </a:r>
          </a:p>
          <a:p>
            <a:r>
              <a:rPr lang="en-US" b="0" baseline="0" dirty="0"/>
              <a:t>But anyway, this set of minimal features, lacking a SQL language and tables gives us the buzzword “</a:t>
            </a:r>
            <a:r>
              <a:rPr lang="en-US" b="0" baseline="0" dirty="0" err="1"/>
              <a:t>nosql</a:t>
            </a:r>
            <a:r>
              <a:rPr lang="en-US" b="0" baseline="0" dirty="0"/>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9351FC-18D6-4741-8EEB-9FDB1F020A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1287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 document database at the simplest as a type</a:t>
            </a:r>
          </a:p>
          <a:p>
            <a:r>
              <a:rPr lang="en-US" dirty="0"/>
              <a:t>of a key/value store, where the value is in a known format</a:t>
            </a:r>
          </a:p>
          <a:p>
            <a:r>
              <a:rPr lang="en-US" dirty="0"/>
              <a:t>You write code where you start with a key, and you ask the database to return the document</a:t>
            </a:r>
          </a:p>
          <a:p>
            <a:r>
              <a:rPr lang="en-US" dirty="0"/>
              <a:t>That corresponds to that key.</a:t>
            </a:r>
          </a:p>
          <a:p>
            <a:r>
              <a:rPr lang="en-US" dirty="0"/>
              <a:t>And the same with creating/updating</a:t>
            </a:r>
          </a:p>
        </p:txBody>
      </p:sp>
      <p:sp>
        <p:nvSpPr>
          <p:cNvPr id="4" name="Slide Number Placeholder 3"/>
          <p:cNvSpPr>
            <a:spLocks noGrp="1"/>
          </p:cNvSpPr>
          <p:nvPr>
            <p:ph type="sldNum" sz="quarter" idx="10"/>
          </p:nvPr>
        </p:nvSpPr>
        <p:spPr/>
        <p:txBody>
          <a:bodyPr/>
          <a:lstStyle/>
          <a:p>
            <a:pPr marL="0" marR="0" lvl="0" indent="0" algn="r" defTabSz="914399" rtl="0" eaLnBrk="1" fontAlgn="auto" latinLnBrk="0" hangingPunct="1">
              <a:lnSpc>
                <a:spcPct val="100000"/>
              </a:lnSpc>
              <a:spcBef>
                <a:spcPts val="0"/>
              </a:spcBef>
              <a:spcAft>
                <a:spcPts val="0"/>
              </a:spcAft>
              <a:buClrTx/>
              <a:buSzTx/>
              <a:buFontTx/>
              <a:buNone/>
              <a:tabLst/>
              <a:defRPr/>
            </a:pPr>
            <a:fld id="{58F4B49E-B8B5-244E-97A4-2E13022E238E}" type="slidenum">
              <a:rPr kumimoji="0" lang="en-US" sz="1000" b="1" i="0" u="none" strike="noStrike" kern="1200" cap="none" spc="0" normalizeH="0" baseline="0" noProof="0" smtClean="0">
                <a:ln>
                  <a:noFill/>
                </a:ln>
                <a:solidFill>
                  <a:prstClr val="black"/>
                </a:solidFill>
                <a:effectLst/>
                <a:uLnTx/>
                <a:uFillTx/>
                <a:latin typeface="Gotham" charset="0"/>
              </a:rPr>
              <a:pPr marL="0" marR="0" lvl="0" indent="0" algn="r" defTabSz="914399" rtl="0" eaLnBrk="1" fontAlgn="auto" latinLnBrk="0" hangingPunct="1">
                <a:lnSpc>
                  <a:spcPct val="100000"/>
                </a:lnSpc>
                <a:spcBef>
                  <a:spcPts val="0"/>
                </a:spcBef>
                <a:spcAft>
                  <a:spcPts val="0"/>
                </a:spcAft>
                <a:buClrTx/>
                <a:buSzTx/>
                <a:buFontTx/>
                <a:buNone/>
                <a:tabLst/>
                <a:defRPr/>
              </a:pPr>
              <a:t>11</a:t>
            </a:fld>
            <a:endParaRPr kumimoji="0" lang="en-US" sz="1000" b="1" i="0" u="none" strike="noStrike" kern="1200" cap="none" spc="0" normalizeH="0" baseline="0" noProof="0" dirty="0">
              <a:ln>
                <a:noFill/>
              </a:ln>
              <a:solidFill>
                <a:prstClr val="black"/>
              </a:solidFill>
              <a:effectLst/>
              <a:uLnTx/>
              <a:uFillTx/>
              <a:latin typeface="Gotham" charset="0"/>
            </a:endParaRPr>
          </a:p>
        </p:txBody>
      </p:sp>
    </p:spTree>
    <p:extLst>
      <p:ext uri="{BB962C8B-B14F-4D97-AF65-F5344CB8AC3E}">
        <p14:creationId xmlns:p14="http://schemas.microsoft.com/office/powerpoint/2010/main" val="631744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3258741"/>
            <a:ext cx="7681914" cy="346249"/>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10429107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a:t>Please Be Courteous!</a:t>
            </a:r>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3505201" y="1456954"/>
            <a:ext cx="1791197" cy="1343396"/>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3995749" y="1766041"/>
            <a:ext cx="945153" cy="638975"/>
          </a:xfrm>
          <a:prstGeom prst="rect">
            <a:avLst/>
          </a:prstGeom>
          <a:noFill/>
          <a:ln>
            <a:noFill/>
          </a:ln>
        </p:spPr>
      </p:pic>
      <p:sp>
        <p:nvSpPr>
          <p:cNvPr id="12" name="Rectangle 1"/>
          <p:cNvSpPr>
            <a:spLocks noChangeArrowheads="1"/>
          </p:cNvSpPr>
          <p:nvPr userDrawn="1"/>
        </p:nvSpPr>
        <p:spPr bwMode="auto">
          <a:xfrm>
            <a:off x="732424" y="3714477"/>
            <a:ext cx="7679152" cy="1086124"/>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noAutofit/>
          </a:bodyPr>
          <a:lstStyle/>
          <a:p>
            <a:pPr marL="0" marR="0" lvl="0" indent="0" algn="ctr" defTabSz="685800" rtl="0" eaLnBrk="1" fontAlgn="base" latinLnBrk="0" hangingPunct="1">
              <a:lnSpc>
                <a:spcPct val="150000"/>
              </a:lnSpc>
              <a:spcBef>
                <a:spcPct val="0"/>
              </a:spcBef>
              <a:spcAft>
                <a:spcPct val="0"/>
              </a:spcAft>
              <a:buClrTx/>
              <a:buSzTx/>
              <a:buFontTx/>
              <a:buNone/>
              <a:tabLst/>
            </a:pPr>
            <a:r>
              <a:rPr kumimoji="0" lang="en-US" sz="1350" b="0" i="1" u="none" strike="noStrike" cap="none" normalizeH="0" baseline="0" dirty="0">
                <a:ln>
                  <a:noFill/>
                </a:ln>
                <a:gradFill>
                  <a:gsLst>
                    <a:gs pos="0">
                      <a:schemeClr val="tx1"/>
                    </a:gs>
                    <a:gs pos="50000">
                      <a:schemeClr val="tx1"/>
                    </a:gs>
                  </a:gsLst>
                  <a:lin ang="5400000" scaled="0"/>
                </a:gradFill>
                <a:effectLst/>
                <a:latin typeface="+mn-lt"/>
                <a:ea typeface="Calibri" pitchFamily="34" charset="0"/>
                <a:cs typeface="Arial" pitchFamily="34" charset="0"/>
              </a:rPr>
              <a:t>Please be courteous to your fellow attendees</a:t>
            </a:r>
          </a:p>
          <a:p>
            <a:pPr marL="0" marR="0" lvl="0" indent="0" algn="ctr" defTabSz="685800" rtl="0" eaLnBrk="1" fontAlgn="base" latinLnBrk="0" hangingPunct="1">
              <a:lnSpc>
                <a:spcPct val="150000"/>
              </a:lnSpc>
              <a:spcBef>
                <a:spcPct val="0"/>
              </a:spcBef>
              <a:spcAft>
                <a:spcPct val="0"/>
              </a:spcAft>
              <a:buClrTx/>
              <a:buSzTx/>
              <a:buFontTx/>
              <a:buNone/>
              <a:tabLst/>
            </a:pPr>
            <a:r>
              <a:rPr kumimoji="0" lang="en-US" sz="1350" b="0" i="1" u="none" strike="noStrike" cap="none" normalizeH="0" baseline="0" dirty="0">
                <a:ln>
                  <a:noFill/>
                </a:ln>
                <a:gradFill>
                  <a:gsLst>
                    <a:gs pos="0">
                      <a:schemeClr val="tx1"/>
                    </a:gs>
                    <a:gs pos="50000">
                      <a:schemeClr val="tx1"/>
                    </a:gs>
                  </a:gsLst>
                  <a:lin ang="5400000" scaled="0"/>
                </a:gradFill>
                <a:effectLst/>
                <a:latin typeface="+mn-lt"/>
                <a:ea typeface="Calibri" pitchFamily="34" charset="0"/>
                <a:cs typeface="Arial" pitchFamily="34" charset="0"/>
              </a:rPr>
              <a:t>and</a:t>
            </a:r>
          </a:p>
          <a:p>
            <a:pPr marL="0" marR="0" lvl="0" indent="0" algn="ctr" defTabSz="685800" rtl="0" eaLnBrk="1" fontAlgn="base" latinLnBrk="0" hangingPunct="1">
              <a:lnSpc>
                <a:spcPct val="150000"/>
              </a:lnSpc>
              <a:spcBef>
                <a:spcPct val="0"/>
              </a:spcBef>
              <a:spcAft>
                <a:spcPct val="0"/>
              </a:spcAft>
              <a:buClrTx/>
              <a:buSzTx/>
              <a:buFontTx/>
              <a:buNone/>
              <a:tabLst/>
            </a:pPr>
            <a:r>
              <a:rPr kumimoji="0" lang="en-US" sz="1350" b="0" i="1" u="none" strike="noStrike" cap="none" normalizeH="0" baseline="0" dirty="0">
                <a:ln>
                  <a:noFill/>
                </a:ln>
                <a:gradFill>
                  <a:gsLst>
                    <a:gs pos="0">
                      <a:schemeClr val="tx1"/>
                    </a:gs>
                    <a:gs pos="50000">
                      <a:schemeClr val="tx1"/>
                    </a:gs>
                  </a:gsLst>
                  <a:lin ang="5400000" scaled="0"/>
                </a:gradFill>
                <a:effectLst/>
                <a:latin typeface="+mn-lt"/>
                <a:ea typeface="Calibri" pitchFamily="34" charset="0"/>
                <a:cs typeface="Arial" pitchFamily="34" charset="0"/>
              </a:rPr>
              <a:t>set your phones to vibrate or silent mode!</a:t>
            </a:r>
            <a:r>
              <a:rPr kumimoji="0" lang="en-US" sz="1350" b="0" i="1" u="none" strike="noStrike" cap="none" normalizeH="0" baseline="0" dirty="0">
                <a:ln>
                  <a:noFill/>
                </a:ln>
                <a:gradFill>
                  <a:gsLst>
                    <a:gs pos="0">
                      <a:schemeClr val="tx2"/>
                    </a:gs>
                    <a:gs pos="50000">
                      <a:schemeClr val="tx2"/>
                    </a:gs>
                  </a:gsLst>
                  <a:lin ang="5400000" scaled="0"/>
                </a:gradFill>
                <a:effectLst/>
                <a:latin typeface="+mn-lt"/>
                <a:ea typeface="Calibri" pitchFamily="34" charset="0"/>
                <a:cs typeface="Arial" pitchFamily="34" charset="0"/>
              </a:rPr>
              <a:t> </a:t>
            </a:r>
            <a:br>
              <a:rPr kumimoji="0" lang="en-US" sz="1350" b="0" i="1" u="none" strike="noStrike" cap="none" normalizeH="0" baseline="0" dirty="0">
                <a:ln>
                  <a:noFill/>
                </a:ln>
                <a:gradFill>
                  <a:gsLst>
                    <a:gs pos="0">
                      <a:schemeClr val="tx2"/>
                    </a:gs>
                    <a:gs pos="50000">
                      <a:schemeClr val="tx2"/>
                    </a:gs>
                  </a:gsLst>
                  <a:lin ang="5400000" scaled="0"/>
                </a:gradFill>
                <a:effectLst/>
                <a:latin typeface="+mn-lt"/>
                <a:ea typeface="Calibri" pitchFamily="34" charset="0"/>
                <a:cs typeface="Arial" pitchFamily="34" charset="0"/>
              </a:rPr>
            </a:br>
            <a:endParaRPr kumimoji="0" lang="en-US" sz="1350" b="0" i="1" u="sng" strike="noStrike" kern="1200" cap="none" normalizeH="0" baseline="0" dirty="0">
              <a:ln>
                <a:noFill/>
              </a:ln>
              <a:gradFill>
                <a:gsLst>
                  <a:gs pos="0">
                    <a:schemeClr val="tx2"/>
                  </a:gs>
                  <a:gs pos="50000">
                    <a:schemeClr val="tx2"/>
                  </a:gs>
                </a:gsLst>
                <a:lin ang="5400000" scaled="0"/>
              </a:gradFill>
              <a:effectLst/>
              <a:latin typeface="+mn-lt"/>
              <a:ea typeface="Calibri" pitchFamily="34" charset="0"/>
              <a:cs typeface="Arial" pitchFamily="34" charset="0"/>
            </a:endParaRPr>
          </a:p>
        </p:txBody>
      </p:sp>
    </p:spTree>
    <p:extLst>
      <p:ext uri="{BB962C8B-B14F-4D97-AF65-F5344CB8AC3E}">
        <p14:creationId xmlns:p14="http://schemas.microsoft.com/office/powerpoint/2010/main" val="325669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72160" y="3564523"/>
            <a:ext cx="1908369" cy="746059"/>
          </a:xfrm>
        </p:spPr>
        <p:txBody>
          <a:bodyPr>
            <a:noAutofit/>
          </a:bodyPr>
          <a:lstStyle>
            <a:lvl1pPr marL="0" indent="0" algn="ctr">
              <a:buNone/>
              <a:defRPr sz="825"/>
            </a:lvl1pPr>
          </a:lstStyle>
          <a:p>
            <a:pPr lvl="0"/>
            <a:r>
              <a:rPr lang="en-US"/>
              <a:t>Edit Master text styles</a:t>
            </a:r>
          </a:p>
        </p:txBody>
      </p:sp>
      <p:sp>
        <p:nvSpPr>
          <p:cNvPr id="4" name="Content Placeholder 3"/>
          <p:cNvSpPr>
            <a:spLocks noGrp="1"/>
          </p:cNvSpPr>
          <p:nvPr>
            <p:ph sz="half" idx="2"/>
          </p:nvPr>
        </p:nvSpPr>
        <p:spPr>
          <a:xfrm>
            <a:off x="3619403" y="3564523"/>
            <a:ext cx="1911488" cy="746059"/>
          </a:xfrm>
        </p:spPr>
        <p:txBody>
          <a:bodyPr>
            <a:noAutofit/>
          </a:bodyPr>
          <a:lstStyle>
            <a:lvl1pPr marL="0" indent="0" algn="ctr">
              <a:buNone/>
              <a:defRPr sz="825"/>
            </a:lvl1pPr>
          </a:lstStyle>
          <a:p>
            <a:pPr lvl="0"/>
            <a:r>
              <a:rPr lang="en-US"/>
              <a:t>Edit Master text styles</a:t>
            </a:r>
          </a:p>
        </p:txBody>
      </p:sp>
      <p:sp>
        <p:nvSpPr>
          <p:cNvPr id="8" name="Rectangle 7"/>
          <p:cNvSpPr/>
          <p:nvPr userDrawn="1"/>
        </p:nvSpPr>
        <p:spPr>
          <a:xfrm>
            <a:off x="223688" y="1"/>
            <a:ext cx="3205313" cy="94676"/>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1"/>
          <p:cNvSpPr>
            <a:spLocks noGrp="1"/>
          </p:cNvSpPr>
          <p:nvPr>
            <p:ph type="title"/>
          </p:nvPr>
        </p:nvSpPr>
        <p:spPr/>
        <p:txBody>
          <a:bodyPr/>
          <a:lstStyle/>
          <a:p>
            <a:r>
              <a:rPr lang="en-US"/>
              <a:t>Click to edit Master title style</a:t>
            </a:r>
          </a:p>
        </p:txBody>
      </p:sp>
      <p:sp>
        <p:nvSpPr>
          <p:cNvPr id="17" name="Content Placeholder 3"/>
          <p:cNvSpPr>
            <a:spLocks noGrp="1"/>
          </p:cNvSpPr>
          <p:nvPr>
            <p:ph sz="half" idx="10"/>
          </p:nvPr>
        </p:nvSpPr>
        <p:spPr>
          <a:xfrm>
            <a:off x="6368206" y="3564523"/>
            <a:ext cx="1911488" cy="746059"/>
          </a:xfrm>
        </p:spPr>
        <p:txBody>
          <a:bodyPr>
            <a:noAutofit/>
          </a:bodyPr>
          <a:lstStyle>
            <a:lvl1pPr marL="0" indent="0" algn="ctr">
              <a:buNone/>
              <a:defRPr sz="825"/>
            </a:lvl1pPr>
          </a:lstStyle>
          <a:p>
            <a:pPr lvl="0"/>
            <a:r>
              <a:rPr lang="en-US"/>
              <a:t>Edit Master text styles</a:t>
            </a:r>
          </a:p>
        </p:txBody>
      </p:sp>
      <p:sp>
        <p:nvSpPr>
          <p:cNvPr id="5" name="Slide Number Placeholder 4"/>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68466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7927" y="2329155"/>
            <a:ext cx="3589170" cy="1748511"/>
          </a:xfrm>
        </p:spPr>
        <p:txBody>
          <a:bodyPr>
            <a:noAutofit/>
          </a:bodyPr>
          <a:lstStyle>
            <a:lvl1pPr marL="0" indent="0">
              <a:lnSpc>
                <a:spcPct val="150000"/>
              </a:lnSpc>
              <a:buNone/>
              <a:defRPr sz="1125"/>
            </a:lvl1pPr>
            <a:lvl2pPr marL="342899" indent="0">
              <a:buNone/>
              <a:defRPr/>
            </a:lvl2pPr>
            <a:lvl3pPr marL="685799" indent="0">
              <a:buNone/>
              <a:defRPr/>
            </a:lvl3pPr>
            <a:lvl4pPr marL="1028698" indent="0">
              <a:buNone/>
              <a:defRPr/>
            </a:lvl4pPr>
            <a:lvl5pPr marL="1371596" indent="0">
              <a:buNone/>
              <a:defRPr/>
            </a:lvl5pPr>
          </a:lstStyle>
          <a:p>
            <a:pPr lvl="0"/>
            <a:r>
              <a:rPr lang="en-US"/>
              <a:t>Edit Master text styles</a:t>
            </a:r>
          </a:p>
        </p:txBody>
      </p:sp>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15676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Text Placeholder 5"/>
          <p:cNvSpPr>
            <a:spLocks noGrp="1"/>
          </p:cNvSpPr>
          <p:nvPr>
            <p:ph type="body" sz="quarter" idx="13"/>
          </p:nvPr>
        </p:nvSpPr>
        <p:spPr>
          <a:xfrm>
            <a:off x="4839424"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5"/>
          <p:cNvSpPr>
            <a:spLocks noGrp="1"/>
          </p:cNvSpPr>
          <p:nvPr>
            <p:ph type="body" sz="quarter" idx="14"/>
          </p:nvPr>
        </p:nvSpPr>
        <p:spPr>
          <a:xfrm>
            <a:off x="298742"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23934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12" name="Text Placeholder 5"/>
          <p:cNvSpPr>
            <a:spLocks noGrp="1"/>
          </p:cNvSpPr>
          <p:nvPr>
            <p:ph type="body" sz="quarter" idx="14"/>
          </p:nvPr>
        </p:nvSpPr>
        <p:spPr>
          <a:xfrm>
            <a:off x="298742" y="1163008"/>
            <a:ext cx="8407431"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09006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Rectangle 5"/>
          <p:cNvSpPr/>
          <p:nvPr userDrawn="1"/>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5946897" y="882901"/>
            <a:ext cx="2491921" cy="3213497"/>
          </a:xfrm>
        </p:spPr>
        <p:txBody>
          <a:bodyPr/>
          <a:lstStyle>
            <a:lvl1pPr marL="0" indent="0">
              <a:lnSpc>
                <a:spcPct val="150000"/>
              </a:lnSpc>
              <a:buNone/>
              <a:defRPr sz="1125"/>
            </a:lvl1pPr>
          </a:lstStyle>
          <a:p>
            <a:pPr lvl="0"/>
            <a:r>
              <a:rPr lang="en-US"/>
              <a:t>Edit Master text styles</a:t>
            </a:r>
          </a:p>
        </p:txBody>
      </p:sp>
      <p:sp>
        <p:nvSpPr>
          <p:cNvPr id="10" name="Picture Placeholder 9"/>
          <p:cNvSpPr>
            <a:spLocks noGrp="1"/>
          </p:cNvSpPr>
          <p:nvPr>
            <p:ph type="pic" sz="quarter" idx="11"/>
          </p:nvPr>
        </p:nvSpPr>
        <p:spPr>
          <a:xfrm>
            <a:off x="2423162" y="0"/>
            <a:ext cx="3202600" cy="5143500"/>
          </a:xfrm>
          <a:solidFill>
            <a:schemeClr val="bg1">
              <a:lumMod val="95000"/>
            </a:schemeClr>
          </a:solidFill>
        </p:spPr>
        <p:txBody>
          <a:bodyPr anchor="ctr"/>
          <a:lstStyle>
            <a:lvl1pPr marL="0" indent="0" algn="ctr">
              <a:buNone/>
              <a:defRPr sz="1500">
                <a:solidFill>
                  <a:schemeClr val="tx1">
                    <a:lumMod val="75000"/>
                    <a:lumOff val="25000"/>
                  </a:schemeClr>
                </a:solidFill>
              </a:defRPr>
            </a:lvl1pPr>
          </a:lstStyle>
          <a:p>
            <a:r>
              <a:rPr lang="en-US"/>
              <a:t>Click icon to add picture</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387834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hree Content">
    <p:spTree>
      <p:nvGrpSpPr>
        <p:cNvPr id="1" name=""/>
        <p:cNvGrpSpPr/>
        <p:nvPr/>
      </p:nvGrpSpPr>
      <p:grpSpPr>
        <a:xfrm>
          <a:off x="0" y="0"/>
          <a:ext cx="0" cy="0"/>
          <a:chOff x="0" y="0"/>
          <a:chExt cx="0" cy="0"/>
        </a:xfrm>
      </p:grpSpPr>
      <p:sp>
        <p:nvSpPr>
          <p:cNvPr id="11" name="Picture Placeholder 9"/>
          <p:cNvSpPr>
            <a:spLocks noGrp="1"/>
          </p:cNvSpPr>
          <p:nvPr>
            <p:ph type="pic" sz="quarter" idx="11"/>
          </p:nvPr>
        </p:nvSpPr>
        <p:spPr>
          <a:xfrm>
            <a:off x="5941401" y="0"/>
            <a:ext cx="3202600" cy="51435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133" h="6858000">
                <a:moveTo>
                  <a:pt x="3702503" y="349989"/>
                </a:moveTo>
                <a:cubicBezTo>
                  <a:pt x="3585369" y="349989"/>
                  <a:pt x="3490413" y="449361"/>
                  <a:pt x="3490413" y="571943"/>
                </a:cubicBezTo>
                <a:cubicBezTo>
                  <a:pt x="3490413" y="694525"/>
                  <a:pt x="3585369" y="793897"/>
                  <a:pt x="3702503" y="793897"/>
                </a:cubicBezTo>
                <a:cubicBezTo>
                  <a:pt x="3819636" y="793897"/>
                  <a:pt x="3914592" y="694525"/>
                  <a:pt x="3914592" y="571943"/>
                </a:cubicBezTo>
                <a:cubicBezTo>
                  <a:pt x="3914592" y="449361"/>
                  <a:pt x="3819636" y="349989"/>
                  <a:pt x="3702503" y="349989"/>
                </a:cubicBezTo>
                <a:close/>
                <a:moveTo>
                  <a:pt x="0" y="0"/>
                </a:moveTo>
                <a:lnTo>
                  <a:pt x="4270133" y="0"/>
                </a:lnTo>
                <a:lnTo>
                  <a:pt x="4270133"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6" name="Rectangle 5"/>
          <p:cNvSpPr/>
          <p:nvPr userDrawn="1"/>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2738397" y="882901"/>
            <a:ext cx="2491921" cy="3213497"/>
          </a:xfrm>
        </p:spPr>
        <p:txBody>
          <a:bodyPr/>
          <a:lstStyle>
            <a:lvl1pPr marL="0" indent="0">
              <a:lnSpc>
                <a:spcPct val="150000"/>
              </a:lnSpc>
              <a:buNone/>
              <a:defRPr sz="1125"/>
            </a:lvl1pPr>
          </a:lstStyle>
          <a:p>
            <a:pPr lvl="0"/>
            <a:r>
              <a:rPr lang="en-US"/>
              <a:t>Edit Master text styles</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120880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5"/>
          <p:cNvSpPr>
            <a:spLocks noGrp="1"/>
          </p:cNvSpPr>
          <p:nvPr>
            <p:ph type="title"/>
          </p:nvPr>
        </p:nvSpPr>
        <p:spPr>
          <a:xfrm>
            <a:off x="207302" y="935227"/>
            <a:ext cx="2892514" cy="821759"/>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07302" y="1793562"/>
            <a:ext cx="2892514" cy="1287065"/>
          </a:xfrm>
        </p:spPr>
        <p:txBody>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Edit Master text styles</a:t>
            </a:r>
          </a:p>
        </p:txBody>
      </p:sp>
      <p:sp>
        <p:nvSpPr>
          <p:cNvPr id="10" name="Text Placeholder 9"/>
          <p:cNvSpPr>
            <a:spLocks noGrp="1"/>
          </p:cNvSpPr>
          <p:nvPr>
            <p:ph type="body" sz="quarter" idx="11"/>
          </p:nvPr>
        </p:nvSpPr>
        <p:spPr>
          <a:xfrm>
            <a:off x="6001417" y="1057632"/>
            <a:ext cx="2694527" cy="2558654"/>
          </a:xfrm>
        </p:spPr>
        <p:txBody>
          <a:bodyPr/>
          <a:lstStyle>
            <a:lvl1pPr marL="0" indent="0">
              <a:lnSpc>
                <a:spcPct val="150000"/>
              </a:lnSpc>
              <a:buNone/>
              <a:defRPr sz="1125"/>
            </a:lvl1pPr>
          </a:lstStyle>
          <a:p>
            <a:pPr lvl="0"/>
            <a:r>
              <a:rPr lang="en-US"/>
              <a:t>Edit Master text styles</a:t>
            </a:r>
          </a:p>
        </p:txBody>
      </p:sp>
      <p:sp>
        <p:nvSpPr>
          <p:cNvPr id="3" name="Slide Number Placeholder 2"/>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4138431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tatistic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2864735" y="231244"/>
            <a:ext cx="4679066" cy="4680345"/>
          </a:xfrm>
          <a:custGeom>
            <a:avLst/>
            <a:gdLst>
              <a:gd name="connsiteX0" fmla="*/ 3119377 w 6238754"/>
              <a:gd name="connsiteY0" fmla="*/ 1812290 h 6240460"/>
              <a:gd name="connsiteX1" fmla="*/ 1811438 w 6238754"/>
              <a:gd name="connsiteY1" fmla="*/ 3120229 h 6240460"/>
              <a:gd name="connsiteX2" fmla="*/ 3119377 w 6238754"/>
              <a:gd name="connsiteY2" fmla="*/ 4428168 h 6240460"/>
              <a:gd name="connsiteX3" fmla="*/ 4427316 w 6238754"/>
              <a:gd name="connsiteY3" fmla="*/ 3120229 h 6240460"/>
              <a:gd name="connsiteX4" fmla="*/ 3119377 w 6238754"/>
              <a:gd name="connsiteY4" fmla="*/ 1812290 h 6240460"/>
              <a:gd name="connsiteX5" fmla="*/ 3119377 w 6238754"/>
              <a:gd name="connsiteY5" fmla="*/ 0 h 6240460"/>
              <a:gd name="connsiteX6" fmla="*/ 6238754 w 6238754"/>
              <a:gd name="connsiteY6" fmla="*/ 3120230 h 6240460"/>
              <a:gd name="connsiteX7" fmla="*/ 3119377 w 6238754"/>
              <a:gd name="connsiteY7" fmla="*/ 6240460 h 6240460"/>
              <a:gd name="connsiteX8" fmla="*/ 0 w 6238754"/>
              <a:gd name="connsiteY8" fmla="*/ 3120230 h 6240460"/>
              <a:gd name="connsiteX9" fmla="*/ 3119377 w 6238754"/>
              <a:gd name="connsiteY9" fmla="*/ 0 h 62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754" h="6240460">
                <a:moveTo>
                  <a:pt x="3119377" y="1812290"/>
                </a:moveTo>
                <a:cubicBezTo>
                  <a:pt x="2397022" y="1812290"/>
                  <a:pt x="1811438" y="2397874"/>
                  <a:pt x="1811438" y="3120229"/>
                </a:cubicBezTo>
                <a:cubicBezTo>
                  <a:pt x="1811438" y="3842584"/>
                  <a:pt x="2397022" y="4428168"/>
                  <a:pt x="3119377" y="4428168"/>
                </a:cubicBezTo>
                <a:cubicBezTo>
                  <a:pt x="3841732" y="4428168"/>
                  <a:pt x="4427316" y="3842584"/>
                  <a:pt x="4427316" y="3120229"/>
                </a:cubicBezTo>
                <a:cubicBezTo>
                  <a:pt x="4427316" y="2397874"/>
                  <a:pt x="3841732" y="1812290"/>
                  <a:pt x="3119377" y="1812290"/>
                </a:cubicBezTo>
                <a:close/>
                <a:moveTo>
                  <a:pt x="3119377" y="0"/>
                </a:moveTo>
                <a:cubicBezTo>
                  <a:pt x="4842161" y="0"/>
                  <a:pt x="6238754" y="1396975"/>
                  <a:pt x="6238754" y="3120230"/>
                </a:cubicBezTo>
                <a:cubicBezTo>
                  <a:pt x="6238754" y="4843485"/>
                  <a:pt x="4842161" y="6240460"/>
                  <a:pt x="3119377" y="6240460"/>
                </a:cubicBezTo>
                <a:cubicBezTo>
                  <a:pt x="1396593" y="6240460"/>
                  <a:pt x="0" y="4843485"/>
                  <a:pt x="0" y="3120230"/>
                </a:cubicBezTo>
                <a:cubicBezTo>
                  <a:pt x="0" y="1396975"/>
                  <a:pt x="1396593" y="0"/>
                  <a:pt x="3119377" y="0"/>
                </a:cubicBez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p:nvPr>
        </p:nvSpPr>
        <p:spPr>
          <a:xfrm>
            <a:off x="197635" y="941022"/>
            <a:ext cx="1951205" cy="1200151"/>
          </a:xfrm>
        </p:spPr>
        <p:txBody>
          <a:bodyPr anchor="t">
            <a:noAutofit/>
          </a:bodyPr>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7294347" y="3963701"/>
            <a:ext cx="1255293" cy="523527"/>
          </a:xfrm>
        </p:spPr>
        <p:txBody>
          <a:bodyPr/>
          <a:lstStyle>
            <a:lvl1pPr marL="0" indent="0">
              <a:buNone/>
              <a:defRPr sz="825"/>
            </a:lvl1pPr>
            <a:lvl2pPr>
              <a:defRPr sz="2099"/>
            </a:lvl2pPr>
            <a:lvl3pPr>
              <a:defRPr sz="1799"/>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11"/>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53390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wo Content_2">
    <p:spTree>
      <p:nvGrpSpPr>
        <p:cNvPr id="1" name=""/>
        <p:cNvGrpSpPr/>
        <p:nvPr/>
      </p:nvGrpSpPr>
      <p:grpSpPr>
        <a:xfrm>
          <a:off x="0" y="0"/>
          <a:ext cx="0" cy="0"/>
          <a:chOff x="0" y="0"/>
          <a:chExt cx="0" cy="0"/>
        </a:xfrm>
      </p:grpSpPr>
      <p:sp>
        <p:nvSpPr>
          <p:cNvPr id="2" name="Title 1"/>
          <p:cNvSpPr>
            <a:spLocks noGrp="1"/>
          </p:cNvSpPr>
          <p:nvPr>
            <p:ph type="title"/>
          </p:nvPr>
        </p:nvSpPr>
        <p:spPr>
          <a:xfrm>
            <a:off x="197635" y="941022"/>
            <a:ext cx="3313661" cy="677467"/>
          </a:xfrm>
        </p:spPr>
        <p:txBody>
          <a:bodyPr anchor="t">
            <a:noAutofit/>
          </a:bodyPr>
          <a:lstStyle>
            <a:lvl1pPr>
              <a:defRPr sz="2401"/>
            </a:lvl1pPr>
          </a:lstStyle>
          <a:p>
            <a:r>
              <a:rPr lang="en-US"/>
              <a:t>Click to edit Master title style</a:t>
            </a:r>
            <a:endParaRPr lang="en-US" dirty="0"/>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Picture Placeholder 2"/>
          <p:cNvSpPr>
            <a:spLocks noGrp="1"/>
          </p:cNvSpPr>
          <p:nvPr>
            <p:ph type="pic" idx="10"/>
          </p:nvPr>
        </p:nvSpPr>
        <p:spPr>
          <a:xfrm>
            <a:off x="4379976" y="0"/>
            <a:ext cx="4764024" cy="2688336"/>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10" name="Rectangle 9"/>
          <p:cNvSpPr/>
          <p:nvPr userDrawn="1"/>
        </p:nvSpPr>
        <p:spPr>
          <a:xfrm>
            <a:off x="4379976" y="2688336"/>
            <a:ext cx="4764024" cy="2455164"/>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7"/>
          <p:cNvSpPr>
            <a:spLocks noGrp="1"/>
          </p:cNvSpPr>
          <p:nvPr>
            <p:ph type="body" sz="quarter" idx="11"/>
          </p:nvPr>
        </p:nvSpPr>
        <p:spPr>
          <a:xfrm>
            <a:off x="197635" y="1738698"/>
            <a:ext cx="3313661" cy="1287065"/>
          </a:xfrm>
        </p:spPr>
        <p:txBody>
          <a:bodyPr>
            <a:noAutofit/>
          </a:bodyPr>
          <a:lstStyle>
            <a:lvl1pPr marL="0" indent="0">
              <a:lnSpc>
                <a:spcPct val="150000"/>
              </a:lnSpc>
              <a:buNone/>
              <a:defRPr sz="1125">
                <a:solidFill>
                  <a:schemeClr val="tx1"/>
                </a:solidFill>
              </a:defRPr>
            </a:lvl1pPr>
            <a:lvl2pPr>
              <a:defRPr sz="1125"/>
            </a:lvl2pPr>
            <a:lvl3pPr>
              <a:defRPr sz="1125"/>
            </a:lvl3pPr>
            <a:lvl4pPr>
              <a:defRPr sz="1125"/>
            </a:lvl4pPr>
            <a:lvl5pPr>
              <a:defRPr sz="1125"/>
            </a:lvl5pPr>
          </a:lstStyle>
          <a:p>
            <a:pPr lvl="0"/>
            <a:r>
              <a:rPr lang="en-US"/>
              <a:t>Edit Master text styles</a:t>
            </a:r>
          </a:p>
        </p:txBody>
      </p:sp>
      <p:sp>
        <p:nvSpPr>
          <p:cNvPr id="8" name="Text Placeholder 7"/>
          <p:cNvSpPr>
            <a:spLocks noGrp="1"/>
          </p:cNvSpPr>
          <p:nvPr>
            <p:ph type="body" sz="quarter" idx="12"/>
          </p:nvPr>
        </p:nvSpPr>
        <p:spPr>
          <a:xfrm>
            <a:off x="6641782" y="3181271"/>
            <a:ext cx="1926377" cy="1284684"/>
          </a:xfrm>
        </p:spPr>
        <p:txBody>
          <a:bodyPr/>
          <a:lstStyle>
            <a:lvl1pPr marL="0" indent="0">
              <a:lnSpc>
                <a:spcPct val="100000"/>
              </a:lnSpc>
              <a:buNone/>
              <a:defRPr sz="1050" b="1" i="0">
                <a:solidFill>
                  <a:schemeClr val="bg1"/>
                </a:solidFill>
                <a:latin typeface="Gotham-Bold" charset="0"/>
                <a:ea typeface="Gotham-Bold" charset="0"/>
                <a:cs typeface="Gotham-Bold" charset="0"/>
              </a:defRPr>
            </a:lvl1pPr>
          </a:lstStyle>
          <a:p>
            <a:pPr lvl="0"/>
            <a:r>
              <a:rPr lang="en-US"/>
              <a:t>Edit Master text styles</a:t>
            </a:r>
          </a:p>
        </p:txBody>
      </p:sp>
      <p:sp>
        <p:nvSpPr>
          <p:cNvPr id="14" name="Slide Number Placeholder 13"/>
          <p:cNvSpPr>
            <a:spLocks noGrp="1"/>
          </p:cNvSpPr>
          <p:nvPr>
            <p:ph type="sldNum" sz="quarter" idx="14"/>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2"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83292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wo Content_2">
    <p:spTree>
      <p:nvGrpSpPr>
        <p:cNvPr id="1" name=""/>
        <p:cNvGrpSpPr/>
        <p:nvPr/>
      </p:nvGrpSpPr>
      <p:grpSpPr>
        <a:xfrm>
          <a:off x="0" y="0"/>
          <a:ext cx="0" cy="0"/>
          <a:chOff x="0" y="0"/>
          <a:chExt cx="0" cy="0"/>
        </a:xfrm>
      </p:grpSpPr>
      <p:sp>
        <p:nvSpPr>
          <p:cNvPr id="25" name="Picture Placeholder 45"/>
          <p:cNvSpPr>
            <a:spLocks noGrp="1"/>
          </p:cNvSpPr>
          <p:nvPr>
            <p:ph type="pic" idx="24"/>
          </p:nvPr>
        </p:nvSpPr>
        <p:spPr>
          <a:xfrm>
            <a:off x="0" y="2480982"/>
            <a:ext cx="9144000" cy="2662518"/>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0" y="0"/>
            <a:ext cx="9144000" cy="248098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7635" y="941022"/>
            <a:ext cx="5724341" cy="677467"/>
          </a:xfrm>
        </p:spPr>
        <p:txBody>
          <a:bodyPr anchor="t">
            <a:noAutofit/>
          </a:bodyPr>
          <a:lstStyle>
            <a:lvl1pPr>
              <a:defRPr sz="2401">
                <a:solidFill>
                  <a:schemeClr val="bg1"/>
                </a:solidFill>
              </a:defRPr>
            </a:lvl1pPr>
          </a:lstStyle>
          <a:p>
            <a:r>
              <a:rPr lang="en-US"/>
              <a:t>Click to edit Master title style</a:t>
            </a:r>
            <a:endParaRPr lang="en-US" dirty="0"/>
          </a:p>
        </p:txBody>
      </p:sp>
      <p:sp>
        <p:nvSpPr>
          <p:cNvPr id="11" name="Text Placeholder 7"/>
          <p:cNvSpPr>
            <a:spLocks noGrp="1"/>
          </p:cNvSpPr>
          <p:nvPr>
            <p:ph type="body" sz="quarter" idx="11"/>
          </p:nvPr>
        </p:nvSpPr>
        <p:spPr>
          <a:xfrm>
            <a:off x="197635" y="1738698"/>
            <a:ext cx="5724341" cy="553838"/>
          </a:xfrm>
        </p:spPr>
        <p:txBody>
          <a:bodyPr>
            <a:noAutofit/>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Edit Master text styles</a:t>
            </a:r>
          </a:p>
        </p:txBody>
      </p:sp>
      <p:pic>
        <p:nvPicPr>
          <p:cNvPr id="21" name="Picture 20"/>
          <p:cNvPicPr>
            <a:picLocks noChangeAspect="1"/>
          </p:cNvPicPr>
          <p:nvPr userDrawn="1"/>
        </p:nvPicPr>
        <p:blipFill>
          <a:blip r:embed="rId2"/>
          <a:stretch>
            <a:fillRect/>
          </a:stretch>
        </p:blipFill>
        <p:spPr>
          <a:xfrm>
            <a:off x="271184" y="251978"/>
            <a:ext cx="318134" cy="332931"/>
          </a:xfrm>
          <a:prstGeom prst="rect">
            <a:avLst/>
          </a:prstGeom>
        </p:spPr>
      </p:pic>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99468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085850"/>
            <a:ext cx="8382000" cy="1500411"/>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4679158"/>
            <a:ext cx="9144001" cy="464344"/>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extLst>
      <p:ext uri="{BB962C8B-B14F-4D97-AF65-F5344CB8AC3E}">
        <p14:creationId xmlns:p14="http://schemas.microsoft.com/office/powerpoint/2010/main" val="17073809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7" name="Rectangle 6"/>
          <p:cNvSpPr/>
          <p:nvPr/>
        </p:nvSpPr>
        <p:spPr>
          <a:xfrm>
            <a:off x="6693409" y="3026664"/>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615228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1" y="3037907"/>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50592" y="4957941"/>
            <a:ext cx="6351875" cy="196802"/>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1003317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Picture with Caption_Rigth">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8" name="Rectangle 7"/>
          <p:cNvSpPr/>
          <p:nvPr userDrawn="1"/>
        </p:nvSpPr>
        <p:spPr>
          <a:xfrm>
            <a:off x="6693407" y="3026664"/>
            <a:ext cx="2450592" cy="2116836"/>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019383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Picture with Caption_Left">
    <p:spTree>
      <p:nvGrpSpPr>
        <p:cNvPr id="1" name=""/>
        <p:cNvGrpSpPr/>
        <p:nvPr/>
      </p:nvGrpSpPr>
      <p:grpSpPr>
        <a:xfrm>
          <a:off x="0" y="0"/>
          <a:ext cx="0" cy="0"/>
          <a:chOff x="0" y="0"/>
          <a:chExt cx="0" cy="0"/>
        </a:xfrm>
      </p:grpSpPr>
      <p:sp>
        <p:nvSpPr>
          <p:cNvPr id="7"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8" name="Rectangle 7"/>
          <p:cNvSpPr/>
          <p:nvPr userDrawn="1"/>
        </p:nvSpPr>
        <p:spPr>
          <a:xfrm>
            <a:off x="-1" y="3031066"/>
            <a:ext cx="2446868" cy="213568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46867" y="4957941"/>
            <a:ext cx="6355600" cy="177181"/>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255707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7" name="Rectangle 6"/>
          <p:cNvSpPr/>
          <p:nvPr userDrawn="1"/>
        </p:nvSpPr>
        <p:spPr>
          <a:xfrm>
            <a:off x="6693407" y="3026664"/>
            <a:ext cx="2450593" cy="2116836"/>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898260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1" y="3031066"/>
            <a:ext cx="2450591" cy="2112434"/>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50592" y="4957941"/>
            <a:ext cx="6351875" cy="177181"/>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1884892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Vertical Bar and Picture">
    <p:spTree>
      <p:nvGrpSpPr>
        <p:cNvPr id="1" name=""/>
        <p:cNvGrpSpPr/>
        <p:nvPr/>
      </p:nvGrpSpPr>
      <p:grpSpPr>
        <a:xfrm>
          <a:off x="0" y="0"/>
          <a:ext cx="0" cy="0"/>
          <a:chOff x="0" y="0"/>
          <a:chExt cx="0" cy="0"/>
        </a:xfrm>
      </p:grpSpPr>
      <p:sp>
        <p:nvSpPr>
          <p:cNvPr id="8" name="Picture Placeholder 8"/>
          <p:cNvSpPr>
            <a:spLocks noGrp="1"/>
          </p:cNvSpPr>
          <p:nvPr>
            <p:ph type="pic" sz="quarter" idx="10"/>
          </p:nvPr>
        </p:nvSpPr>
        <p:spPr>
          <a:xfrm>
            <a:off x="1636776" y="0"/>
            <a:ext cx="7507224" cy="5143500"/>
          </a:xfrm>
          <a:custGeom>
            <a:avLst/>
            <a:gdLst>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450832 w 10009632"/>
              <a:gd name="connsiteY38" fmla="*/ 641350 h 6858000"/>
              <a:gd name="connsiteX39" fmla="*/ 9325209 w 10009632"/>
              <a:gd name="connsiteY39" fmla="*/ 641481 h 6858000"/>
              <a:gd name="connsiteX40" fmla="*/ 9299558 w 10009632"/>
              <a:gd name="connsiteY40" fmla="*/ 615325 h 6858000"/>
              <a:gd name="connsiteX41" fmla="*/ 9299558 w 10009632"/>
              <a:gd name="connsiteY41" fmla="*/ 611858 h 6858000"/>
              <a:gd name="connsiteX42" fmla="*/ 9299558 w 10009632"/>
              <a:gd name="connsiteY42" fmla="*/ 609076 h 6858000"/>
              <a:gd name="connsiteX43" fmla="*/ 9299557 w 10009632"/>
              <a:gd name="connsiteY43" fmla="*/ 609076 h 6858000"/>
              <a:gd name="connsiteX44" fmla="*/ 9297987 w 10009632"/>
              <a:gd name="connsiteY44" fmla="*/ 524982 h 6858000"/>
              <a:gd name="connsiteX45" fmla="*/ 9297327 w 10009632"/>
              <a:gd name="connsiteY45" fmla="*/ 521721 h 6858000"/>
              <a:gd name="connsiteX46" fmla="*/ 9311574 w 10009632"/>
              <a:gd name="connsiteY46" fmla="*/ 500271 h 6858000"/>
              <a:gd name="connsiteX47" fmla="*/ 9319005 w 10009632"/>
              <a:gd name="connsiteY47" fmla="*/ 498774 h 6858000"/>
              <a:gd name="connsiteX48" fmla="*/ 9318981 w 10009632"/>
              <a:gd name="connsiteY48" fmla="*/ 498442 h 6858000"/>
              <a:gd name="connsiteX49" fmla="*/ 9346322 w 10009632"/>
              <a:gd name="connsiteY49" fmla="*/ 495886 h 6858000"/>
              <a:gd name="connsiteX50" fmla="*/ 9356813 w 10009632"/>
              <a:gd name="connsiteY50" fmla="*/ 495676 h 6858000"/>
              <a:gd name="connsiteX51" fmla="*/ 9356893 w 10009632"/>
              <a:gd name="connsiteY51" fmla="*/ 495660 h 6858000"/>
              <a:gd name="connsiteX52" fmla="*/ 9356959 w 10009632"/>
              <a:gd name="connsiteY52" fmla="*/ 495673 h 6858000"/>
              <a:gd name="connsiteX53" fmla="*/ 9357631 w 10009632"/>
              <a:gd name="connsiteY53" fmla="*/ 495659 h 6858000"/>
              <a:gd name="connsiteX54" fmla="*/ 9442002 w 10009632"/>
              <a:gd name="connsiteY54" fmla="*/ 349989 h 6858000"/>
              <a:gd name="connsiteX55" fmla="*/ 9229912 w 10009632"/>
              <a:gd name="connsiteY55" fmla="*/ 571943 h 6858000"/>
              <a:gd name="connsiteX56" fmla="*/ 9442002 w 10009632"/>
              <a:gd name="connsiteY56" fmla="*/ 793897 h 6858000"/>
              <a:gd name="connsiteX57" fmla="*/ 9654091 w 10009632"/>
              <a:gd name="connsiteY57" fmla="*/ 571943 h 6858000"/>
              <a:gd name="connsiteX58" fmla="*/ 9442002 w 10009632"/>
              <a:gd name="connsiteY58" fmla="*/ 349989 h 6858000"/>
              <a:gd name="connsiteX59" fmla="*/ 0 w 10009632"/>
              <a:gd name="connsiteY59" fmla="*/ 0 h 6858000"/>
              <a:gd name="connsiteX60" fmla="*/ 10009632 w 10009632"/>
              <a:gd name="connsiteY60" fmla="*/ 0 h 6858000"/>
              <a:gd name="connsiteX61" fmla="*/ 10009632 w 10009632"/>
              <a:gd name="connsiteY61" fmla="*/ 6858000 h 6858000"/>
              <a:gd name="connsiteX62" fmla="*/ 0 w 10009632"/>
              <a:gd name="connsiteY62" fmla="*/ 6858000 h 6858000"/>
              <a:gd name="connsiteX63" fmla="*/ 0 w 10009632"/>
              <a:gd name="connsiteY63" fmla="*/ 6083809 h 6858000"/>
              <a:gd name="connsiteX64" fmla="*/ 1536192 w 10009632"/>
              <a:gd name="connsiteY64" fmla="*/ 6083809 h 6858000"/>
              <a:gd name="connsiteX65" fmla="*/ 1536192 w 10009632"/>
              <a:gd name="connsiteY65" fmla="*/ 743713 h 6858000"/>
              <a:gd name="connsiteX66" fmla="*/ 0 w 10009632"/>
              <a:gd name="connsiteY66" fmla="*/ 743713 h 6858000"/>
              <a:gd name="connsiteX67" fmla="*/ 0 w 10009632"/>
              <a:gd name="connsiteY6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357631 w 10009632"/>
              <a:gd name="connsiteY52" fmla="*/ 495659 h 6858000"/>
              <a:gd name="connsiteX53" fmla="*/ 9442002 w 10009632"/>
              <a:gd name="connsiteY53" fmla="*/ 349989 h 6858000"/>
              <a:gd name="connsiteX54" fmla="*/ 9229912 w 10009632"/>
              <a:gd name="connsiteY54" fmla="*/ 571943 h 6858000"/>
              <a:gd name="connsiteX55" fmla="*/ 9442002 w 10009632"/>
              <a:gd name="connsiteY55" fmla="*/ 793897 h 6858000"/>
              <a:gd name="connsiteX56" fmla="*/ 9654091 w 10009632"/>
              <a:gd name="connsiteY56" fmla="*/ 571943 h 6858000"/>
              <a:gd name="connsiteX57" fmla="*/ 9442002 w 10009632"/>
              <a:gd name="connsiteY57" fmla="*/ 349989 h 6858000"/>
              <a:gd name="connsiteX58" fmla="*/ 0 w 10009632"/>
              <a:gd name="connsiteY58" fmla="*/ 0 h 6858000"/>
              <a:gd name="connsiteX59" fmla="*/ 10009632 w 10009632"/>
              <a:gd name="connsiteY59" fmla="*/ 0 h 6858000"/>
              <a:gd name="connsiteX60" fmla="*/ 10009632 w 10009632"/>
              <a:gd name="connsiteY60" fmla="*/ 6858000 h 6858000"/>
              <a:gd name="connsiteX61" fmla="*/ 0 w 10009632"/>
              <a:gd name="connsiteY61" fmla="*/ 6858000 h 6858000"/>
              <a:gd name="connsiteX62" fmla="*/ 0 w 10009632"/>
              <a:gd name="connsiteY62" fmla="*/ 6083809 h 6858000"/>
              <a:gd name="connsiteX63" fmla="*/ 1536192 w 10009632"/>
              <a:gd name="connsiteY63" fmla="*/ 6083809 h 6858000"/>
              <a:gd name="connsiteX64" fmla="*/ 1536192 w 10009632"/>
              <a:gd name="connsiteY64" fmla="*/ 743713 h 6858000"/>
              <a:gd name="connsiteX65" fmla="*/ 0 w 10009632"/>
              <a:gd name="connsiteY65" fmla="*/ 743713 h 6858000"/>
              <a:gd name="connsiteX66" fmla="*/ 0 w 10009632"/>
              <a:gd name="connsiteY6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325209 w 10009632"/>
              <a:gd name="connsiteY37" fmla="*/ 641481 h 6858000"/>
              <a:gd name="connsiteX38" fmla="*/ 9299558 w 10009632"/>
              <a:gd name="connsiteY38" fmla="*/ 615325 h 6858000"/>
              <a:gd name="connsiteX39" fmla="*/ 9299558 w 10009632"/>
              <a:gd name="connsiteY39" fmla="*/ 611858 h 6858000"/>
              <a:gd name="connsiteX40" fmla="*/ 9299558 w 10009632"/>
              <a:gd name="connsiteY40" fmla="*/ 609076 h 6858000"/>
              <a:gd name="connsiteX41" fmla="*/ 9299557 w 10009632"/>
              <a:gd name="connsiteY41" fmla="*/ 609076 h 6858000"/>
              <a:gd name="connsiteX42" fmla="*/ 9297987 w 10009632"/>
              <a:gd name="connsiteY42" fmla="*/ 524982 h 6858000"/>
              <a:gd name="connsiteX43" fmla="*/ 9297327 w 10009632"/>
              <a:gd name="connsiteY43" fmla="*/ 521721 h 6858000"/>
              <a:gd name="connsiteX44" fmla="*/ 9311574 w 10009632"/>
              <a:gd name="connsiteY44" fmla="*/ 500271 h 6858000"/>
              <a:gd name="connsiteX45" fmla="*/ 9319005 w 10009632"/>
              <a:gd name="connsiteY45" fmla="*/ 498774 h 6858000"/>
              <a:gd name="connsiteX46" fmla="*/ 9318981 w 10009632"/>
              <a:gd name="connsiteY46" fmla="*/ 498442 h 6858000"/>
              <a:gd name="connsiteX47" fmla="*/ 9346322 w 10009632"/>
              <a:gd name="connsiteY47" fmla="*/ 495886 h 6858000"/>
              <a:gd name="connsiteX48" fmla="*/ 9356813 w 10009632"/>
              <a:gd name="connsiteY48" fmla="*/ 495676 h 6858000"/>
              <a:gd name="connsiteX49" fmla="*/ 9356893 w 10009632"/>
              <a:gd name="connsiteY49" fmla="*/ 495660 h 6858000"/>
              <a:gd name="connsiteX50" fmla="*/ 9356959 w 10009632"/>
              <a:gd name="connsiteY50" fmla="*/ 495673 h 6858000"/>
              <a:gd name="connsiteX51" fmla="*/ 9357631 w 10009632"/>
              <a:gd name="connsiteY51" fmla="*/ 495659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65" fmla="*/ 0 w 10009632"/>
              <a:gd name="connsiteY6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325209 w 10009632"/>
              <a:gd name="connsiteY36" fmla="*/ 641481 h 6858000"/>
              <a:gd name="connsiteX37" fmla="*/ 9299558 w 10009632"/>
              <a:gd name="connsiteY37" fmla="*/ 615325 h 6858000"/>
              <a:gd name="connsiteX38" fmla="*/ 9299558 w 10009632"/>
              <a:gd name="connsiteY38" fmla="*/ 611858 h 6858000"/>
              <a:gd name="connsiteX39" fmla="*/ 9299558 w 10009632"/>
              <a:gd name="connsiteY39" fmla="*/ 609076 h 6858000"/>
              <a:gd name="connsiteX40" fmla="*/ 9299557 w 10009632"/>
              <a:gd name="connsiteY40" fmla="*/ 609076 h 6858000"/>
              <a:gd name="connsiteX41" fmla="*/ 9297987 w 10009632"/>
              <a:gd name="connsiteY41" fmla="*/ 524982 h 6858000"/>
              <a:gd name="connsiteX42" fmla="*/ 9297327 w 10009632"/>
              <a:gd name="connsiteY42" fmla="*/ 521721 h 6858000"/>
              <a:gd name="connsiteX43" fmla="*/ 9311574 w 10009632"/>
              <a:gd name="connsiteY43" fmla="*/ 500271 h 6858000"/>
              <a:gd name="connsiteX44" fmla="*/ 9319005 w 10009632"/>
              <a:gd name="connsiteY44" fmla="*/ 498774 h 6858000"/>
              <a:gd name="connsiteX45" fmla="*/ 9318981 w 10009632"/>
              <a:gd name="connsiteY45" fmla="*/ 498442 h 6858000"/>
              <a:gd name="connsiteX46" fmla="*/ 9346322 w 10009632"/>
              <a:gd name="connsiteY46" fmla="*/ 495886 h 6858000"/>
              <a:gd name="connsiteX47" fmla="*/ 9356813 w 10009632"/>
              <a:gd name="connsiteY47" fmla="*/ 495676 h 6858000"/>
              <a:gd name="connsiteX48" fmla="*/ 9356893 w 10009632"/>
              <a:gd name="connsiteY48" fmla="*/ 495660 h 6858000"/>
              <a:gd name="connsiteX49" fmla="*/ 9356959 w 10009632"/>
              <a:gd name="connsiteY49" fmla="*/ 495673 h 6858000"/>
              <a:gd name="connsiteX50" fmla="*/ 9357631 w 10009632"/>
              <a:gd name="connsiteY50" fmla="*/ 495659 h 6858000"/>
              <a:gd name="connsiteX51" fmla="*/ 9442002 w 10009632"/>
              <a:gd name="connsiteY51" fmla="*/ 349989 h 6858000"/>
              <a:gd name="connsiteX52" fmla="*/ 9229912 w 10009632"/>
              <a:gd name="connsiteY52" fmla="*/ 571943 h 6858000"/>
              <a:gd name="connsiteX53" fmla="*/ 9442002 w 10009632"/>
              <a:gd name="connsiteY53" fmla="*/ 793897 h 6858000"/>
              <a:gd name="connsiteX54" fmla="*/ 9654091 w 10009632"/>
              <a:gd name="connsiteY54" fmla="*/ 571943 h 6858000"/>
              <a:gd name="connsiteX55" fmla="*/ 9442002 w 10009632"/>
              <a:gd name="connsiteY55" fmla="*/ 349989 h 6858000"/>
              <a:gd name="connsiteX56" fmla="*/ 0 w 10009632"/>
              <a:gd name="connsiteY56" fmla="*/ 0 h 6858000"/>
              <a:gd name="connsiteX57" fmla="*/ 10009632 w 10009632"/>
              <a:gd name="connsiteY57" fmla="*/ 0 h 6858000"/>
              <a:gd name="connsiteX58" fmla="*/ 10009632 w 10009632"/>
              <a:gd name="connsiteY58" fmla="*/ 6858000 h 6858000"/>
              <a:gd name="connsiteX59" fmla="*/ 0 w 10009632"/>
              <a:gd name="connsiteY59" fmla="*/ 6858000 h 6858000"/>
              <a:gd name="connsiteX60" fmla="*/ 0 w 10009632"/>
              <a:gd name="connsiteY60" fmla="*/ 6083809 h 6858000"/>
              <a:gd name="connsiteX61" fmla="*/ 1536192 w 10009632"/>
              <a:gd name="connsiteY61" fmla="*/ 6083809 h 6858000"/>
              <a:gd name="connsiteX62" fmla="*/ 1536192 w 10009632"/>
              <a:gd name="connsiteY62" fmla="*/ 743713 h 6858000"/>
              <a:gd name="connsiteX63" fmla="*/ 0 w 10009632"/>
              <a:gd name="connsiteY63" fmla="*/ 743713 h 6858000"/>
              <a:gd name="connsiteX64" fmla="*/ 0 w 10009632"/>
              <a:gd name="connsiteY6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325209 w 10009632"/>
              <a:gd name="connsiteY35" fmla="*/ 641481 h 6858000"/>
              <a:gd name="connsiteX36" fmla="*/ 9299558 w 10009632"/>
              <a:gd name="connsiteY36" fmla="*/ 615325 h 6858000"/>
              <a:gd name="connsiteX37" fmla="*/ 9299558 w 10009632"/>
              <a:gd name="connsiteY37" fmla="*/ 611858 h 6858000"/>
              <a:gd name="connsiteX38" fmla="*/ 9299558 w 10009632"/>
              <a:gd name="connsiteY38" fmla="*/ 609076 h 6858000"/>
              <a:gd name="connsiteX39" fmla="*/ 9299557 w 10009632"/>
              <a:gd name="connsiteY39" fmla="*/ 609076 h 6858000"/>
              <a:gd name="connsiteX40" fmla="*/ 9297987 w 10009632"/>
              <a:gd name="connsiteY40" fmla="*/ 524982 h 6858000"/>
              <a:gd name="connsiteX41" fmla="*/ 9297327 w 10009632"/>
              <a:gd name="connsiteY41" fmla="*/ 521721 h 6858000"/>
              <a:gd name="connsiteX42" fmla="*/ 9311574 w 10009632"/>
              <a:gd name="connsiteY42" fmla="*/ 500271 h 6858000"/>
              <a:gd name="connsiteX43" fmla="*/ 9319005 w 10009632"/>
              <a:gd name="connsiteY43" fmla="*/ 498774 h 6858000"/>
              <a:gd name="connsiteX44" fmla="*/ 9318981 w 10009632"/>
              <a:gd name="connsiteY44" fmla="*/ 498442 h 6858000"/>
              <a:gd name="connsiteX45" fmla="*/ 9346322 w 10009632"/>
              <a:gd name="connsiteY45" fmla="*/ 495886 h 6858000"/>
              <a:gd name="connsiteX46" fmla="*/ 9356813 w 10009632"/>
              <a:gd name="connsiteY46" fmla="*/ 495676 h 6858000"/>
              <a:gd name="connsiteX47" fmla="*/ 9356893 w 10009632"/>
              <a:gd name="connsiteY47" fmla="*/ 495660 h 6858000"/>
              <a:gd name="connsiteX48" fmla="*/ 9356959 w 10009632"/>
              <a:gd name="connsiteY48" fmla="*/ 495673 h 6858000"/>
              <a:gd name="connsiteX49" fmla="*/ 9357631 w 10009632"/>
              <a:gd name="connsiteY49" fmla="*/ 495659 h 6858000"/>
              <a:gd name="connsiteX50" fmla="*/ 9442002 w 10009632"/>
              <a:gd name="connsiteY50" fmla="*/ 349989 h 6858000"/>
              <a:gd name="connsiteX51" fmla="*/ 9229912 w 10009632"/>
              <a:gd name="connsiteY51" fmla="*/ 571943 h 6858000"/>
              <a:gd name="connsiteX52" fmla="*/ 9442002 w 10009632"/>
              <a:gd name="connsiteY52" fmla="*/ 793897 h 6858000"/>
              <a:gd name="connsiteX53" fmla="*/ 9654091 w 10009632"/>
              <a:gd name="connsiteY53" fmla="*/ 571943 h 6858000"/>
              <a:gd name="connsiteX54" fmla="*/ 9442002 w 10009632"/>
              <a:gd name="connsiteY54" fmla="*/ 349989 h 6858000"/>
              <a:gd name="connsiteX55" fmla="*/ 0 w 10009632"/>
              <a:gd name="connsiteY55" fmla="*/ 0 h 6858000"/>
              <a:gd name="connsiteX56" fmla="*/ 10009632 w 10009632"/>
              <a:gd name="connsiteY56" fmla="*/ 0 h 6858000"/>
              <a:gd name="connsiteX57" fmla="*/ 10009632 w 10009632"/>
              <a:gd name="connsiteY57" fmla="*/ 6858000 h 6858000"/>
              <a:gd name="connsiteX58" fmla="*/ 0 w 10009632"/>
              <a:gd name="connsiteY58" fmla="*/ 6858000 h 6858000"/>
              <a:gd name="connsiteX59" fmla="*/ 0 w 10009632"/>
              <a:gd name="connsiteY59" fmla="*/ 6083809 h 6858000"/>
              <a:gd name="connsiteX60" fmla="*/ 1536192 w 10009632"/>
              <a:gd name="connsiteY60" fmla="*/ 6083809 h 6858000"/>
              <a:gd name="connsiteX61" fmla="*/ 1536192 w 10009632"/>
              <a:gd name="connsiteY61" fmla="*/ 743713 h 6858000"/>
              <a:gd name="connsiteX62" fmla="*/ 0 w 10009632"/>
              <a:gd name="connsiteY62" fmla="*/ 743713 h 6858000"/>
              <a:gd name="connsiteX63" fmla="*/ 0 w 10009632"/>
              <a:gd name="connsiteY6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826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325209 w 10009632"/>
              <a:gd name="connsiteY33" fmla="*/ 641481 h 6858000"/>
              <a:gd name="connsiteX34" fmla="*/ 9299558 w 10009632"/>
              <a:gd name="connsiteY34" fmla="*/ 615325 h 6858000"/>
              <a:gd name="connsiteX35" fmla="*/ 9299558 w 10009632"/>
              <a:gd name="connsiteY35" fmla="*/ 611858 h 6858000"/>
              <a:gd name="connsiteX36" fmla="*/ 9299558 w 10009632"/>
              <a:gd name="connsiteY36" fmla="*/ 609076 h 6858000"/>
              <a:gd name="connsiteX37" fmla="*/ 9299557 w 10009632"/>
              <a:gd name="connsiteY37" fmla="*/ 609076 h 6858000"/>
              <a:gd name="connsiteX38" fmla="*/ 9297987 w 10009632"/>
              <a:gd name="connsiteY38" fmla="*/ 524982 h 6858000"/>
              <a:gd name="connsiteX39" fmla="*/ 9297327 w 10009632"/>
              <a:gd name="connsiteY39" fmla="*/ 521721 h 6858000"/>
              <a:gd name="connsiteX40" fmla="*/ 9311574 w 10009632"/>
              <a:gd name="connsiteY40" fmla="*/ 500271 h 6858000"/>
              <a:gd name="connsiteX41" fmla="*/ 9319005 w 10009632"/>
              <a:gd name="connsiteY41" fmla="*/ 498774 h 6858000"/>
              <a:gd name="connsiteX42" fmla="*/ 9318981 w 10009632"/>
              <a:gd name="connsiteY42" fmla="*/ 498442 h 6858000"/>
              <a:gd name="connsiteX43" fmla="*/ 9346322 w 10009632"/>
              <a:gd name="connsiteY43" fmla="*/ 495886 h 6858000"/>
              <a:gd name="connsiteX44" fmla="*/ 9356813 w 10009632"/>
              <a:gd name="connsiteY44" fmla="*/ 495676 h 6858000"/>
              <a:gd name="connsiteX45" fmla="*/ 9356893 w 10009632"/>
              <a:gd name="connsiteY45" fmla="*/ 495660 h 6858000"/>
              <a:gd name="connsiteX46" fmla="*/ 9356959 w 10009632"/>
              <a:gd name="connsiteY46" fmla="*/ 495673 h 6858000"/>
              <a:gd name="connsiteX47" fmla="*/ 9357631 w 10009632"/>
              <a:gd name="connsiteY47" fmla="*/ 495659 h 6858000"/>
              <a:gd name="connsiteX48" fmla="*/ 9442002 w 10009632"/>
              <a:gd name="connsiteY48" fmla="*/ 349989 h 6858000"/>
              <a:gd name="connsiteX49" fmla="*/ 9229912 w 10009632"/>
              <a:gd name="connsiteY49" fmla="*/ 571943 h 6858000"/>
              <a:gd name="connsiteX50" fmla="*/ 9442002 w 10009632"/>
              <a:gd name="connsiteY50" fmla="*/ 793897 h 6858000"/>
              <a:gd name="connsiteX51" fmla="*/ 9654091 w 10009632"/>
              <a:gd name="connsiteY51" fmla="*/ 571943 h 6858000"/>
              <a:gd name="connsiteX52" fmla="*/ 9442002 w 10009632"/>
              <a:gd name="connsiteY52" fmla="*/ 349989 h 6858000"/>
              <a:gd name="connsiteX53" fmla="*/ 0 w 10009632"/>
              <a:gd name="connsiteY53" fmla="*/ 0 h 6858000"/>
              <a:gd name="connsiteX54" fmla="*/ 10009632 w 10009632"/>
              <a:gd name="connsiteY54" fmla="*/ 0 h 6858000"/>
              <a:gd name="connsiteX55" fmla="*/ 10009632 w 10009632"/>
              <a:gd name="connsiteY55" fmla="*/ 6858000 h 6858000"/>
              <a:gd name="connsiteX56" fmla="*/ 0 w 10009632"/>
              <a:gd name="connsiteY56" fmla="*/ 6858000 h 6858000"/>
              <a:gd name="connsiteX57" fmla="*/ 0 w 10009632"/>
              <a:gd name="connsiteY57" fmla="*/ 6083809 h 6858000"/>
              <a:gd name="connsiteX58" fmla="*/ 1536192 w 10009632"/>
              <a:gd name="connsiteY58" fmla="*/ 6083809 h 6858000"/>
              <a:gd name="connsiteX59" fmla="*/ 1536192 w 10009632"/>
              <a:gd name="connsiteY59" fmla="*/ 743713 h 6858000"/>
              <a:gd name="connsiteX60" fmla="*/ 0 w 10009632"/>
              <a:gd name="connsiteY60" fmla="*/ 743713 h 6858000"/>
              <a:gd name="connsiteX61" fmla="*/ 0 w 10009632"/>
              <a:gd name="connsiteY6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325209 w 10009632"/>
              <a:gd name="connsiteY32" fmla="*/ 641481 h 6858000"/>
              <a:gd name="connsiteX33" fmla="*/ 9299558 w 10009632"/>
              <a:gd name="connsiteY33" fmla="*/ 615325 h 6858000"/>
              <a:gd name="connsiteX34" fmla="*/ 9299558 w 10009632"/>
              <a:gd name="connsiteY34" fmla="*/ 611858 h 6858000"/>
              <a:gd name="connsiteX35" fmla="*/ 9299558 w 10009632"/>
              <a:gd name="connsiteY35" fmla="*/ 609076 h 6858000"/>
              <a:gd name="connsiteX36" fmla="*/ 9299557 w 10009632"/>
              <a:gd name="connsiteY36" fmla="*/ 609076 h 6858000"/>
              <a:gd name="connsiteX37" fmla="*/ 9297987 w 10009632"/>
              <a:gd name="connsiteY37" fmla="*/ 524982 h 6858000"/>
              <a:gd name="connsiteX38" fmla="*/ 9297327 w 10009632"/>
              <a:gd name="connsiteY38" fmla="*/ 521721 h 6858000"/>
              <a:gd name="connsiteX39" fmla="*/ 9311574 w 10009632"/>
              <a:gd name="connsiteY39" fmla="*/ 500271 h 6858000"/>
              <a:gd name="connsiteX40" fmla="*/ 9319005 w 10009632"/>
              <a:gd name="connsiteY40" fmla="*/ 498774 h 6858000"/>
              <a:gd name="connsiteX41" fmla="*/ 9318981 w 10009632"/>
              <a:gd name="connsiteY41" fmla="*/ 498442 h 6858000"/>
              <a:gd name="connsiteX42" fmla="*/ 9346322 w 10009632"/>
              <a:gd name="connsiteY42" fmla="*/ 495886 h 6858000"/>
              <a:gd name="connsiteX43" fmla="*/ 9356813 w 10009632"/>
              <a:gd name="connsiteY43" fmla="*/ 495676 h 6858000"/>
              <a:gd name="connsiteX44" fmla="*/ 9356893 w 10009632"/>
              <a:gd name="connsiteY44" fmla="*/ 495660 h 6858000"/>
              <a:gd name="connsiteX45" fmla="*/ 9356959 w 10009632"/>
              <a:gd name="connsiteY45" fmla="*/ 495673 h 6858000"/>
              <a:gd name="connsiteX46" fmla="*/ 9357631 w 10009632"/>
              <a:gd name="connsiteY46" fmla="*/ 495659 h 6858000"/>
              <a:gd name="connsiteX47" fmla="*/ 9442002 w 10009632"/>
              <a:gd name="connsiteY47" fmla="*/ 349989 h 6858000"/>
              <a:gd name="connsiteX48" fmla="*/ 9229912 w 10009632"/>
              <a:gd name="connsiteY48" fmla="*/ 571943 h 6858000"/>
              <a:gd name="connsiteX49" fmla="*/ 9442002 w 10009632"/>
              <a:gd name="connsiteY49" fmla="*/ 793897 h 6858000"/>
              <a:gd name="connsiteX50" fmla="*/ 9654091 w 10009632"/>
              <a:gd name="connsiteY50" fmla="*/ 571943 h 6858000"/>
              <a:gd name="connsiteX51" fmla="*/ 9442002 w 10009632"/>
              <a:gd name="connsiteY51" fmla="*/ 349989 h 6858000"/>
              <a:gd name="connsiteX52" fmla="*/ 0 w 10009632"/>
              <a:gd name="connsiteY52" fmla="*/ 0 h 6858000"/>
              <a:gd name="connsiteX53" fmla="*/ 10009632 w 10009632"/>
              <a:gd name="connsiteY53" fmla="*/ 0 h 6858000"/>
              <a:gd name="connsiteX54" fmla="*/ 10009632 w 10009632"/>
              <a:gd name="connsiteY54" fmla="*/ 6858000 h 6858000"/>
              <a:gd name="connsiteX55" fmla="*/ 0 w 10009632"/>
              <a:gd name="connsiteY55" fmla="*/ 6858000 h 6858000"/>
              <a:gd name="connsiteX56" fmla="*/ 0 w 10009632"/>
              <a:gd name="connsiteY56" fmla="*/ 6083809 h 6858000"/>
              <a:gd name="connsiteX57" fmla="*/ 1536192 w 10009632"/>
              <a:gd name="connsiteY57" fmla="*/ 6083809 h 6858000"/>
              <a:gd name="connsiteX58" fmla="*/ 1536192 w 10009632"/>
              <a:gd name="connsiteY58" fmla="*/ 743713 h 6858000"/>
              <a:gd name="connsiteX59" fmla="*/ 0 w 10009632"/>
              <a:gd name="connsiteY59" fmla="*/ 743713 h 6858000"/>
              <a:gd name="connsiteX60" fmla="*/ 0 w 10009632"/>
              <a:gd name="connsiteY6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33382 w 10009632"/>
              <a:gd name="connsiteY30" fmla="*/ 508000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325209 w 10009632"/>
              <a:gd name="connsiteY29" fmla="*/ 641481 h 6858000"/>
              <a:gd name="connsiteX30" fmla="*/ 9299558 w 10009632"/>
              <a:gd name="connsiteY30" fmla="*/ 615325 h 6858000"/>
              <a:gd name="connsiteX31" fmla="*/ 9299558 w 10009632"/>
              <a:gd name="connsiteY31" fmla="*/ 611858 h 6858000"/>
              <a:gd name="connsiteX32" fmla="*/ 9299558 w 10009632"/>
              <a:gd name="connsiteY32" fmla="*/ 609076 h 6858000"/>
              <a:gd name="connsiteX33" fmla="*/ 9299557 w 10009632"/>
              <a:gd name="connsiteY33" fmla="*/ 609076 h 6858000"/>
              <a:gd name="connsiteX34" fmla="*/ 9297987 w 10009632"/>
              <a:gd name="connsiteY34" fmla="*/ 524982 h 6858000"/>
              <a:gd name="connsiteX35" fmla="*/ 9297327 w 10009632"/>
              <a:gd name="connsiteY35" fmla="*/ 521721 h 6858000"/>
              <a:gd name="connsiteX36" fmla="*/ 9311574 w 10009632"/>
              <a:gd name="connsiteY36" fmla="*/ 500271 h 6858000"/>
              <a:gd name="connsiteX37" fmla="*/ 9319005 w 10009632"/>
              <a:gd name="connsiteY37" fmla="*/ 498774 h 6858000"/>
              <a:gd name="connsiteX38" fmla="*/ 9318981 w 10009632"/>
              <a:gd name="connsiteY38" fmla="*/ 498442 h 6858000"/>
              <a:gd name="connsiteX39" fmla="*/ 9346322 w 10009632"/>
              <a:gd name="connsiteY39" fmla="*/ 495886 h 6858000"/>
              <a:gd name="connsiteX40" fmla="*/ 9356813 w 10009632"/>
              <a:gd name="connsiteY40" fmla="*/ 495676 h 6858000"/>
              <a:gd name="connsiteX41" fmla="*/ 9356893 w 10009632"/>
              <a:gd name="connsiteY41" fmla="*/ 495660 h 6858000"/>
              <a:gd name="connsiteX42" fmla="*/ 9356959 w 10009632"/>
              <a:gd name="connsiteY42" fmla="*/ 495673 h 6858000"/>
              <a:gd name="connsiteX43" fmla="*/ 9357631 w 10009632"/>
              <a:gd name="connsiteY43" fmla="*/ 495659 h 6858000"/>
              <a:gd name="connsiteX44" fmla="*/ 9442002 w 10009632"/>
              <a:gd name="connsiteY44" fmla="*/ 349989 h 6858000"/>
              <a:gd name="connsiteX45" fmla="*/ 9229912 w 10009632"/>
              <a:gd name="connsiteY45" fmla="*/ 571943 h 6858000"/>
              <a:gd name="connsiteX46" fmla="*/ 9442002 w 10009632"/>
              <a:gd name="connsiteY46" fmla="*/ 793897 h 6858000"/>
              <a:gd name="connsiteX47" fmla="*/ 9654091 w 10009632"/>
              <a:gd name="connsiteY47" fmla="*/ 571943 h 6858000"/>
              <a:gd name="connsiteX48" fmla="*/ 9442002 w 10009632"/>
              <a:gd name="connsiteY48" fmla="*/ 349989 h 6858000"/>
              <a:gd name="connsiteX49" fmla="*/ 0 w 10009632"/>
              <a:gd name="connsiteY49" fmla="*/ 0 h 6858000"/>
              <a:gd name="connsiteX50" fmla="*/ 10009632 w 10009632"/>
              <a:gd name="connsiteY50" fmla="*/ 0 h 6858000"/>
              <a:gd name="connsiteX51" fmla="*/ 10009632 w 10009632"/>
              <a:gd name="connsiteY51" fmla="*/ 6858000 h 6858000"/>
              <a:gd name="connsiteX52" fmla="*/ 0 w 10009632"/>
              <a:gd name="connsiteY52" fmla="*/ 6858000 h 6858000"/>
              <a:gd name="connsiteX53" fmla="*/ 0 w 10009632"/>
              <a:gd name="connsiteY53" fmla="*/ 6083809 h 6858000"/>
              <a:gd name="connsiteX54" fmla="*/ 1536192 w 10009632"/>
              <a:gd name="connsiteY54" fmla="*/ 6083809 h 6858000"/>
              <a:gd name="connsiteX55" fmla="*/ 1536192 w 10009632"/>
              <a:gd name="connsiteY55" fmla="*/ 743713 h 6858000"/>
              <a:gd name="connsiteX56" fmla="*/ 0 w 10009632"/>
              <a:gd name="connsiteY56" fmla="*/ 743713 h 6858000"/>
              <a:gd name="connsiteX57" fmla="*/ 0 w 10009632"/>
              <a:gd name="connsiteY5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325209 w 10009632"/>
              <a:gd name="connsiteY28" fmla="*/ 641481 h 6858000"/>
              <a:gd name="connsiteX29" fmla="*/ 9299558 w 10009632"/>
              <a:gd name="connsiteY29" fmla="*/ 615325 h 6858000"/>
              <a:gd name="connsiteX30" fmla="*/ 9299558 w 10009632"/>
              <a:gd name="connsiteY30" fmla="*/ 611858 h 6858000"/>
              <a:gd name="connsiteX31" fmla="*/ 9299558 w 10009632"/>
              <a:gd name="connsiteY31" fmla="*/ 609076 h 6858000"/>
              <a:gd name="connsiteX32" fmla="*/ 9299557 w 10009632"/>
              <a:gd name="connsiteY32" fmla="*/ 609076 h 6858000"/>
              <a:gd name="connsiteX33" fmla="*/ 9297987 w 10009632"/>
              <a:gd name="connsiteY33" fmla="*/ 524982 h 6858000"/>
              <a:gd name="connsiteX34" fmla="*/ 9297327 w 10009632"/>
              <a:gd name="connsiteY34" fmla="*/ 521721 h 6858000"/>
              <a:gd name="connsiteX35" fmla="*/ 9311574 w 10009632"/>
              <a:gd name="connsiteY35" fmla="*/ 500271 h 6858000"/>
              <a:gd name="connsiteX36" fmla="*/ 9319005 w 10009632"/>
              <a:gd name="connsiteY36" fmla="*/ 498774 h 6858000"/>
              <a:gd name="connsiteX37" fmla="*/ 9318981 w 10009632"/>
              <a:gd name="connsiteY37" fmla="*/ 498442 h 6858000"/>
              <a:gd name="connsiteX38" fmla="*/ 9346322 w 10009632"/>
              <a:gd name="connsiteY38" fmla="*/ 495886 h 6858000"/>
              <a:gd name="connsiteX39" fmla="*/ 9356813 w 10009632"/>
              <a:gd name="connsiteY39" fmla="*/ 495676 h 6858000"/>
              <a:gd name="connsiteX40" fmla="*/ 9356893 w 10009632"/>
              <a:gd name="connsiteY40" fmla="*/ 495660 h 6858000"/>
              <a:gd name="connsiteX41" fmla="*/ 9356959 w 10009632"/>
              <a:gd name="connsiteY41" fmla="*/ 495673 h 6858000"/>
              <a:gd name="connsiteX42" fmla="*/ 9357631 w 10009632"/>
              <a:gd name="connsiteY42" fmla="*/ 495659 h 6858000"/>
              <a:gd name="connsiteX43" fmla="*/ 9442002 w 10009632"/>
              <a:gd name="connsiteY43" fmla="*/ 349989 h 6858000"/>
              <a:gd name="connsiteX44" fmla="*/ 9229912 w 10009632"/>
              <a:gd name="connsiteY44" fmla="*/ 571943 h 6858000"/>
              <a:gd name="connsiteX45" fmla="*/ 9442002 w 10009632"/>
              <a:gd name="connsiteY45" fmla="*/ 793897 h 6858000"/>
              <a:gd name="connsiteX46" fmla="*/ 9654091 w 10009632"/>
              <a:gd name="connsiteY46" fmla="*/ 571943 h 6858000"/>
              <a:gd name="connsiteX47" fmla="*/ 9442002 w 10009632"/>
              <a:gd name="connsiteY47" fmla="*/ 349989 h 6858000"/>
              <a:gd name="connsiteX48" fmla="*/ 0 w 10009632"/>
              <a:gd name="connsiteY48" fmla="*/ 0 h 6858000"/>
              <a:gd name="connsiteX49" fmla="*/ 10009632 w 10009632"/>
              <a:gd name="connsiteY49" fmla="*/ 0 h 6858000"/>
              <a:gd name="connsiteX50" fmla="*/ 10009632 w 10009632"/>
              <a:gd name="connsiteY50" fmla="*/ 6858000 h 6858000"/>
              <a:gd name="connsiteX51" fmla="*/ 0 w 10009632"/>
              <a:gd name="connsiteY51" fmla="*/ 6858000 h 6858000"/>
              <a:gd name="connsiteX52" fmla="*/ 0 w 10009632"/>
              <a:gd name="connsiteY52" fmla="*/ 6083809 h 6858000"/>
              <a:gd name="connsiteX53" fmla="*/ 1536192 w 10009632"/>
              <a:gd name="connsiteY53" fmla="*/ 6083809 h 6858000"/>
              <a:gd name="connsiteX54" fmla="*/ 1536192 w 10009632"/>
              <a:gd name="connsiteY54" fmla="*/ 743713 h 6858000"/>
              <a:gd name="connsiteX55" fmla="*/ 0 w 10009632"/>
              <a:gd name="connsiteY55" fmla="*/ 743713 h 6858000"/>
              <a:gd name="connsiteX56" fmla="*/ 0 w 10009632"/>
              <a:gd name="connsiteY5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325209 w 10009632"/>
              <a:gd name="connsiteY27" fmla="*/ 641481 h 6858000"/>
              <a:gd name="connsiteX28" fmla="*/ 9299558 w 10009632"/>
              <a:gd name="connsiteY28" fmla="*/ 615325 h 6858000"/>
              <a:gd name="connsiteX29" fmla="*/ 9299558 w 10009632"/>
              <a:gd name="connsiteY29" fmla="*/ 611858 h 6858000"/>
              <a:gd name="connsiteX30" fmla="*/ 9299558 w 10009632"/>
              <a:gd name="connsiteY30" fmla="*/ 609076 h 6858000"/>
              <a:gd name="connsiteX31" fmla="*/ 9299557 w 10009632"/>
              <a:gd name="connsiteY31" fmla="*/ 609076 h 6858000"/>
              <a:gd name="connsiteX32" fmla="*/ 9297987 w 10009632"/>
              <a:gd name="connsiteY32" fmla="*/ 524982 h 6858000"/>
              <a:gd name="connsiteX33" fmla="*/ 9297327 w 10009632"/>
              <a:gd name="connsiteY33" fmla="*/ 521721 h 6858000"/>
              <a:gd name="connsiteX34" fmla="*/ 9311574 w 10009632"/>
              <a:gd name="connsiteY34" fmla="*/ 500271 h 6858000"/>
              <a:gd name="connsiteX35" fmla="*/ 9319005 w 10009632"/>
              <a:gd name="connsiteY35" fmla="*/ 498774 h 6858000"/>
              <a:gd name="connsiteX36" fmla="*/ 9318981 w 10009632"/>
              <a:gd name="connsiteY36" fmla="*/ 498442 h 6858000"/>
              <a:gd name="connsiteX37" fmla="*/ 9346322 w 10009632"/>
              <a:gd name="connsiteY37" fmla="*/ 495886 h 6858000"/>
              <a:gd name="connsiteX38" fmla="*/ 9356813 w 10009632"/>
              <a:gd name="connsiteY38" fmla="*/ 495676 h 6858000"/>
              <a:gd name="connsiteX39" fmla="*/ 9356893 w 10009632"/>
              <a:gd name="connsiteY39" fmla="*/ 495660 h 6858000"/>
              <a:gd name="connsiteX40" fmla="*/ 9356959 w 10009632"/>
              <a:gd name="connsiteY40" fmla="*/ 495673 h 6858000"/>
              <a:gd name="connsiteX41" fmla="*/ 9357631 w 10009632"/>
              <a:gd name="connsiteY41" fmla="*/ 495659 h 6858000"/>
              <a:gd name="connsiteX42" fmla="*/ 9442002 w 10009632"/>
              <a:gd name="connsiteY42" fmla="*/ 349989 h 6858000"/>
              <a:gd name="connsiteX43" fmla="*/ 9229912 w 10009632"/>
              <a:gd name="connsiteY43" fmla="*/ 571943 h 6858000"/>
              <a:gd name="connsiteX44" fmla="*/ 9442002 w 10009632"/>
              <a:gd name="connsiteY44" fmla="*/ 793897 h 6858000"/>
              <a:gd name="connsiteX45" fmla="*/ 9654091 w 10009632"/>
              <a:gd name="connsiteY45" fmla="*/ 571943 h 6858000"/>
              <a:gd name="connsiteX46" fmla="*/ 9442002 w 10009632"/>
              <a:gd name="connsiteY46" fmla="*/ 349989 h 6858000"/>
              <a:gd name="connsiteX47" fmla="*/ 0 w 10009632"/>
              <a:gd name="connsiteY47" fmla="*/ 0 h 6858000"/>
              <a:gd name="connsiteX48" fmla="*/ 10009632 w 10009632"/>
              <a:gd name="connsiteY48" fmla="*/ 0 h 6858000"/>
              <a:gd name="connsiteX49" fmla="*/ 10009632 w 10009632"/>
              <a:gd name="connsiteY49" fmla="*/ 6858000 h 6858000"/>
              <a:gd name="connsiteX50" fmla="*/ 0 w 10009632"/>
              <a:gd name="connsiteY50" fmla="*/ 6858000 h 6858000"/>
              <a:gd name="connsiteX51" fmla="*/ 0 w 10009632"/>
              <a:gd name="connsiteY51" fmla="*/ 6083809 h 6858000"/>
              <a:gd name="connsiteX52" fmla="*/ 1536192 w 10009632"/>
              <a:gd name="connsiteY52" fmla="*/ 6083809 h 6858000"/>
              <a:gd name="connsiteX53" fmla="*/ 1536192 w 10009632"/>
              <a:gd name="connsiteY53" fmla="*/ 743713 h 6858000"/>
              <a:gd name="connsiteX54" fmla="*/ 0 w 10009632"/>
              <a:gd name="connsiteY54" fmla="*/ 743713 h 6858000"/>
              <a:gd name="connsiteX55" fmla="*/ 0 w 10009632"/>
              <a:gd name="connsiteY5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325209 w 10009632"/>
              <a:gd name="connsiteY26" fmla="*/ 641481 h 6858000"/>
              <a:gd name="connsiteX27" fmla="*/ 9299558 w 10009632"/>
              <a:gd name="connsiteY27" fmla="*/ 615325 h 6858000"/>
              <a:gd name="connsiteX28" fmla="*/ 9299558 w 10009632"/>
              <a:gd name="connsiteY28" fmla="*/ 611858 h 6858000"/>
              <a:gd name="connsiteX29" fmla="*/ 9299558 w 10009632"/>
              <a:gd name="connsiteY29" fmla="*/ 609076 h 6858000"/>
              <a:gd name="connsiteX30" fmla="*/ 9299557 w 10009632"/>
              <a:gd name="connsiteY30" fmla="*/ 609076 h 6858000"/>
              <a:gd name="connsiteX31" fmla="*/ 9297987 w 10009632"/>
              <a:gd name="connsiteY31" fmla="*/ 524982 h 6858000"/>
              <a:gd name="connsiteX32" fmla="*/ 9297327 w 10009632"/>
              <a:gd name="connsiteY32" fmla="*/ 521721 h 6858000"/>
              <a:gd name="connsiteX33" fmla="*/ 9311574 w 10009632"/>
              <a:gd name="connsiteY33" fmla="*/ 500271 h 6858000"/>
              <a:gd name="connsiteX34" fmla="*/ 9319005 w 10009632"/>
              <a:gd name="connsiteY34" fmla="*/ 498774 h 6858000"/>
              <a:gd name="connsiteX35" fmla="*/ 9318981 w 10009632"/>
              <a:gd name="connsiteY35" fmla="*/ 498442 h 6858000"/>
              <a:gd name="connsiteX36" fmla="*/ 9346322 w 10009632"/>
              <a:gd name="connsiteY36" fmla="*/ 495886 h 6858000"/>
              <a:gd name="connsiteX37" fmla="*/ 9356813 w 10009632"/>
              <a:gd name="connsiteY37" fmla="*/ 495676 h 6858000"/>
              <a:gd name="connsiteX38" fmla="*/ 9356893 w 10009632"/>
              <a:gd name="connsiteY38" fmla="*/ 495660 h 6858000"/>
              <a:gd name="connsiteX39" fmla="*/ 9356959 w 10009632"/>
              <a:gd name="connsiteY39" fmla="*/ 495673 h 6858000"/>
              <a:gd name="connsiteX40" fmla="*/ 9357631 w 10009632"/>
              <a:gd name="connsiteY40" fmla="*/ 495659 h 6858000"/>
              <a:gd name="connsiteX41" fmla="*/ 9442002 w 10009632"/>
              <a:gd name="connsiteY41" fmla="*/ 349989 h 6858000"/>
              <a:gd name="connsiteX42" fmla="*/ 9229912 w 10009632"/>
              <a:gd name="connsiteY42" fmla="*/ 571943 h 6858000"/>
              <a:gd name="connsiteX43" fmla="*/ 9442002 w 10009632"/>
              <a:gd name="connsiteY43" fmla="*/ 793897 h 6858000"/>
              <a:gd name="connsiteX44" fmla="*/ 9654091 w 10009632"/>
              <a:gd name="connsiteY44" fmla="*/ 571943 h 6858000"/>
              <a:gd name="connsiteX45" fmla="*/ 9442002 w 10009632"/>
              <a:gd name="connsiteY45" fmla="*/ 349989 h 6858000"/>
              <a:gd name="connsiteX46" fmla="*/ 0 w 10009632"/>
              <a:gd name="connsiteY46" fmla="*/ 0 h 6858000"/>
              <a:gd name="connsiteX47" fmla="*/ 10009632 w 10009632"/>
              <a:gd name="connsiteY47" fmla="*/ 0 h 6858000"/>
              <a:gd name="connsiteX48" fmla="*/ 10009632 w 10009632"/>
              <a:gd name="connsiteY48" fmla="*/ 6858000 h 6858000"/>
              <a:gd name="connsiteX49" fmla="*/ 0 w 10009632"/>
              <a:gd name="connsiteY49" fmla="*/ 6858000 h 6858000"/>
              <a:gd name="connsiteX50" fmla="*/ 0 w 10009632"/>
              <a:gd name="connsiteY50" fmla="*/ 6083809 h 6858000"/>
              <a:gd name="connsiteX51" fmla="*/ 1536192 w 10009632"/>
              <a:gd name="connsiteY51" fmla="*/ 6083809 h 6858000"/>
              <a:gd name="connsiteX52" fmla="*/ 1536192 w 10009632"/>
              <a:gd name="connsiteY52" fmla="*/ 743713 h 6858000"/>
              <a:gd name="connsiteX53" fmla="*/ 0 w 10009632"/>
              <a:gd name="connsiteY53" fmla="*/ 743713 h 6858000"/>
              <a:gd name="connsiteX54" fmla="*/ 0 w 10009632"/>
              <a:gd name="connsiteY5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325209 w 10009632"/>
              <a:gd name="connsiteY25" fmla="*/ 641481 h 6858000"/>
              <a:gd name="connsiteX26" fmla="*/ 9299558 w 10009632"/>
              <a:gd name="connsiteY26" fmla="*/ 615325 h 6858000"/>
              <a:gd name="connsiteX27" fmla="*/ 9299558 w 10009632"/>
              <a:gd name="connsiteY27" fmla="*/ 611858 h 6858000"/>
              <a:gd name="connsiteX28" fmla="*/ 9299558 w 10009632"/>
              <a:gd name="connsiteY28" fmla="*/ 609076 h 6858000"/>
              <a:gd name="connsiteX29" fmla="*/ 9299557 w 10009632"/>
              <a:gd name="connsiteY29" fmla="*/ 609076 h 6858000"/>
              <a:gd name="connsiteX30" fmla="*/ 9297987 w 10009632"/>
              <a:gd name="connsiteY30" fmla="*/ 524982 h 6858000"/>
              <a:gd name="connsiteX31" fmla="*/ 9297327 w 10009632"/>
              <a:gd name="connsiteY31" fmla="*/ 521721 h 6858000"/>
              <a:gd name="connsiteX32" fmla="*/ 9311574 w 10009632"/>
              <a:gd name="connsiteY32" fmla="*/ 500271 h 6858000"/>
              <a:gd name="connsiteX33" fmla="*/ 9319005 w 10009632"/>
              <a:gd name="connsiteY33" fmla="*/ 498774 h 6858000"/>
              <a:gd name="connsiteX34" fmla="*/ 9318981 w 10009632"/>
              <a:gd name="connsiteY34" fmla="*/ 498442 h 6858000"/>
              <a:gd name="connsiteX35" fmla="*/ 9346322 w 10009632"/>
              <a:gd name="connsiteY35" fmla="*/ 495886 h 6858000"/>
              <a:gd name="connsiteX36" fmla="*/ 9356813 w 10009632"/>
              <a:gd name="connsiteY36" fmla="*/ 495676 h 6858000"/>
              <a:gd name="connsiteX37" fmla="*/ 9356893 w 10009632"/>
              <a:gd name="connsiteY37" fmla="*/ 495660 h 6858000"/>
              <a:gd name="connsiteX38" fmla="*/ 9356959 w 10009632"/>
              <a:gd name="connsiteY38" fmla="*/ 495673 h 6858000"/>
              <a:gd name="connsiteX39" fmla="*/ 9357631 w 10009632"/>
              <a:gd name="connsiteY39" fmla="*/ 495659 h 6858000"/>
              <a:gd name="connsiteX40" fmla="*/ 9442002 w 10009632"/>
              <a:gd name="connsiteY40" fmla="*/ 349989 h 6858000"/>
              <a:gd name="connsiteX41" fmla="*/ 9229912 w 10009632"/>
              <a:gd name="connsiteY41" fmla="*/ 571943 h 6858000"/>
              <a:gd name="connsiteX42" fmla="*/ 9442002 w 10009632"/>
              <a:gd name="connsiteY42" fmla="*/ 793897 h 6858000"/>
              <a:gd name="connsiteX43" fmla="*/ 9654091 w 10009632"/>
              <a:gd name="connsiteY43" fmla="*/ 571943 h 6858000"/>
              <a:gd name="connsiteX44" fmla="*/ 9442002 w 10009632"/>
              <a:gd name="connsiteY44" fmla="*/ 349989 h 6858000"/>
              <a:gd name="connsiteX45" fmla="*/ 0 w 10009632"/>
              <a:gd name="connsiteY45" fmla="*/ 0 h 6858000"/>
              <a:gd name="connsiteX46" fmla="*/ 10009632 w 10009632"/>
              <a:gd name="connsiteY46" fmla="*/ 0 h 6858000"/>
              <a:gd name="connsiteX47" fmla="*/ 10009632 w 10009632"/>
              <a:gd name="connsiteY47" fmla="*/ 6858000 h 6858000"/>
              <a:gd name="connsiteX48" fmla="*/ 0 w 10009632"/>
              <a:gd name="connsiteY48" fmla="*/ 6858000 h 6858000"/>
              <a:gd name="connsiteX49" fmla="*/ 0 w 10009632"/>
              <a:gd name="connsiteY49" fmla="*/ 6083809 h 6858000"/>
              <a:gd name="connsiteX50" fmla="*/ 1536192 w 10009632"/>
              <a:gd name="connsiteY50" fmla="*/ 6083809 h 6858000"/>
              <a:gd name="connsiteX51" fmla="*/ 1536192 w 10009632"/>
              <a:gd name="connsiteY51" fmla="*/ 743713 h 6858000"/>
              <a:gd name="connsiteX52" fmla="*/ 0 w 10009632"/>
              <a:gd name="connsiteY52" fmla="*/ 743713 h 6858000"/>
              <a:gd name="connsiteX53" fmla="*/ 0 w 10009632"/>
              <a:gd name="connsiteY5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325209 w 10009632"/>
              <a:gd name="connsiteY24" fmla="*/ 641481 h 6858000"/>
              <a:gd name="connsiteX25" fmla="*/ 9299558 w 10009632"/>
              <a:gd name="connsiteY25" fmla="*/ 615325 h 6858000"/>
              <a:gd name="connsiteX26" fmla="*/ 9299558 w 10009632"/>
              <a:gd name="connsiteY26" fmla="*/ 611858 h 6858000"/>
              <a:gd name="connsiteX27" fmla="*/ 9299558 w 10009632"/>
              <a:gd name="connsiteY27" fmla="*/ 609076 h 6858000"/>
              <a:gd name="connsiteX28" fmla="*/ 9299557 w 10009632"/>
              <a:gd name="connsiteY28" fmla="*/ 609076 h 6858000"/>
              <a:gd name="connsiteX29" fmla="*/ 9297987 w 10009632"/>
              <a:gd name="connsiteY29" fmla="*/ 524982 h 6858000"/>
              <a:gd name="connsiteX30" fmla="*/ 9297327 w 10009632"/>
              <a:gd name="connsiteY30" fmla="*/ 521721 h 6858000"/>
              <a:gd name="connsiteX31" fmla="*/ 9311574 w 10009632"/>
              <a:gd name="connsiteY31" fmla="*/ 500271 h 6858000"/>
              <a:gd name="connsiteX32" fmla="*/ 9319005 w 10009632"/>
              <a:gd name="connsiteY32" fmla="*/ 498774 h 6858000"/>
              <a:gd name="connsiteX33" fmla="*/ 9318981 w 10009632"/>
              <a:gd name="connsiteY33" fmla="*/ 498442 h 6858000"/>
              <a:gd name="connsiteX34" fmla="*/ 9346322 w 10009632"/>
              <a:gd name="connsiteY34" fmla="*/ 495886 h 6858000"/>
              <a:gd name="connsiteX35" fmla="*/ 9356813 w 10009632"/>
              <a:gd name="connsiteY35" fmla="*/ 495676 h 6858000"/>
              <a:gd name="connsiteX36" fmla="*/ 9356893 w 10009632"/>
              <a:gd name="connsiteY36" fmla="*/ 495660 h 6858000"/>
              <a:gd name="connsiteX37" fmla="*/ 9356959 w 10009632"/>
              <a:gd name="connsiteY37" fmla="*/ 495673 h 6858000"/>
              <a:gd name="connsiteX38" fmla="*/ 9357631 w 10009632"/>
              <a:gd name="connsiteY38" fmla="*/ 495659 h 6858000"/>
              <a:gd name="connsiteX39" fmla="*/ 9442002 w 10009632"/>
              <a:gd name="connsiteY39" fmla="*/ 349989 h 6858000"/>
              <a:gd name="connsiteX40" fmla="*/ 9229912 w 10009632"/>
              <a:gd name="connsiteY40" fmla="*/ 571943 h 6858000"/>
              <a:gd name="connsiteX41" fmla="*/ 9442002 w 10009632"/>
              <a:gd name="connsiteY41" fmla="*/ 793897 h 6858000"/>
              <a:gd name="connsiteX42" fmla="*/ 9654091 w 10009632"/>
              <a:gd name="connsiteY42" fmla="*/ 571943 h 6858000"/>
              <a:gd name="connsiteX43" fmla="*/ 9442002 w 10009632"/>
              <a:gd name="connsiteY43" fmla="*/ 349989 h 6858000"/>
              <a:gd name="connsiteX44" fmla="*/ 0 w 10009632"/>
              <a:gd name="connsiteY44" fmla="*/ 0 h 6858000"/>
              <a:gd name="connsiteX45" fmla="*/ 10009632 w 10009632"/>
              <a:gd name="connsiteY45" fmla="*/ 0 h 6858000"/>
              <a:gd name="connsiteX46" fmla="*/ 10009632 w 10009632"/>
              <a:gd name="connsiteY46" fmla="*/ 6858000 h 6858000"/>
              <a:gd name="connsiteX47" fmla="*/ 0 w 10009632"/>
              <a:gd name="connsiteY47" fmla="*/ 6858000 h 6858000"/>
              <a:gd name="connsiteX48" fmla="*/ 0 w 10009632"/>
              <a:gd name="connsiteY48" fmla="*/ 6083809 h 6858000"/>
              <a:gd name="connsiteX49" fmla="*/ 1536192 w 10009632"/>
              <a:gd name="connsiteY49" fmla="*/ 6083809 h 6858000"/>
              <a:gd name="connsiteX50" fmla="*/ 1536192 w 10009632"/>
              <a:gd name="connsiteY50" fmla="*/ 743713 h 6858000"/>
              <a:gd name="connsiteX51" fmla="*/ 0 w 10009632"/>
              <a:gd name="connsiteY51" fmla="*/ 743713 h 6858000"/>
              <a:gd name="connsiteX52" fmla="*/ 0 w 10009632"/>
              <a:gd name="connsiteY5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325209 w 10009632"/>
              <a:gd name="connsiteY23" fmla="*/ 641481 h 6858000"/>
              <a:gd name="connsiteX24" fmla="*/ 9299558 w 10009632"/>
              <a:gd name="connsiteY24" fmla="*/ 615325 h 6858000"/>
              <a:gd name="connsiteX25" fmla="*/ 9299558 w 10009632"/>
              <a:gd name="connsiteY25" fmla="*/ 611858 h 6858000"/>
              <a:gd name="connsiteX26" fmla="*/ 9299558 w 10009632"/>
              <a:gd name="connsiteY26" fmla="*/ 609076 h 6858000"/>
              <a:gd name="connsiteX27" fmla="*/ 9299557 w 10009632"/>
              <a:gd name="connsiteY27" fmla="*/ 609076 h 6858000"/>
              <a:gd name="connsiteX28" fmla="*/ 9297987 w 10009632"/>
              <a:gd name="connsiteY28" fmla="*/ 524982 h 6858000"/>
              <a:gd name="connsiteX29" fmla="*/ 9297327 w 10009632"/>
              <a:gd name="connsiteY29" fmla="*/ 521721 h 6858000"/>
              <a:gd name="connsiteX30" fmla="*/ 9311574 w 10009632"/>
              <a:gd name="connsiteY30" fmla="*/ 500271 h 6858000"/>
              <a:gd name="connsiteX31" fmla="*/ 9319005 w 10009632"/>
              <a:gd name="connsiteY31" fmla="*/ 498774 h 6858000"/>
              <a:gd name="connsiteX32" fmla="*/ 9318981 w 10009632"/>
              <a:gd name="connsiteY32" fmla="*/ 498442 h 6858000"/>
              <a:gd name="connsiteX33" fmla="*/ 9346322 w 10009632"/>
              <a:gd name="connsiteY33" fmla="*/ 495886 h 6858000"/>
              <a:gd name="connsiteX34" fmla="*/ 9356813 w 10009632"/>
              <a:gd name="connsiteY34" fmla="*/ 495676 h 6858000"/>
              <a:gd name="connsiteX35" fmla="*/ 9356893 w 10009632"/>
              <a:gd name="connsiteY35" fmla="*/ 495660 h 6858000"/>
              <a:gd name="connsiteX36" fmla="*/ 9356959 w 10009632"/>
              <a:gd name="connsiteY36" fmla="*/ 495673 h 6858000"/>
              <a:gd name="connsiteX37" fmla="*/ 9357631 w 10009632"/>
              <a:gd name="connsiteY37" fmla="*/ 495659 h 6858000"/>
              <a:gd name="connsiteX38" fmla="*/ 9442002 w 10009632"/>
              <a:gd name="connsiteY38" fmla="*/ 349989 h 6858000"/>
              <a:gd name="connsiteX39" fmla="*/ 9229912 w 10009632"/>
              <a:gd name="connsiteY39" fmla="*/ 571943 h 6858000"/>
              <a:gd name="connsiteX40" fmla="*/ 9442002 w 10009632"/>
              <a:gd name="connsiteY40" fmla="*/ 793897 h 6858000"/>
              <a:gd name="connsiteX41" fmla="*/ 9654091 w 10009632"/>
              <a:gd name="connsiteY41" fmla="*/ 571943 h 6858000"/>
              <a:gd name="connsiteX42" fmla="*/ 9442002 w 10009632"/>
              <a:gd name="connsiteY42" fmla="*/ 349989 h 6858000"/>
              <a:gd name="connsiteX43" fmla="*/ 0 w 10009632"/>
              <a:gd name="connsiteY43" fmla="*/ 0 h 6858000"/>
              <a:gd name="connsiteX44" fmla="*/ 10009632 w 10009632"/>
              <a:gd name="connsiteY44" fmla="*/ 0 h 6858000"/>
              <a:gd name="connsiteX45" fmla="*/ 10009632 w 10009632"/>
              <a:gd name="connsiteY45" fmla="*/ 6858000 h 6858000"/>
              <a:gd name="connsiteX46" fmla="*/ 0 w 10009632"/>
              <a:gd name="connsiteY46" fmla="*/ 6858000 h 6858000"/>
              <a:gd name="connsiteX47" fmla="*/ 0 w 10009632"/>
              <a:gd name="connsiteY47" fmla="*/ 6083809 h 6858000"/>
              <a:gd name="connsiteX48" fmla="*/ 1536192 w 10009632"/>
              <a:gd name="connsiteY48" fmla="*/ 6083809 h 6858000"/>
              <a:gd name="connsiteX49" fmla="*/ 1536192 w 10009632"/>
              <a:gd name="connsiteY49" fmla="*/ 743713 h 6858000"/>
              <a:gd name="connsiteX50" fmla="*/ 0 w 10009632"/>
              <a:gd name="connsiteY50" fmla="*/ 743713 h 6858000"/>
              <a:gd name="connsiteX51" fmla="*/ 0 w 10009632"/>
              <a:gd name="connsiteY5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526372 w 10009632"/>
              <a:gd name="connsiteY21" fmla="*/ 495659 h 6858000"/>
              <a:gd name="connsiteX22" fmla="*/ 9325209 w 10009632"/>
              <a:gd name="connsiteY22" fmla="*/ 641481 h 6858000"/>
              <a:gd name="connsiteX23" fmla="*/ 9299558 w 10009632"/>
              <a:gd name="connsiteY23" fmla="*/ 615325 h 6858000"/>
              <a:gd name="connsiteX24" fmla="*/ 9299558 w 10009632"/>
              <a:gd name="connsiteY24" fmla="*/ 611858 h 6858000"/>
              <a:gd name="connsiteX25" fmla="*/ 9299558 w 10009632"/>
              <a:gd name="connsiteY25" fmla="*/ 609076 h 6858000"/>
              <a:gd name="connsiteX26" fmla="*/ 9299557 w 10009632"/>
              <a:gd name="connsiteY26" fmla="*/ 609076 h 6858000"/>
              <a:gd name="connsiteX27" fmla="*/ 9297987 w 10009632"/>
              <a:gd name="connsiteY27" fmla="*/ 524982 h 6858000"/>
              <a:gd name="connsiteX28" fmla="*/ 9297327 w 10009632"/>
              <a:gd name="connsiteY28" fmla="*/ 521721 h 6858000"/>
              <a:gd name="connsiteX29" fmla="*/ 9311574 w 10009632"/>
              <a:gd name="connsiteY29" fmla="*/ 500271 h 6858000"/>
              <a:gd name="connsiteX30" fmla="*/ 9319005 w 10009632"/>
              <a:gd name="connsiteY30" fmla="*/ 498774 h 6858000"/>
              <a:gd name="connsiteX31" fmla="*/ 9318981 w 10009632"/>
              <a:gd name="connsiteY31" fmla="*/ 498442 h 6858000"/>
              <a:gd name="connsiteX32" fmla="*/ 9346322 w 10009632"/>
              <a:gd name="connsiteY32" fmla="*/ 495886 h 6858000"/>
              <a:gd name="connsiteX33" fmla="*/ 9356813 w 10009632"/>
              <a:gd name="connsiteY33" fmla="*/ 495676 h 6858000"/>
              <a:gd name="connsiteX34" fmla="*/ 9356893 w 10009632"/>
              <a:gd name="connsiteY34" fmla="*/ 495660 h 6858000"/>
              <a:gd name="connsiteX35" fmla="*/ 9356959 w 10009632"/>
              <a:gd name="connsiteY35" fmla="*/ 495673 h 6858000"/>
              <a:gd name="connsiteX36" fmla="*/ 9357631 w 10009632"/>
              <a:gd name="connsiteY36" fmla="*/ 495659 h 6858000"/>
              <a:gd name="connsiteX37" fmla="*/ 9442002 w 10009632"/>
              <a:gd name="connsiteY37" fmla="*/ 349989 h 6858000"/>
              <a:gd name="connsiteX38" fmla="*/ 9229912 w 10009632"/>
              <a:gd name="connsiteY38" fmla="*/ 571943 h 6858000"/>
              <a:gd name="connsiteX39" fmla="*/ 9442002 w 10009632"/>
              <a:gd name="connsiteY39" fmla="*/ 793897 h 6858000"/>
              <a:gd name="connsiteX40" fmla="*/ 9654091 w 10009632"/>
              <a:gd name="connsiteY40" fmla="*/ 571943 h 6858000"/>
              <a:gd name="connsiteX41" fmla="*/ 9442002 w 10009632"/>
              <a:gd name="connsiteY41" fmla="*/ 349989 h 6858000"/>
              <a:gd name="connsiteX42" fmla="*/ 0 w 10009632"/>
              <a:gd name="connsiteY42" fmla="*/ 0 h 6858000"/>
              <a:gd name="connsiteX43" fmla="*/ 10009632 w 10009632"/>
              <a:gd name="connsiteY43" fmla="*/ 0 h 6858000"/>
              <a:gd name="connsiteX44" fmla="*/ 10009632 w 10009632"/>
              <a:gd name="connsiteY44" fmla="*/ 6858000 h 6858000"/>
              <a:gd name="connsiteX45" fmla="*/ 0 w 10009632"/>
              <a:gd name="connsiteY45" fmla="*/ 6858000 h 6858000"/>
              <a:gd name="connsiteX46" fmla="*/ 0 w 10009632"/>
              <a:gd name="connsiteY46" fmla="*/ 6083809 h 6858000"/>
              <a:gd name="connsiteX47" fmla="*/ 1536192 w 10009632"/>
              <a:gd name="connsiteY47" fmla="*/ 6083809 h 6858000"/>
              <a:gd name="connsiteX48" fmla="*/ 1536192 w 10009632"/>
              <a:gd name="connsiteY48" fmla="*/ 743713 h 6858000"/>
              <a:gd name="connsiteX49" fmla="*/ 0 w 10009632"/>
              <a:gd name="connsiteY49" fmla="*/ 743713 h 6858000"/>
              <a:gd name="connsiteX50" fmla="*/ 0 w 10009632"/>
              <a:gd name="connsiteY5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325209 w 10009632"/>
              <a:gd name="connsiteY21" fmla="*/ 641481 h 6858000"/>
              <a:gd name="connsiteX22" fmla="*/ 9299558 w 10009632"/>
              <a:gd name="connsiteY22" fmla="*/ 615325 h 6858000"/>
              <a:gd name="connsiteX23" fmla="*/ 9299558 w 10009632"/>
              <a:gd name="connsiteY23" fmla="*/ 611858 h 6858000"/>
              <a:gd name="connsiteX24" fmla="*/ 9299558 w 10009632"/>
              <a:gd name="connsiteY24" fmla="*/ 609076 h 6858000"/>
              <a:gd name="connsiteX25" fmla="*/ 9299557 w 10009632"/>
              <a:gd name="connsiteY25" fmla="*/ 609076 h 6858000"/>
              <a:gd name="connsiteX26" fmla="*/ 9297987 w 10009632"/>
              <a:gd name="connsiteY26" fmla="*/ 524982 h 6858000"/>
              <a:gd name="connsiteX27" fmla="*/ 9297327 w 10009632"/>
              <a:gd name="connsiteY27" fmla="*/ 521721 h 6858000"/>
              <a:gd name="connsiteX28" fmla="*/ 9311574 w 10009632"/>
              <a:gd name="connsiteY28" fmla="*/ 500271 h 6858000"/>
              <a:gd name="connsiteX29" fmla="*/ 9319005 w 10009632"/>
              <a:gd name="connsiteY29" fmla="*/ 498774 h 6858000"/>
              <a:gd name="connsiteX30" fmla="*/ 9318981 w 10009632"/>
              <a:gd name="connsiteY30" fmla="*/ 498442 h 6858000"/>
              <a:gd name="connsiteX31" fmla="*/ 9346322 w 10009632"/>
              <a:gd name="connsiteY31" fmla="*/ 495886 h 6858000"/>
              <a:gd name="connsiteX32" fmla="*/ 9356813 w 10009632"/>
              <a:gd name="connsiteY32" fmla="*/ 495676 h 6858000"/>
              <a:gd name="connsiteX33" fmla="*/ 9356893 w 10009632"/>
              <a:gd name="connsiteY33" fmla="*/ 495660 h 6858000"/>
              <a:gd name="connsiteX34" fmla="*/ 9356959 w 10009632"/>
              <a:gd name="connsiteY34" fmla="*/ 495673 h 6858000"/>
              <a:gd name="connsiteX35" fmla="*/ 9357631 w 10009632"/>
              <a:gd name="connsiteY35" fmla="*/ 495659 h 6858000"/>
              <a:gd name="connsiteX36" fmla="*/ 9442002 w 10009632"/>
              <a:gd name="connsiteY36" fmla="*/ 349989 h 6858000"/>
              <a:gd name="connsiteX37" fmla="*/ 9229912 w 10009632"/>
              <a:gd name="connsiteY37" fmla="*/ 571943 h 6858000"/>
              <a:gd name="connsiteX38" fmla="*/ 9442002 w 10009632"/>
              <a:gd name="connsiteY38" fmla="*/ 793897 h 6858000"/>
              <a:gd name="connsiteX39" fmla="*/ 9654091 w 10009632"/>
              <a:gd name="connsiteY39" fmla="*/ 571943 h 6858000"/>
              <a:gd name="connsiteX40" fmla="*/ 9442002 w 10009632"/>
              <a:gd name="connsiteY40" fmla="*/ 349989 h 6858000"/>
              <a:gd name="connsiteX41" fmla="*/ 0 w 10009632"/>
              <a:gd name="connsiteY41" fmla="*/ 0 h 6858000"/>
              <a:gd name="connsiteX42" fmla="*/ 10009632 w 10009632"/>
              <a:gd name="connsiteY42" fmla="*/ 0 h 6858000"/>
              <a:gd name="connsiteX43" fmla="*/ 10009632 w 10009632"/>
              <a:gd name="connsiteY43" fmla="*/ 6858000 h 6858000"/>
              <a:gd name="connsiteX44" fmla="*/ 0 w 10009632"/>
              <a:gd name="connsiteY44" fmla="*/ 6858000 h 6858000"/>
              <a:gd name="connsiteX45" fmla="*/ 0 w 10009632"/>
              <a:gd name="connsiteY45" fmla="*/ 6083809 h 6858000"/>
              <a:gd name="connsiteX46" fmla="*/ 1536192 w 10009632"/>
              <a:gd name="connsiteY46" fmla="*/ 6083809 h 6858000"/>
              <a:gd name="connsiteX47" fmla="*/ 1536192 w 10009632"/>
              <a:gd name="connsiteY47" fmla="*/ 743713 h 6858000"/>
              <a:gd name="connsiteX48" fmla="*/ 0 w 10009632"/>
              <a:gd name="connsiteY48" fmla="*/ 743713 h 6858000"/>
              <a:gd name="connsiteX49" fmla="*/ 0 w 10009632"/>
              <a:gd name="connsiteY4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19176 w 10009632"/>
              <a:gd name="connsiteY17" fmla="*/ 499870 h 6858000"/>
              <a:gd name="connsiteX18" fmla="*/ 9523385 w 10009632"/>
              <a:gd name="connsiteY18" fmla="*/ 496410 h 6858000"/>
              <a:gd name="connsiteX19" fmla="*/ 9526352 w 10009632"/>
              <a:gd name="connsiteY19" fmla="*/ 495812 h 6858000"/>
              <a:gd name="connsiteX20" fmla="*/ 9325209 w 10009632"/>
              <a:gd name="connsiteY20" fmla="*/ 641481 h 6858000"/>
              <a:gd name="connsiteX21" fmla="*/ 9299558 w 10009632"/>
              <a:gd name="connsiteY21" fmla="*/ 615325 h 6858000"/>
              <a:gd name="connsiteX22" fmla="*/ 9299558 w 10009632"/>
              <a:gd name="connsiteY22" fmla="*/ 611858 h 6858000"/>
              <a:gd name="connsiteX23" fmla="*/ 9299558 w 10009632"/>
              <a:gd name="connsiteY23" fmla="*/ 609076 h 6858000"/>
              <a:gd name="connsiteX24" fmla="*/ 9299557 w 10009632"/>
              <a:gd name="connsiteY24" fmla="*/ 609076 h 6858000"/>
              <a:gd name="connsiteX25" fmla="*/ 9297987 w 10009632"/>
              <a:gd name="connsiteY25" fmla="*/ 524982 h 6858000"/>
              <a:gd name="connsiteX26" fmla="*/ 9297327 w 10009632"/>
              <a:gd name="connsiteY26" fmla="*/ 521721 h 6858000"/>
              <a:gd name="connsiteX27" fmla="*/ 9311574 w 10009632"/>
              <a:gd name="connsiteY27" fmla="*/ 500271 h 6858000"/>
              <a:gd name="connsiteX28" fmla="*/ 9319005 w 10009632"/>
              <a:gd name="connsiteY28" fmla="*/ 498774 h 6858000"/>
              <a:gd name="connsiteX29" fmla="*/ 9318981 w 10009632"/>
              <a:gd name="connsiteY29" fmla="*/ 498442 h 6858000"/>
              <a:gd name="connsiteX30" fmla="*/ 9346322 w 10009632"/>
              <a:gd name="connsiteY30" fmla="*/ 495886 h 6858000"/>
              <a:gd name="connsiteX31" fmla="*/ 9356813 w 10009632"/>
              <a:gd name="connsiteY31" fmla="*/ 495676 h 6858000"/>
              <a:gd name="connsiteX32" fmla="*/ 9356893 w 10009632"/>
              <a:gd name="connsiteY32" fmla="*/ 495660 h 6858000"/>
              <a:gd name="connsiteX33" fmla="*/ 9356959 w 10009632"/>
              <a:gd name="connsiteY33" fmla="*/ 495673 h 6858000"/>
              <a:gd name="connsiteX34" fmla="*/ 9357631 w 10009632"/>
              <a:gd name="connsiteY34" fmla="*/ 495659 h 6858000"/>
              <a:gd name="connsiteX35" fmla="*/ 9442002 w 10009632"/>
              <a:gd name="connsiteY35" fmla="*/ 349989 h 6858000"/>
              <a:gd name="connsiteX36" fmla="*/ 9229912 w 10009632"/>
              <a:gd name="connsiteY36" fmla="*/ 571943 h 6858000"/>
              <a:gd name="connsiteX37" fmla="*/ 9442002 w 10009632"/>
              <a:gd name="connsiteY37" fmla="*/ 793897 h 6858000"/>
              <a:gd name="connsiteX38" fmla="*/ 9654091 w 10009632"/>
              <a:gd name="connsiteY38" fmla="*/ 571943 h 6858000"/>
              <a:gd name="connsiteX39" fmla="*/ 9442002 w 10009632"/>
              <a:gd name="connsiteY39" fmla="*/ 349989 h 6858000"/>
              <a:gd name="connsiteX40" fmla="*/ 0 w 10009632"/>
              <a:gd name="connsiteY40" fmla="*/ 0 h 6858000"/>
              <a:gd name="connsiteX41" fmla="*/ 10009632 w 10009632"/>
              <a:gd name="connsiteY41" fmla="*/ 0 h 6858000"/>
              <a:gd name="connsiteX42" fmla="*/ 10009632 w 10009632"/>
              <a:gd name="connsiteY42" fmla="*/ 6858000 h 6858000"/>
              <a:gd name="connsiteX43" fmla="*/ 0 w 10009632"/>
              <a:gd name="connsiteY43" fmla="*/ 6858000 h 6858000"/>
              <a:gd name="connsiteX44" fmla="*/ 0 w 10009632"/>
              <a:gd name="connsiteY44" fmla="*/ 6083809 h 6858000"/>
              <a:gd name="connsiteX45" fmla="*/ 1536192 w 10009632"/>
              <a:gd name="connsiteY45" fmla="*/ 6083809 h 6858000"/>
              <a:gd name="connsiteX46" fmla="*/ 1536192 w 10009632"/>
              <a:gd name="connsiteY46" fmla="*/ 743713 h 6858000"/>
              <a:gd name="connsiteX47" fmla="*/ 0 w 10009632"/>
              <a:gd name="connsiteY47" fmla="*/ 743713 h 6858000"/>
              <a:gd name="connsiteX48" fmla="*/ 0 w 10009632"/>
              <a:gd name="connsiteY4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23385 w 10009632"/>
              <a:gd name="connsiteY17" fmla="*/ 496410 h 6858000"/>
              <a:gd name="connsiteX18" fmla="*/ 9526352 w 10009632"/>
              <a:gd name="connsiteY18" fmla="*/ 495812 h 6858000"/>
              <a:gd name="connsiteX19" fmla="*/ 9325209 w 10009632"/>
              <a:gd name="connsiteY19" fmla="*/ 641481 h 6858000"/>
              <a:gd name="connsiteX20" fmla="*/ 9299558 w 10009632"/>
              <a:gd name="connsiteY20" fmla="*/ 615325 h 6858000"/>
              <a:gd name="connsiteX21" fmla="*/ 9299558 w 10009632"/>
              <a:gd name="connsiteY21" fmla="*/ 611858 h 6858000"/>
              <a:gd name="connsiteX22" fmla="*/ 9299558 w 10009632"/>
              <a:gd name="connsiteY22" fmla="*/ 609076 h 6858000"/>
              <a:gd name="connsiteX23" fmla="*/ 9299557 w 10009632"/>
              <a:gd name="connsiteY23" fmla="*/ 609076 h 6858000"/>
              <a:gd name="connsiteX24" fmla="*/ 9297987 w 10009632"/>
              <a:gd name="connsiteY24" fmla="*/ 524982 h 6858000"/>
              <a:gd name="connsiteX25" fmla="*/ 9297327 w 10009632"/>
              <a:gd name="connsiteY25" fmla="*/ 521721 h 6858000"/>
              <a:gd name="connsiteX26" fmla="*/ 9311574 w 10009632"/>
              <a:gd name="connsiteY26" fmla="*/ 500271 h 6858000"/>
              <a:gd name="connsiteX27" fmla="*/ 9319005 w 10009632"/>
              <a:gd name="connsiteY27" fmla="*/ 498774 h 6858000"/>
              <a:gd name="connsiteX28" fmla="*/ 9318981 w 10009632"/>
              <a:gd name="connsiteY28" fmla="*/ 498442 h 6858000"/>
              <a:gd name="connsiteX29" fmla="*/ 9346322 w 10009632"/>
              <a:gd name="connsiteY29" fmla="*/ 495886 h 6858000"/>
              <a:gd name="connsiteX30" fmla="*/ 9356813 w 10009632"/>
              <a:gd name="connsiteY30" fmla="*/ 495676 h 6858000"/>
              <a:gd name="connsiteX31" fmla="*/ 9356893 w 10009632"/>
              <a:gd name="connsiteY31" fmla="*/ 495660 h 6858000"/>
              <a:gd name="connsiteX32" fmla="*/ 9356959 w 10009632"/>
              <a:gd name="connsiteY32" fmla="*/ 495673 h 6858000"/>
              <a:gd name="connsiteX33" fmla="*/ 9357631 w 10009632"/>
              <a:gd name="connsiteY33" fmla="*/ 495659 h 6858000"/>
              <a:gd name="connsiteX34" fmla="*/ 9442002 w 10009632"/>
              <a:gd name="connsiteY34" fmla="*/ 349989 h 6858000"/>
              <a:gd name="connsiteX35" fmla="*/ 9229912 w 10009632"/>
              <a:gd name="connsiteY35" fmla="*/ 571943 h 6858000"/>
              <a:gd name="connsiteX36" fmla="*/ 9442002 w 10009632"/>
              <a:gd name="connsiteY36" fmla="*/ 793897 h 6858000"/>
              <a:gd name="connsiteX37" fmla="*/ 9654091 w 10009632"/>
              <a:gd name="connsiteY37" fmla="*/ 571943 h 6858000"/>
              <a:gd name="connsiteX38" fmla="*/ 9442002 w 10009632"/>
              <a:gd name="connsiteY38" fmla="*/ 349989 h 6858000"/>
              <a:gd name="connsiteX39" fmla="*/ 0 w 10009632"/>
              <a:gd name="connsiteY39" fmla="*/ 0 h 6858000"/>
              <a:gd name="connsiteX40" fmla="*/ 10009632 w 10009632"/>
              <a:gd name="connsiteY40" fmla="*/ 0 h 6858000"/>
              <a:gd name="connsiteX41" fmla="*/ 10009632 w 10009632"/>
              <a:gd name="connsiteY41" fmla="*/ 6858000 h 6858000"/>
              <a:gd name="connsiteX42" fmla="*/ 0 w 10009632"/>
              <a:gd name="connsiteY42" fmla="*/ 6858000 h 6858000"/>
              <a:gd name="connsiteX43" fmla="*/ 0 w 10009632"/>
              <a:gd name="connsiteY43" fmla="*/ 6083809 h 6858000"/>
              <a:gd name="connsiteX44" fmla="*/ 1536192 w 10009632"/>
              <a:gd name="connsiteY44" fmla="*/ 6083809 h 6858000"/>
              <a:gd name="connsiteX45" fmla="*/ 1536192 w 10009632"/>
              <a:gd name="connsiteY45" fmla="*/ 743713 h 6858000"/>
              <a:gd name="connsiteX46" fmla="*/ 0 w 10009632"/>
              <a:gd name="connsiteY46" fmla="*/ 743713 h 6858000"/>
              <a:gd name="connsiteX47" fmla="*/ 0 w 10009632"/>
              <a:gd name="connsiteY4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526352 w 10009632"/>
              <a:gd name="connsiteY17" fmla="*/ 495812 h 6858000"/>
              <a:gd name="connsiteX18" fmla="*/ 9325209 w 10009632"/>
              <a:gd name="connsiteY18" fmla="*/ 641481 h 6858000"/>
              <a:gd name="connsiteX19" fmla="*/ 9299558 w 10009632"/>
              <a:gd name="connsiteY19" fmla="*/ 615325 h 6858000"/>
              <a:gd name="connsiteX20" fmla="*/ 9299558 w 10009632"/>
              <a:gd name="connsiteY20" fmla="*/ 611858 h 6858000"/>
              <a:gd name="connsiteX21" fmla="*/ 9299558 w 10009632"/>
              <a:gd name="connsiteY21" fmla="*/ 609076 h 6858000"/>
              <a:gd name="connsiteX22" fmla="*/ 9299557 w 10009632"/>
              <a:gd name="connsiteY22" fmla="*/ 609076 h 6858000"/>
              <a:gd name="connsiteX23" fmla="*/ 9297987 w 10009632"/>
              <a:gd name="connsiteY23" fmla="*/ 524982 h 6858000"/>
              <a:gd name="connsiteX24" fmla="*/ 9297327 w 10009632"/>
              <a:gd name="connsiteY24" fmla="*/ 521721 h 6858000"/>
              <a:gd name="connsiteX25" fmla="*/ 9311574 w 10009632"/>
              <a:gd name="connsiteY25" fmla="*/ 500271 h 6858000"/>
              <a:gd name="connsiteX26" fmla="*/ 9319005 w 10009632"/>
              <a:gd name="connsiteY26" fmla="*/ 498774 h 6858000"/>
              <a:gd name="connsiteX27" fmla="*/ 9318981 w 10009632"/>
              <a:gd name="connsiteY27" fmla="*/ 498442 h 6858000"/>
              <a:gd name="connsiteX28" fmla="*/ 9346322 w 10009632"/>
              <a:gd name="connsiteY28" fmla="*/ 495886 h 6858000"/>
              <a:gd name="connsiteX29" fmla="*/ 9356813 w 10009632"/>
              <a:gd name="connsiteY29" fmla="*/ 495676 h 6858000"/>
              <a:gd name="connsiteX30" fmla="*/ 9356893 w 10009632"/>
              <a:gd name="connsiteY30" fmla="*/ 495660 h 6858000"/>
              <a:gd name="connsiteX31" fmla="*/ 9356959 w 10009632"/>
              <a:gd name="connsiteY31" fmla="*/ 495673 h 6858000"/>
              <a:gd name="connsiteX32" fmla="*/ 9357631 w 10009632"/>
              <a:gd name="connsiteY32" fmla="*/ 495659 h 6858000"/>
              <a:gd name="connsiteX33" fmla="*/ 9442002 w 10009632"/>
              <a:gd name="connsiteY33" fmla="*/ 349989 h 6858000"/>
              <a:gd name="connsiteX34" fmla="*/ 9229912 w 10009632"/>
              <a:gd name="connsiteY34" fmla="*/ 571943 h 6858000"/>
              <a:gd name="connsiteX35" fmla="*/ 9442002 w 10009632"/>
              <a:gd name="connsiteY35" fmla="*/ 793897 h 6858000"/>
              <a:gd name="connsiteX36" fmla="*/ 9654091 w 10009632"/>
              <a:gd name="connsiteY36" fmla="*/ 571943 h 6858000"/>
              <a:gd name="connsiteX37" fmla="*/ 9442002 w 10009632"/>
              <a:gd name="connsiteY37" fmla="*/ 349989 h 6858000"/>
              <a:gd name="connsiteX38" fmla="*/ 0 w 10009632"/>
              <a:gd name="connsiteY38" fmla="*/ 0 h 6858000"/>
              <a:gd name="connsiteX39" fmla="*/ 10009632 w 10009632"/>
              <a:gd name="connsiteY39" fmla="*/ 0 h 6858000"/>
              <a:gd name="connsiteX40" fmla="*/ 10009632 w 10009632"/>
              <a:gd name="connsiteY40" fmla="*/ 6858000 h 6858000"/>
              <a:gd name="connsiteX41" fmla="*/ 0 w 10009632"/>
              <a:gd name="connsiteY41" fmla="*/ 6858000 h 6858000"/>
              <a:gd name="connsiteX42" fmla="*/ 0 w 10009632"/>
              <a:gd name="connsiteY42" fmla="*/ 6083809 h 6858000"/>
              <a:gd name="connsiteX43" fmla="*/ 1536192 w 10009632"/>
              <a:gd name="connsiteY43" fmla="*/ 6083809 h 6858000"/>
              <a:gd name="connsiteX44" fmla="*/ 1536192 w 10009632"/>
              <a:gd name="connsiteY44" fmla="*/ 743713 h 6858000"/>
              <a:gd name="connsiteX45" fmla="*/ 0 w 10009632"/>
              <a:gd name="connsiteY45" fmla="*/ 743713 h 6858000"/>
              <a:gd name="connsiteX46" fmla="*/ 0 w 10009632"/>
              <a:gd name="connsiteY4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325209 w 10009632"/>
              <a:gd name="connsiteY17" fmla="*/ 641481 h 6858000"/>
              <a:gd name="connsiteX18" fmla="*/ 9299558 w 10009632"/>
              <a:gd name="connsiteY18" fmla="*/ 615325 h 6858000"/>
              <a:gd name="connsiteX19" fmla="*/ 9299558 w 10009632"/>
              <a:gd name="connsiteY19" fmla="*/ 611858 h 6858000"/>
              <a:gd name="connsiteX20" fmla="*/ 9299558 w 10009632"/>
              <a:gd name="connsiteY20" fmla="*/ 609076 h 6858000"/>
              <a:gd name="connsiteX21" fmla="*/ 9299557 w 10009632"/>
              <a:gd name="connsiteY21" fmla="*/ 609076 h 6858000"/>
              <a:gd name="connsiteX22" fmla="*/ 9297987 w 10009632"/>
              <a:gd name="connsiteY22" fmla="*/ 524982 h 6858000"/>
              <a:gd name="connsiteX23" fmla="*/ 9297327 w 10009632"/>
              <a:gd name="connsiteY23" fmla="*/ 521721 h 6858000"/>
              <a:gd name="connsiteX24" fmla="*/ 9311574 w 10009632"/>
              <a:gd name="connsiteY24" fmla="*/ 500271 h 6858000"/>
              <a:gd name="connsiteX25" fmla="*/ 9319005 w 10009632"/>
              <a:gd name="connsiteY25" fmla="*/ 498774 h 6858000"/>
              <a:gd name="connsiteX26" fmla="*/ 9318981 w 10009632"/>
              <a:gd name="connsiteY26" fmla="*/ 498442 h 6858000"/>
              <a:gd name="connsiteX27" fmla="*/ 9346322 w 10009632"/>
              <a:gd name="connsiteY27" fmla="*/ 495886 h 6858000"/>
              <a:gd name="connsiteX28" fmla="*/ 9356813 w 10009632"/>
              <a:gd name="connsiteY28" fmla="*/ 495676 h 6858000"/>
              <a:gd name="connsiteX29" fmla="*/ 9356893 w 10009632"/>
              <a:gd name="connsiteY29" fmla="*/ 495660 h 6858000"/>
              <a:gd name="connsiteX30" fmla="*/ 9356959 w 10009632"/>
              <a:gd name="connsiteY30" fmla="*/ 495673 h 6858000"/>
              <a:gd name="connsiteX31" fmla="*/ 9357631 w 10009632"/>
              <a:gd name="connsiteY31" fmla="*/ 495659 h 6858000"/>
              <a:gd name="connsiteX32" fmla="*/ 9442002 w 10009632"/>
              <a:gd name="connsiteY32" fmla="*/ 349989 h 6858000"/>
              <a:gd name="connsiteX33" fmla="*/ 9229912 w 10009632"/>
              <a:gd name="connsiteY33" fmla="*/ 571943 h 6858000"/>
              <a:gd name="connsiteX34" fmla="*/ 9442002 w 10009632"/>
              <a:gd name="connsiteY34" fmla="*/ 793897 h 6858000"/>
              <a:gd name="connsiteX35" fmla="*/ 9654091 w 10009632"/>
              <a:gd name="connsiteY35" fmla="*/ 571943 h 6858000"/>
              <a:gd name="connsiteX36" fmla="*/ 9442002 w 10009632"/>
              <a:gd name="connsiteY36" fmla="*/ 349989 h 6858000"/>
              <a:gd name="connsiteX37" fmla="*/ 0 w 10009632"/>
              <a:gd name="connsiteY37" fmla="*/ 0 h 6858000"/>
              <a:gd name="connsiteX38" fmla="*/ 10009632 w 10009632"/>
              <a:gd name="connsiteY38" fmla="*/ 0 h 6858000"/>
              <a:gd name="connsiteX39" fmla="*/ 10009632 w 10009632"/>
              <a:gd name="connsiteY39" fmla="*/ 6858000 h 6858000"/>
              <a:gd name="connsiteX40" fmla="*/ 0 w 10009632"/>
              <a:gd name="connsiteY40" fmla="*/ 6858000 h 6858000"/>
              <a:gd name="connsiteX41" fmla="*/ 0 w 10009632"/>
              <a:gd name="connsiteY41" fmla="*/ 6083809 h 6858000"/>
              <a:gd name="connsiteX42" fmla="*/ 1536192 w 10009632"/>
              <a:gd name="connsiteY42" fmla="*/ 6083809 h 6858000"/>
              <a:gd name="connsiteX43" fmla="*/ 1536192 w 10009632"/>
              <a:gd name="connsiteY43" fmla="*/ 743713 h 6858000"/>
              <a:gd name="connsiteX44" fmla="*/ 0 w 10009632"/>
              <a:gd name="connsiteY44" fmla="*/ 743713 h 6858000"/>
              <a:gd name="connsiteX45" fmla="*/ 0 w 10009632"/>
              <a:gd name="connsiteY4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523385 w 10009632"/>
              <a:gd name="connsiteY15" fmla="*/ 496410 h 6858000"/>
              <a:gd name="connsiteX16" fmla="*/ 9325209 w 10009632"/>
              <a:gd name="connsiteY16" fmla="*/ 641481 h 6858000"/>
              <a:gd name="connsiteX17" fmla="*/ 9299558 w 10009632"/>
              <a:gd name="connsiteY17" fmla="*/ 615325 h 6858000"/>
              <a:gd name="connsiteX18" fmla="*/ 9299558 w 10009632"/>
              <a:gd name="connsiteY18" fmla="*/ 611858 h 6858000"/>
              <a:gd name="connsiteX19" fmla="*/ 9299558 w 10009632"/>
              <a:gd name="connsiteY19" fmla="*/ 609076 h 6858000"/>
              <a:gd name="connsiteX20" fmla="*/ 9299557 w 10009632"/>
              <a:gd name="connsiteY20" fmla="*/ 609076 h 6858000"/>
              <a:gd name="connsiteX21" fmla="*/ 9297987 w 10009632"/>
              <a:gd name="connsiteY21" fmla="*/ 524982 h 6858000"/>
              <a:gd name="connsiteX22" fmla="*/ 9297327 w 10009632"/>
              <a:gd name="connsiteY22" fmla="*/ 521721 h 6858000"/>
              <a:gd name="connsiteX23" fmla="*/ 9311574 w 10009632"/>
              <a:gd name="connsiteY23" fmla="*/ 500271 h 6858000"/>
              <a:gd name="connsiteX24" fmla="*/ 9319005 w 10009632"/>
              <a:gd name="connsiteY24" fmla="*/ 498774 h 6858000"/>
              <a:gd name="connsiteX25" fmla="*/ 9318981 w 10009632"/>
              <a:gd name="connsiteY25" fmla="*/ 498442 h 6858000"/>
              <a:gd name="connsiteX26" fmla="*/ 9346322 w 10009632"/>
              <a:gd name="connsiteY26" fmla="*/ 495886 h 6858000"/>
              <a:gd name="connsiteX27" fmla="*/ 9356813 w 10009632"/>
              <a:gd name="connsiteY27" fmla="*/ 495676 h 6858000"/>
              <a:gd name="connsiteX28" fmla="*/ 9356893 w 10009632"/>
              <a:gd name="connsiteY28" fmla="*/ 495660 h 6858000"/>
              <a:gd name="connsiteX29" fmla="*/ 9356959 w 10009632"/>
              <a:gd name="connsiteY29" fmla="*/ 495673 h 6858000"/>
              <a:gd name="connsiteX30" fmla="*/ 9357631 w 10009632"/>
              <a:gd name="connsiteY30" fmla="*/ 495659 h 6858000"/>
              <a:gd name="connsiteX31" fmla="*/ 9442002 w 10009632"/>
              <a:gd name="connsiteY31" fmla="*/ 349989 h 6858000"/>
              <a:gd name="connsiteX32" fmla="*/ 9229912 w 10009632"/>
              <a:gd name="connsiteY32" fmla="*/ 571943 h 6858000"/>
              <a:gd name="connsiteX33" fmla="*/ 9442002 w 10009632"/>
              <a:gd name="connsiteY33" fmla="*/ 793897 h 6858000"/>
              <a:gd name="connsiteX34" fmla="*/ 9654091 w 10009632"/>
              <a:gd name="connsiteY34" fmla="*/ 571943 h 6858000"/>
              <a:gd name="connsiteX35" fmla="*/ 9442002 w 10009632"/>
              <a:gd name="connsiteY35" fmla="*/ 349989 h 6858000"/>
              <a:gd name="connsiteX36" fmla="*/ 0 w 10009632"/>
              <a:gd name="connsiteY36" fmla="*/ 0 h 6858000"/>
              <a:gd name="connsiteX37" fmla="*/ 10009632 w 10009632"/>
              <a:gd name="connsiteY37" fmla="*/ 0 h 6858000"/>
              <a:gd name="connsiteX38" fmla="*/ 10009632 w 10009632"/>
              <a:gd name="connsiteY38" fmla="*/ 6858000 h 6858000"/>
              <a:gd name="connsiteX39" fmla="*/ 0 w 10009632"/>
              <a:gd name="connsiteY39" fmla="*/ 6858000 h 6858000"/>
              <a:gd name="connsiteX40" fmla="*/ 0 w 10009632"/>
              <a:gd name="connsiteY40" fmla="*/ 6083809 h 6858000"/>
              <a:gd name="connsiteX41" fmla="*/ 1536192 w 10009632"/>
              <a:gd name="connsiteY41" fmla="*/ 6083809 h 6858000"/>
              <a:gd name="connsiteX42" fmla="*/ 1536192 w 10009632"/>
              <a:gd name="connsiteY42" fmla="*/ 743713 h 6858000"/>
              <a:gd name="connsiteX43" fmla="*/ 0 w 10009632"/>
              <a:gd name="connsiteY43" fmla="*/ 743713 h 6858000"/>
              <a:gd name="connsiteX44" fmla="*/ 0 w 10009632"/>
              <a:gd name="connsiteY4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325209 w 10009632"/>
              <a:gd name="connsiteY15" fmla="*/ 641481 h 6858000"/>
              <a:gd name="connsiteX16" fmla="*/ 9299558 w 10009632"/>
              <a:gd name="connsiteY16" fmla="*/ 615325 h 6858000"/>
              <a:gd name="connsiteX17" fmla="*/ 9299558 w 10009632"/>
              <a:gd name="connsiteY17" fmla="*/ 611858 h 6858000"/>
              <a:gd name="connsiteX18" fmla="*/ 9299558 w 10009632"/>
              <a:gd name="connsiteY18" fmla="*/ 609076 h 6858000"/>
              <a:gd name="connsiteX19" fmla="*/ 9299557 w 10009632"/>
              <a:gd name="connsiteY19" fmla="*/ 609076 h 6858000"/>
              <a:gd name="connsiteX20" fmla="*/ 9297987 w 10009632"/>
              <a:gd name="connsiteY20" fmla="*/ 524982 h 6858000"/>
              <a:gd name="connsiteX21" fmla="*/ 9297327 w 10009632"/>
              <a:gd name="connsiteY21" fmla="*/ 521721 h 6858000"/>
              <a:gd name="connsiteX22" fmla="*/ 9311574 w 10009632"/>
              <a:gd name="connsiteY22" fmla="*/ 500271 h 6858000"/>
              <a:gd name="connsiteX23" fmla="*/ 9319005 w 10009632"/>
              <a:gd name="connsiteY23" fmla="*/ 498774 h 6858000"/>
              <a:gd name="connsiteX24" fmla="*/ 9318981 w 10009632"/>
              <a:gd name="connsiteY24" fmla="*/ 498442 h 6858000"/>
              <a:gd name="connsiteX25" fmla="*/ 9346322 w 10009632"/>
              <a:gd name="connsiteY25" fmla="*/ 495886 h 6858000"/>
              <a:gd name="connsiteX26" fmla="*/ 9356813 w 10009632"/>
              <a:gd name="connsiteY26" fmla="*/ 495676 h 6858000"/>
              <a:gd name="connsiteX27" fmla="*/ 9356893 w 10009632"/>
              <a:gd name="connsiteY27" fmla="*/ 495660 h 6858000"/>
              <a:gd name="connsiteX28" fmla="*/ 9356959 w 10009632"/>
              <a:gd name="connsiteY28" fmla="*/ 495673 h 6858000"/>
              <a:gd name="connsiteX29" fmla="*/ 9357631 w 10009632"/>
              <a:gd name="connsiteY29" fmla="*/ 495659 h 6858000"/>
              <a:gd name="connsiteX30" fmla="*/ 9442002 w 10009632"/>
              <a:gd name="connsiteY30" fmla="*/ 349989 h 6858000"/>
              <a:gd name="connsiteX31" fmla="*/ 9229912 w 10009632"/>
              <a:gd name="connsiteY31" fmla="*/ 571943 h 6858000"/>
              <a:gd name="connsiteX32" fmla="*/ 9442002 w 10009632"/>
              <a:gd name="connsiteY32" fmla="*/ 793897 h 6858000"/>
              <a:gd name="connsiteX33" fmla="*/ 9654091 w 10009632"/>
              <a:gd name="connsiteY33" fmla="*/ 571943 h 6858000"/>
              <a:gd name="connsiteX34" fmla="*/ 9442002 w 10009632"/>
              <a:gd name="connsiteY34" fmla="*/ 349989 h 6858000"/>
              <a:gd name="connsiteX35" fmla="*/ 0 w 10009632"/>
              <a:gd name="connsiteY35" fmla="*/ 0 h 6858000"/>
              <a:gd name="connsiteX36" fmla="*/ 10009632 w 10009632"/>
              <a:gd name="connsiteY36" fmla="*/ 0 h 6858000"/>
              <a:gd name="connsiteX37" fmla="*/ 10009632 w 10009632"/>
              <a:gd name="connsiteY37" fmla="*/ 6858000 h 6858000"/>
              <a:gd name="connsiteX38" fmla="*/ 0 w 10009632"/>
              <a:gd name="connsiteY38" fmla="*/ 6858000 h 6858000"/>
              <a:gd name="connsiteX39" fmla="*/ 0 w 10009632"/>
              <a:gd name="connsiteY39" fmla="*/ 6083809 h 6858000"/>
              <a:gd name="connsiteX40" fmla="*/ 1536192 w 10009632"/>
              <a:gd name="connsiteY40" fmla="*/ 6083809 h 6858000"/>
              <a:gd name="connsiteX41" fmla="*/ 1536192 w 10009632"/>
              <a:gd name="connsiteY41" fmla="*/ 743713 h 6858000"/>
              <a:gd name="connsiteX42" fmla="*/ 0 w 10009632"/>
              <a:gd name="connsiteY42" fmla="*/ 743713 h 6858000"/>
              <a:gd name="connsiteX43" fmla="*/ 0 w 10009632"/>
              <a:gd name="connsiteY4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325209 w 10009632"/>
              <a:gd name="connsiteY14" fmla="*/ 641481 h 6858000"/>
              <a:gd name="connsiteX15" fmla="*/ 9299558 w 10009632"/>
              <a:gd name="connsiteY15" fmla="*/ 615325 h 6858000"/>
              <a:gd name="connsiteX16" fmla="*/ 9299558 w 10009632"/>
              <a:gd name="connsiteY16" fmla="*/ 611858 h 6858000"/>
              <a:gd name="connsiteX17" fmla="*/ 9299558 w 10009632"/>
              <a:gd name="connsiteY17" fmla="*/ 609076 h 6858000"/>
              <a:gd name="connsiteX18" fmla="*/ 9299557 w 10009632"/>
              <a:gd name="connsiteY18" fmla="*/ 609076 h 6858000"/>
              <a:gd name="connsiteX19" fmla="*/ 9297987 w 10009632"/>
              <a:gd name="connsiteY19" fmla="*/ 524982 h 6858000"/>
              <a:gd name="connsiteX20" fmla="*/ 9297327 w 10009632"/>
              <a:gd name="connsiteY20" fmla="*/ 521721 h 6858000"/>
              <a:gd name="connsiteX21" fmla="*/ 9311574 w 10009632"/>
              <a:gd name="connsiteY21" fmla="*/ 500271 h 6858000"/>
              <a:gd name="connsiteX22" fmla="*/ 9319005 w 10009632"/>
              <a:gd name="connsiteY22" fmla="*/ 498774 h 6858000"/>
              <a:gd name="connsiteX23" fmla="*/ 9318981 w 10009632"/>
              <a:gd name="connsiteY23" fmla="*/ 498442 h 6858000"/>
              <a:gd name="connsiteX24" fmla="*/ 9346322 w 10009632"/>
              <a:gd name="connsiteY24" fmla="*/ 495886 h 6858000"/>
              <a:gd name="connsiteX25" fmla="*/ 9356813 w 10009632"/>
              <a:gd name="connsiteY25" fmla="*/ 495676 h 6858000"/>
              <a:gd name="connsiteX26" fmla="*/ 9356893 w 10009632"/>
              <a:gd name="connsiteY26" fmla="*/ 495660 h 6858000"/>
              <a:gd name="connsiteX27" fmla="*/ 9356959 w 10009632"/>
              <a:gd name="connsiteY27" fmla="*/ 495673 h 6858000"/>
              <a:gd name="connsiteX28" fmla="*/ 9357631 w 10009632"/>
              <a:gd name="connsiteY28" fmla="*/ 495659 h 6858000"/>
              <a:gd name="connsiteX29" fmla="*/ 9442002 w 10009632"/>
              <a:gd name="connsiteY29" fmla="*/ 349989 h 6858000"/>
              <a:gd name="connsiteX30" fmla="*/ 9229912 w 10009632"/>
              <a:gd name="connsiteY30" fmla="*/ 571943 h 6858000"/>
              <a:gd name="connsiteX31" fmla="*/ 9442002 w 10009632"/>
              <a:gd name="connsiteY31" fmla="*/ 793897 h 6858000"/>
              <a:gd name="connsiteX32" fmla="*/ 9654091 w 10009632"/>
              <a:gd name="connsiteY32" fmla="*/ 571943 h 6858000"/>
              <a:gd name="connsiteX33" fmla="*/ 9442002 w 10009632"/>
              <a:gd name="connsiteY33" fmla="*/ 349989 h 6858000"/>
              <a:gd name="connsiteX34" fmla="*/ 0 w 10009632"/>
              <a:gd name="connsiteY34" fmla="*/ 0 h 6858000"/>
              <a:gd name="connsiteX35" fmla="*/ 10009632 w 10009632"/>
              <a:gd name="connsiteY35" fmla="*/ 0 h 6858000"/>
              <a:gd name="connsiteX36" fmla="*/ 10009632 w 10009632"/>
              <a:gd name="connsiteY36" fmla="*/ 6858000 h 6858000"/>
              <a:gd name="connsiteX37" fmla="*/ 0 w 10009632"/>
              <a:gd name="connsiteY37" fmla="*/ 6858000 h 6858000"/>
              <a:gd name="connsiteX38" fmla="*/ 0 w 10009632"/>
              <a:gd name="connsiteY38" fmla="*/ 6083809 h 6858000"/>
              <a:gd name="connsiteX39" fmla="*/ 1536192 w 10009632"/>
              <a:gd name="connsiteY39" fmla="*/ 6083809 h 6858000"/>
              <a:gd name="connsiteX40" fmla="*/ 1536192 w 10009632"/>
              <a:gd name="connsiteY40" fmla="*/ 743713 h 6858000"/>
              <a:gd name="connsiteX41" fmla="*/ 0 w 10009632"/>
              <a:gd name="connsiteY41" fmla="*/ 743713 h 6858000"/>
              <a:gd name="connsiteX42" fmla="*/ 0 w 10009632"/>
              <a:gd name="connsiteY4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325209 w 10009632"/>
              <a:gd name="connsiteY13" fmla="*/ 641481 h 6858000"/>
              <a:gd name="connsiteX14" fmla="*/ 9299558 w 10009632"/>
              <a:gd name="connsiteY14" fmla="*/ 615325 h 6858000"/>
              <a:gd name="connsiteX15" fmla="*/ 9299558 w 10009632"/>
              <a:gd name="connsiteY15" fmla="*/ 611858 h 6858000"/>
              <a:gd name="connsiteX16" fmla="*/ 9299558 w 10009632"/>
              <a:gd name="connsiteY16" fmla="*/ 609076 h 6858000"/>
              <a:gd name="connsiteX17" fmla="*/ 9299557 w 10009632"/>
              <a:gd name="connsiteY17" fmla="*/ 609076 h 6858000"/>
              <a:gd name="connsiteX18" fmla="*/ 9297987 w 10009632"/>
              <a:gd name="connsiteY18" fmla="*/ 524982 h 6858000"/>
              <a:gd name="connsiteX19" fmla="*/ 9297327 w 10009632"/>
              <a:gd name="connsiteY19" fmla="*/ 521721 h 6858000"/>
              <a:gd name="connsiteX20" fmla="*/ 9311574 w 10009632"/>
              <a:gd name="connsiteY20" fmla="*/ 500271 h 6858000"/>
              <a:gd name="connsiteX21" fmla="*/ 9319005 w 10009632"/>
              <a:gd name="connsiteY21" fmla="*/ 498774 h 6858000"/>
              <a:gd name="connsiteX22" fmla="*/ 9318981 w 10009632"/>
              <a:gd name="connsiteY22" fmla="*/ 498442 h 6858000"/>
              <a:gd name="connsiteX23" fmla="*/ 9346322 w 10009632"/>
              <a:gd name="connsiteY23" fmla="*/ 495886 h 6858000"/>
              <a:gd name="connsiteX24" fmla="*/ 9356813 w 10009632"/>
              <a:gd name="connsiteY24" fmla="*/ 495676 h 6858000"/>
              <a:gd name="connsiteX25" fmla="*/ 9356893 w 10009632"/>
              <a:gd name="connsiteY25" fmla="*/ 495660 h 6858000"/>
              <a:gd name="connsiteX26" fmla="*/ 9356959 w 10009632"/>
              <a:gd name="connsiteY26" fmla="*/ 495673 h 6858000"/>
              <a:gd name="connsiteX27" fmla="*/ 9357631 w 10009632"/>
              <a:gd name="connsiteY27" fmla="*/ 495659 h 6858000"/>
              <a:gd name="connsiteX28" fmla="*/ 9442002 w 10009632"/>
              <a:gd name="connsiteY28" fmla="*/ 349989 h 6858000"/>
              <a:gd name="connsiteX29" fmla="*/ 9229912 w 10009632"/>
              <a:gd name="connsiteY29" fmla="*/ 571943 h 6858000"/>
              <a:gd name="connsiteX30" fmla="*/ 9442002 w 10009632"/>
              <a:gd name="connsiteY30" fmla="*/ 793897 h 6858000"/>
              <a:gd name="connsiteX31" fmla="*/ 9654091 w 10009632"/>
              <a:gd name="connsiteY31" fmla="*/ 571943 h 6858000"/>
              <a:gd name="connsiteX32" fmla="*/ 9442002 w 10009632"/>
              <a:gd name="connsiteY32" fmla="*/ 349989 h 6858000"/>
              <a:gd name="connsiteX33" fmla="*/ 0 w 10009632"/>
              <a:gd name="connsiteY33" fmla="*/ 0 h 6858000"/>
              <a:gd name="connsiteX34" fmla="*/ 10009632 w 10009632"/>
              <a:gd name="connsiteY34" fmla="*/ 0 h 6858000"/>
              <a:gd name="connsiteX35" fmla="*/ 10009632 w 10009632"/>
              <a:gd name="connsiteY35" fmla="*/ 6858000 h 6858000"/>
              <a:gd name="connsiteX36" fmla="*/ 0 w 10009632"/>
              <a:gd name="connsiteY36" fmla="*/ 6858000 h 6858000"/>
              <a:gd name="connsiteX37" fmla="*/ 0 w 10009632"/>
              <a:gd name="connsiteY37" fmla="*/ 6083809 h 6858000"/>
              <a:gd name="connsiteX38" fmla="*/ 1536192 w 10009632"/>
              <a:gd name="connsiteY38" fmla="*/ 6083809 h 6858000"/>
              <a:gd name="connsiteX39" fmla="*/ 1536192 w 10009632"/>
              <a:gd name="connsiteY39" fmla="*/ 743713 h 6858000"/>
              <a:gd name="connsiteX40" fmla="*/ 0 w 10009632"/>
              <a:gd name="connsiteY40" fmla="*/ 743713 h 6858000"/>
              <a:gd name="connsiteX41" fmla="*/ 0 w 10009632"/>
              <a:gd name="connsiteY4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325209 w 10009632"/>
              <a:gd name="connsiteY12" fmla="*/ 641481 h 6858000"/>
              <a:gd name="connsiteX13" fmla="*/ 9299558 w 10009632"/>
              <a:gd name="connsiteY13" fmla="*/ 615325 h 6858000"/>
              <a:gd name="connsiteX14" fmla="*/ 9299558 w 10009632"/>
              <a:gd name="connsiteY14" fmla="*/ 611858 h 6858000"/>
              <a:gd name="connsiteX15" fmla="*/ 9299558 w 10009632"/>
              <a:gd name="connsiteY15" fmla="*/ 609076 h 6858000"/>
              <a:gd name="connsiteX16" fmla="*/ 9299557 w 10009632"/>
              <a:gd name="connsiteY16" fmla="*/ 609076 h 6858000"/>
              <a:gd name="connsiteX17" fmla="*/ 9297987 w 10009632"/>
              <a:gd name="connsiteY17" fmla="*/ 524982 h 6858000"/>
              <a:gd name="connsiteX18" fmla="*/ 9297327 w 10009632"/>
              <a:gd name="connsiteY18" fmla="*/ 521721 h 6858000"/>
              <a:gd name="connsiteX19" fmla="*/ 9311574 w 10009632"/>
              <a:gd name="connsiteY19" fmla="*/ 500271 h 6858000"/>
              <a:gd name="connsiteX20" fmla="*/ 9319005 w 10009632"/>
              <a:gd name="connsiteY20" fmla="*/ 498774 h 6858000"/>
              <a:gd name="connsiteX21" fmla="*/ 9318981 w 10009632"/>
              <a:gd name="connsiteY21" fmla="*/ 498442 h 6858000"/>
              <a:gd name="connsiteX22" fmla="*/ 9346322 w 10009632"/>
              <a:gd name="connsiteY22" fmla="*/ 495886 h 6858000"/>
              <a:gd name="connsiteX23" fmla="*/ 9356813 w 10009632"/>
              <a:gd name="connsiteY23" fmla="*/ 495676 h 6858000"/>
              <a:gd name="connsiteX24" fmla="*/ 9356893 w 10009632"/>
              <a:gd name="connsiteY24" fmla="*/ 495660 h 6858000"/>
              <a:gd name="connsiteX25" fmla="*/ 9356959 w 10009632"/>
              <a:gd name="connsiteY25" fmla="*/ 495673 h 6858000"/>
              <a:gd name="connsiteX26" fmla="*/ 9357631 w 10009632"/>
              <a:gd name="connsiteY26" fmla="*/ 495659 h 6858000"/>
              <a:gd name="connsiteX27" fmla="*/ 9442002 w 10009632"/>
              <a:gd name="connsiteY27" fmla="*/ 349989 h 6858000"/>
              <a:gd name="connsiteX28" fmla="*/ 9229912 w 10009632"/>
              <a:gd name="connsiteY28" fmla="*/ 571943 h 6858000"/>
              <a:gd name="connsiteX29" fmla="*/ 9442002 w 10009632"/>
              <a:gd name="connsiteY29" fmla="*/ 793897 h 6858000"/>
              <a:gd name="connsiteX30" fmla="*/ 9654091 w 10009632"/>
              <a:gd name="connsiteY30" fmla="*/ 571943 h 6858000"/>
              <a:gd name="connsiteX31" fmla="*/ 9442002 w 10009632"/>
              <a:gd name="connsiteY31" fmla="*/ 349989 h 6858000"/>
              <a:gd name="connsiteX32" fmla="*/ 0 w 10009632"/>
              <a:gd name="connsiteY32" fmla="*/ 0 h 6858000"/>
              <a:gd name="connsiteX33" fmla="*/ 10009632 w 10009632"/>
              <a:gd name="connsiteY33" fmla="*/ 0 h 6858000"/>
              <a:gd name="connsiteX34" fmla="*/ 10009632 w 10009632"/>
              <a:gd name="connsiteY34" fmla="*/ 6858000 h 6858000"/>
              <a:gd name="connsiteX35" fmla="*/ 0 w 10009632"/>
              <a:gd name="connsiteY35" fmla="*/ 6858000 h 6858000"/>
              <a:gd name="connsiteX36" fmla="*/ 0 w 10009632"/>
              <a:gd name="connsiteY36" fmla="*/ 6083809 h 6858000"/>
              <a:gd name="connsiteX37" fmla="*/ 1536192 w 10009632"/>
              <a:gd name="connsiteY37" fmla="*/ 6083809 h 6858000"/>
              <a:gd name="connsiteX38" fmla="*/ 1536192 w 10009632"/>
              <a:gd name="connsiteY38" fmla="*/ 743713 h 6858000"/>
              <a:gd name="connsiteX39" fmla="*/ 0 w 10009632"/>
              <a:gd name="connsiteY39" fmla="*/ 743713 h 6858000"/>
              <a:gd name="connsiteX40" fmla="*/ 0 w 10009632"/>
              <a:gd name="connsiteY4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325209 w 10009632"/>
              <a:gd name="connsiteY11" fmla="*/ 641481 h 6858000"/>
              <a:gd name="connsiteX12" fmla="*/ 9299558 w 10009632"/>
              <a:gd name="connsiteY12" fmla="*/ 615325 h 6858000"/>
              <a:gd name="connsiteX13" fmla="*/ 9299558 w 10009632"/>
              <a:gd name="connsiteY13" fmla="*/ 611858 h 6858000"/>
              <a:gd name="connsiteX14" fmla="*/ 9299558 w 10009632"/>
              <a:gd name="connsiteY14" fmla="*/ 609076 h 6858000"/>
              <a:gd name="connsiteX15" fmla="*/ 9299557 w 10009632"/>
              <a:gd name="connsiteY15" fmla="*/ 609076 h 6858000"/>
              <a:gd name="connsiteX16" fmla="*/ 9297987 w 10009632"/>
              <a:gd name="connsiteY16" fmla="*/ 524982 h 6858000"/>
              <a:gd name="connsiteX17" fmla="*/ 9297327 w 10009632"/>
              <a:gd name="connsiteY17" fmla="*/ 521721 h 6858000"/>
              <a:gd name="connsiteX18" fmla="*/ 9311574 w 10009632"/>
              <a:gd name="connsiteY18" fmla="*/ 500271 h 6858000"/>
              <a:gd name="connsiteX19" fmla="*/ 9319005 w 10009632"/>
              <a:gd name="connsiteY19" fmla="*/ 498774 h 6858000"/>
              <a:gd name="connsiteX20" fmla="*/ 9318981 w 10009632"/>
              <a:gd name="connsiteY20" fmla="*/ 498442 h 6858000"/>
              <a:gd name="connsiteX21" fmla="*/ 9346322 w 10009632"/>
              <a:gd name="connsiteY21" fmla="*/ 495886 h 6858000"/>
              <a:gd name="connsiteX22" fmla="*/ 9356813 w 10009632"/>
              <a:gd name="connsiteY22" fmla="*/ 495676 h 6858000"/>
              <a:gd name="connsiteX23" fmla="*/ 9356893 w 10009632"/>
              <a:gd name="connsiteY23" fmla="*/ 495660 h 6858000"/>
              <a:gd name="connsiteX24" fmla="*/ 9356959 w 10009632"/>
              <a:gd name="connsiteY24" fmla="*/ 495673 h 6858000"/>
              <a:gd name="connsiteX25" fmla="*/ 9357631 w 10009632"/>
              <a:gd name="connsiteY25" fmla="*/ 495659 h 6858000"/>
              <a:gd name="connsiteX26" fmla="*/ 9442002 w 10009632"/>
              <a:gd name="connsiteY26" fmla="*/ 349989 h 6858000"/>
              <a:gd name="connsiteX27" fmla="*/ 9229912 w 10009632"/>
              <a:gd name="connsiteY27" fmla="*/ 571943 h 6858000"/>
              <a:gd name="connsiteX28" fmla="*/ 9442002 w 10009632"/>
              <a:gd name="connsiteY28" fmla="*/ 793897 h 6858000"/>
              <a:gd name="connsiteX29" fmla="*/ 9654091 w 10009632"/>
              <a:gd name="connsiteY29" fmla="*/ 571943 h 6858000"/>
              <a:gd name="connsiteX30" fmla="*/ 9442002 w 10009632"/>
              <a:gd name="connsiteY30" fmla="*/ 349989 h 6858000"/>
              <a:gd name="connsiteX31" fmla="*/ 0 w 10009632"/>
              <a:gd name="connsiteY31" fmla="*/ 0 h 6858000"/>
              <a:gd name="connsiteX32" fmla="*/ 10009632 w 10009632"/>
              <a:gd name="connsiteY32" fmla="*/ 0 h 6858000"/>
              <a:gd name="connsiteX33" fmla="*/ 10009632 w 10009632"/>
              <a:gd name="connsiteY33" fmla="*/ 6858000 h 6858000"/>
              <a:gd name="connsiteX34" fmla="*/ 0 w 10009632"/>
              <a:gd name="connsiteY34" fmla="*/ 6858000 h 6858000"/>
              <a:gd name="connsiteX35" fmla="*/ 0 w 10009632"/>
              <a:gd name="connsiteY35" fmla="*/ 6083809 h 6858000"/>
              <a:gd name="connsiteX36" fmla="*/ 1536192 w 10009632"/>
              <a:gd name="connsiteY36" fmla="*/ 6083809 h 6858000"/>
              <a:gd name="connsiteX37" fmla="*/ 1536192 w 10009632"/>
              <a:gd name="connsiteY37" fmla="*/ 743713 h 6858000"/>
              <a:gd name="connsiteX38" fmla="*/ 0 w 10009632"/>
              <a:gd name="connsiteY38" fmla="*/ 743713 h 6858000"/>
              <a:gd name="connsiteX39" fmla="*/ 0 w 10009632"/>
              <a:gd name="connsiteY3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9557 w 10009632"/>
              <a:gd name="connsiteY14" fmla="*/ 609076 h 6858000"/>
              <a:gd name="connsiteX15" fmla="*/ 9297987 w 10009632"/>
              <a:gd name="connsiteY15" fmla="*/ 524982 h 6858000"/>
              <a:gd name="connsiteX16" fmla="*/ 9297327 w 10009632"/>
              <a:gd name="connsiteY16" fmla="*/ 521721 h 6858000"/>
              <a:gd name="connsiteX17" fmla="*/ 9311574 w 10009632"/>
              <a:gd name="connsiteY17" fmla="*/ 500271 h 6858000"/>
              <a:gd name="connsiteX18" fmla="*/ 9319005 w 10009632"/>
              <a:gd name="connsiteY18" fmla="*/ 498774 h 6858000"/>
              <a:gd name="connsiteX19" fmla="*/ 9318981 w 10009632"/>
              <a:gd name="connsiteY19" fmla="*/ 498442 h 6858000"/>
              <a:gd name="connsiteX20" fmla="*/ 9346322 w 10009632"/>
              <a:gd name="connsiteY20" fmla="*/ 495886 h 6858000"/>
              <a:gd name="connsiteX21" fmla="*/ 9356813 w 10009632"/>
              <a:gd name="connsiteY21" fmla="*/ 495676 h 6858000"/>
              <a:gd name="connsiteX22" fmla="*/ 9356893 w 10009632"/>
              <a:gd name="connsiteY22" fmla="*/ 495660 h 6858000"/>
              <a:gd name="connsiteX23" fmla="*/ 9356959 w 10009632"/>
              <a:gd name="connsiteY23" fmla="*/ 495673 h 6858000"/>
              <a:gd name="connsiteX24" fmla="*/ 9357631 w 10009632"/>
              <a:gd name="connsiteY24" fmla="*/ 495659 h 6858000"/>
              <a:gd name="connsiteX25" fmla="*/ 9442002 w 10009632"/>
              <a:gd name="connsiteY25" fmla="*/ 349989 h 6858000"/>
              <a:gd name="connsiteX26" fmla="*/ 9229912 w 10009632"/>
              <a:gd name="connsiteY26" fmla="*/ 571943 h 6858000"/>
              <a:gd name="connsiteX27" fmla="*/ 9442002 w 10009632"/>
              <a:gd name="connsiteY27" fmla="*/ 793897 h 6858000"/>
              <a:gd name="connsiteX28" fmla="*/ 9654091 w 10009632"/>
              <a:gd name="connsiteY28" fmla="*/ 571943 h 6858000"/>
              <a:gd name="connsiteX29" fmla="*/ 9442002 w 10009632"/>
              <a:gd name="connsiteY29" fmla="*/ 349989 h 6858000"/>
              <a:gd name="connsiteX30" fmla="*/ 0 w 10009632"/>
              <a:gd name="connsiteY30" fmla="*/ 0 h 6858000"/>
              <a:gd name="connsiteX31" fmla="*/ 10009632 w 10009632"/>
              <a:gd name="connsiteY31" fmla="*/ 0 h 6858000"/>
              <a:gd name="connsiteX32" fmla="*/ 10009632 w 10009632"/>
              <a:gd name="connsiteY32" fmla="*/ 6858000 h 6858000"/>
              <a:gd name="connsiteX33" fmla="*/ 0 w 10009632"/>
              <a:gd name="connsiteY33" fmla="*/ 6858000 h 6858000"/>
              <a:gd name="connsiteX34" fmla="*/ 0 w 10009632"/>
              <a:gd name="connsiteY34" fmla="*/ 6083809 h 6858000"/>
              <a:gd name="connsiteX35" fmla="*/ 1536192 w 10009632"/>
              <a:gd name="connsiteY35" fmla="*/ 6083809 h 6858000"/>
              <a:gd name="connsiteX36" fmla="*/ 1536192 w 10009632"/>
              <a:gd name="connsiteY36" fmla="*/ 743713 h 6858000"/>
              <a:gd name="connsiteX37" fmla="*/ 0 w 10009632"/>
              <a:gd name="connsiteY37" fmla="*/ 743713 h 6858000"/>
              <a:gd name="connsiteX38" fmla="*/ 0 w 10009632"/>
              <a:gd name="connsiteY3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7987 w 10009632"/>
              <a:gd name="connsiteY14" fmla="*/ 524982 h 6858000"/>
              <a:gd name="connsiteX15" fmla="*/ 9297327 w 10009632"/>
              <a:gd name="connsiteY15" fmla="*/ 521721 h 6858000"/>
              <a:gd name="connsiteX16" fmla="*/ 9311574 w 10009632"/>
              <a:gd name="connsiteY16" fmla="*/ 500271 h 6858000"/>
              <a:gd name="connsiteX17" fmla="*/ 9319005 w 10009632"/>
              <a:gd name="connsiteY17" fmla="*/ 498774 h 6858000"/>
              <a:gd name="connsiteX18" fmla="*/ 9318981 w 10009632"/>
              <a:gd name="connsiteY18" fmla="*/ 498442 h 6858000"/>
              <a:gd name="connsiteX19" fmla="*/ 9346322 w 10009632"/>
              <a:gd name="connsiteY19" fmla="*/ 495886 h 6858000"/>
              <a:gd name="connsiteX20" fmla="*/ 9356813 w 10009632"/>
              <a:gd name="connsiteY20" fmla="*/ 495676 h 6858000"/>
              <a:gd name="connsiteX21" fmla="*/ 9356893 w 10009632"/>
              <a:gd name="connsiteY21" fmla="*/ 495660 h 6858000"/>
              <a:gd name="connsiteX22" fmla="*/ 9356959 w 10009632"/>
              <a:gd name="connsiteY22" fmla="*/ 495673 h 6858000"/>
              <a:gd name="connsiteX23" fmla="*/ 9357631 w 10009632"/>
              <a:gd name="connsiteY23" fmla="*/ 495659 h 6858000"/>
              <a:gd name="connsiteX24" fmla="*/ 9442002 w 10009632"/>
              <a:gd name="connsiteY24" fmla="*/ 349989 h 6858000"/>
              <a:gd name="connsiteX25" fmla="*/ 9229912 w 10009632"/>
              <a:gd name="connsiteY25" fmla="*/ 571943 h 6858000"/>
              <a:gd name="connsiteX26" fmla="*/ 9442002 w 10009632"/>
              <a:gd name="connsiteY26" fmla="*/ 793897 h 6858000"/>
              <a:gd name="connsiteX27" fmla="*/ 9654091 w 10009632"/>
              <a:gd name="connsiteY27" fmla="*/ 571943 h 6858000"/>
              <a:gd name="connsiteX28" fmla="*/ 9442002 w 10009632"/>
              <a:gd name="connsiteY28" fmla="*/ 349989 h 6858000"/>
              <a:gd name="connsiteX29" fmla="*/ 0 w 10009632"/>
              <a:gd name="connsiteY29" fmla="*/ 0 h 6858000"/>
              <a:gd name="connsiteX30" fmla="*/ 10009632 w 10009632"/>
              <a:gd name="connsiteY30" fmla="*/ 0 h 6858000"/>
              <a:gd name="connsiteX31" fmla="*/ 10009632 w 10009632"/>
              <a:gd name="connsiteY31" fmla="*/ 6858000 h 6858000"/>
              <a:gd name="connsiteX32" fmla="*/ 0 w 10009632"/>
              <a:gd name="connsiteY32" fmla="*/ 6858000 h 6858000"/>
              <a:gd name="connsiteX33" fmla="*/ 0 w 10009632"/>
              <a:gd name="connsiteY33" fmla="*/ 6083809 h 6858000"/>
              <a:gd name="connsiteX34" fmla="*/ 1536192 w 10009632"/>
              <a:gd name="connsiteY34" fmla="*/ 6083809 h 6858000"/>
              <a:gd name="connsiteX35" fmla="*/ 1536192 w 10009632"/>
              <a:gd name="connsiteY35" fmla="*/ 743713 h 6858000"/>
              <a:gd name="connsiteX36" fmla="*/ 0 w 10009632"/>
              <a:gd name="connsiteY36" fmla="*/ 743713 h 6858000"/>
              <a:gd name="connsiteX37" fmla="*/ 0 w 10009632"/>
              <a:gd name="connsiteY3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7987 w 10009632"/>
              <a:gd name="connsiteY13" fmla="*/ 524982 h 6858000"/>
              <a:gd name="connsiteX14" fmla="*/ 9297327 w 10009632"/>
              <a:gd name="connsiteY14" fmla="*/ 521721 h 6858000"/>
              <a:gd name="connsiteX15" fmla="*/ 9311574 w 10009632"/>
              <a:gd name="connsiteY15" fmla="*/ 500271 h 6858000"/>
              <a:gd name="connsiteX16" fmla="*/ 9319005 w 10009632"/>
              <a:gd name="connsiteY16" fmla="*/ 498774 h 6858000"/>
              <a:gd name="connsiteX17" fmla="*/ 9318981 w 10009632"/>
              <a:gd name="connsiteY17" fmla="*/ 498442 h 6858000"/>
              <a:gd name="connsiteX18" fmla="*/ 9346322 w 10009632"/>
              <a:gd name="connsiteY18" fmla="*/ 495886 h 6858000"/>
              <a:gd name="connsiteX19" fmla="*/ 9356813 w 10009632"/>
              <a:gd name="connsiteY19" fmla="*/ 495676 h 6858000"/>
              <a:gd name="connsiteX20" fmla="*/ 9356893 w 10009632"/>
              <a:gd name="connsiteY20" fmla="*/ 495660 h 6858000"/>
              <a:gd name="connsiteX21" fmla="*/ 9356959 w 10009632"/>
              <a:gd name="connsiteY21" fmla="*/ 495673 h 6858000"/>
              <a:gd name="connsiteX22" fmla="*/ 9357631 w 10009632"/>
              <a:gd name="connsiteY22" fmla="*/ 495659 h 6858000"/>
              <a:gd name="connsiteX23" fmla="*/ 9442002 w 10009632"/>
              <a:gd name="connsiteY23" fmla="*/ 349989 h 6858000"/>
              <a:gd name="connsiteX24" fmla="*/ 9229912 w 10009632"/>
              <a:gd name="connsiteY24" fmla="*/ 571943 h 6858000"/>
              <a:gd name="connsiteX25" fmla="*/ 9442002 w 10009632"/>
              <a:gd name="connsiteY25" fmla="*/ 793897 h 6858000"/>
              <a:gd name="connsiteX26" fmla="*/ 9654091 w 10009632"/>
              <a:gd name="connsiteY26" fmla="*/ 571943 h 6858000"/>
              <a:gd name="connsiteX27" fmla="*/ 9442002 w 10009632"/>
              <a:gd name="connsiteY27" fmla="*/ 349989 h 6858000"/>
              <a:gd name="connsiteX28" fmla="*/ 0 w 10009632"/>
              <a:gd name="connsiteY28" fmla="*/ 0 h 6858000"/>
              <a:gd name="connsiteX29" fmla="*/ 10009632 w 10009632"/>
              <a:gd name="connsiteY29" fmla="*/ 0 h 6858000"/>
              <a:gd name="connsiteX30" fmla="*/ 10009632 w 10009632"/>
              <a:gd name="connsiteY30" fmla="*/ 6858000 h 6858000"/>
              <a:gd name="connsiteX31" fmla="*/ 0 w 10009632"/>
              <a:gd name="connsiteY31" fmla="*/ 6858000 h 6858000"/>
              <a:gd name="connsiteX32" fmla="*/ 0 w 10009632"/>
              <a:gd name="connsiteY32" fmla="*/ 6083809 h 6858000"/>
              <a:gd name="connsiteX33" fmla="*/ 1536192 w 10009632"/>
              <a:gd name="connsiteY33" fmla="*/ 6083809 h 6858000"/>
              <a:gd name="connsiteX34" fmla="*/ 1536192 w 10009632"/>
              <a:gd name="connsiteY34" fmla="*/ 743713 h 6858000"/>
              <a:gd name="connsiteX35" fmla="*/ 0 w 10009632"/>
              <a:gd name="connsiteY35" fmla="*/ 743713 h 6858000"/>
              <a:gd name="connsiteX36" fmla="*/ 0 w 10009632"/>
              <a:gd name="connsiteY3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7987 w 10009632"/>
              <a:gd name="connsiteY12" fmla="*/ 524982 h 6858000"/>
              <a:gd name="connsiteX13" fmla="*/ 9297327 w 10009632"/>
              <a:gd name="connsiteY13" fmla="*/ 521721 h 6858000"/>
              <a:gd name="connsiteX14" fmla="*/ 9311574 w 10009632"/>
              <a:gd name="connsiteY14" fmla="*/ 500271 h 6858000"/>
              <a:gd name="connsiteX15" fmla="*/ 9319005 w 10009632"/>
              <a:gd name="connsiteY15" fmla="*/ 498774 h 6858000"/>
              <a:gd name="connsiteX16" fmla="*/ 9318981 w 10009632"/>
              <a:gd name="connsiteY16" fmla="*/ 498442 h 6858000"/>
              <a:gd name="connsiteX17" fmla="*/ 9346322 w 10009632"/>
              <a:gd name="connsiteY17" fmla="*/ 495886 h 6858000"/>
              <a:gd name="connsiteX18" fmla="*/ 9356813 w 10009632"/>
              <a:gd name="connsiteY18" fmla="*/ 495676 h 6858000"/>
              <a:gd name="connsiteX19" fmla="*/ 9356893 w 10009632"/>
              <a:gd name="connsiteY19" fmla="*/ 495660 h 6858000"/>
              <a:gd name="connsiteX20" fmla="*/ 9356959 w 10009632"/>
              <a:gd name="connsiteY20" fmla="*/ 495673 h 6858000"/>
              <a:gd name="connsiteX21" fmla="*/ 9357631 w 10009632"/>
              <a:gd name="connsiteY21" fmla="*/ 495659 h 6858000"/>
              <a:gd name="connsiteX22" fmla="*/ 9442002 w 10009632"/>
              <a:gd name="connsiteY22" fmla="*/ 349989 h 6858000"/>
              <a:gd name="connsiteX23" fmla="*/ 9229912 w 10009632"/>
              <a:gd name="connsiteY23" fmla="*/ 571943 h 6858000"/>
              <a:gd name="connsiteX24" fmla="*/ 9442002 w 10009632"/>
              <a:gd name="connsiteY24" fmla="*/ 793897 h 6858000"/>
              <a:gd name="connsiteX25" fmla="*/ 9654091 w 10009632"/>
              <a:gd name="connsiteY25" fmla="*/ 571943 h 6858000"/>
              <a:gd name="connsiteX26" fmla="*/ 9442002 w 10009632"/>
              <a:gd name="connsiteY26" fmla="*/ 349989 h 6858000"/>
              <a:gd name="connsiteX27" fmla="*/ 0 w 10009632"/>
              <a:gd name="connsiteY27" fmla="*/ 0 h 6858000"/>
              <a:gd name="connsiteX28" fmla="*/ 10009632 w 10009632"/>
              <a:gd name="connsiteY28" fmla="*/ 0 h 6858000"/>
              <a:gd name="connsiteX29" fmla="*/ 10009632 w 10009632"/>
              <a:gd name="connsiteY29" fmla="*/ 6858000 h 6858000"/>
              <a:gd name="connsiteX30" fmla="*/ 0 w 10009632"/>
              <a:gd name="connsiteY30" fmla="*/ 6858000 h 6858000"/>
              <a:gd name="connsiteX31" fmla="*/ 0 w 10009632"/>
              <a:gd name="connsiteY31" fmla="*/ 6083809 h 6858000"/>
              <a:gd name="connsiteX32" fmla="*/ 1536192 w 10009632"/>
              <a:gd name="connsiteY32" fmla="*/ 6083809 h 6858000"/>
              <a:gd name="connsiteX33" fmla="*/ 1536192 w 10009632"/>
              <a:gd name="connsiteY33" fmla="*/ 743713 h 6858000"/>
              <a:gd name="connsiteX34" fmla="*/ 0 w 10009632"/>
              <a:gd name="connsiteY34" fmla="*/ 743713 h 6858000"/>
              <a:gd name="connsiteX35" fmla="*/ 0 w 10009632"/>
              <a:gd name="connsiteY3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7987 w 10009632"/>
              <a:gd name="connsiteY11" fmla="*/ 524982 h 6858000"/>
              <a:gd name="connsiteX12" fmla="*/ 9297327 w 10009632"/>
              <a:gd name="connsiteY12" fmla="*/ 521721 h 6858000"/>
              <a:gd name="connsiteX13" fmla="*/ 9311574 w 10009632"/>
              <a:gd name="connsiteY13" fmla="*/ 500271 h 6858000"/>
              <a:gd name="connsiteX14" fmla="*/ 9319005 w 10009632"/>
              <a:gd name="connsiteY14" fmla="*/ 498774 h 6858000"/>
              <a:gd name="connsiteX15" fmla="*/ 9318981 w 10009632"/>
              <a:gd name="connsiteY15" fmla="*/ 498442 h 6858000"/>
              <a:gd name="connsiteX16" fmla="*/ 9346322 w 10009632"/>
              <a:gd name="connsiteY16" fmla="*/ 495886 h 6858000"/>
              <a:gd name="connsiteX17" fmla="*/ 9356813 w 10009632"/>
              <a:gd name="connsiteY17" fmla="*/ 495676 h 6858000"/>
              <a:gd name="connsiteX18" fmla="*/ 9356893 w 10009632"/>
              <a:gd name="connsiteY18" fmla="*/ 495660 h 6858000"/>
              <a:gd name="connsiteX19" fmla="*/ 9356959 w 10009632"/>
              <a:gd name="connsiteY19" fmla="*/ 495673 h 6858000"/>
              <a:gd name="connsiteX20" fmla="*/ 9357631 w 10009632"/>
              <a:gd name="connsiteY20" fmla="*/ 495659 h 6858000"/>
              <a:gd name="connsiteX21" fmla="*/ 9442002 w 10009632"/>
              <a:gd name="connsiteY21" fmla="*/ 349989 h 6858000"/>
              <a:gd name="connsiteX22" fmla="*/ 9229912 w 10009632"/>
              <a:gd name="connsiteY22" fmla="*/ 571943 h 6858000"/>
              <a:gd name="connsiteX23" fmla="*/ 9442002 w 10009632"/>
              <a:gd name="connsiteY23" fmla="*/ 793897 h 6858000"/>
              <a:gd name="connsiteX24" fmla="*/ 9654091 w 10009632"/>
              <a:gd name="connsiteY24" fmla="*/ 571943 h 6858000"/>
              <a:gd name="connsiteX25" fmla="*/ 9442002 w 10009632"/>
              <a:gd name="connsiteY25" fmla="*/ 349989 h 6858000"/>
              <a:gd name="connsiteX26" fmla="*/ 0 w 10009632"/>
              <a:gd name="connsiteY26" fmla="*/ 0 h 6858000"/>
              <a:gd name="connsiteX27" fmla="*/ 10009632 w 10009632"/>
              <a:gd name="connsiteY27" fmla="*/ 0 h 6858000"/>
              <a:gd name="connsiteX28" fmla="*/ 10009632 w 10009632"/>
              <a:gd name="connsiteY28" fmla="*/ 6858000 h 6858000"/>
              <a:gd name="connsiteX29" fmla="*/ 0 w 10009632"/>
              <a:gd name="connsiteY29" fmla="*/ 6858000 h 6858000"/>
              <a:gd name="connsiteX30" fmla="*/ 0 w 10009632"/>
              <a:gd name="connsiteY30" fmla="*/ 6083809 h 6858000"/>
              <a:gd name="connsiteX31" fmla="*/ 1536192 w 10009632"/>
              <a:gd name="connsiteY31" fmla="*/ 6083809 h 6858000"/>
              <a:gd name="connsiteX32" fmla="*/ 1536192 w 10009632"/>
              <a:gd name="connsiteY32" fmla="*/ 743713 h 6858000"/>
              <a:gd name="connsiteX33" fmla="*/ 0 w 10009632"/>
              <a:gd name="connsiteY33" fmla="*/ 743713 h 6858000"/>
              <a:gd name="connsiteX34" fmla="*/ 0 w 10009632"/>
              <a:gd name="connsiteY3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297987 w 10009632"/>
              <a:gd name="connsiteY10" fmla="*/ 524982 h 6858000"/>
              <a:gd name="connsiteX11" fmla="*/ 9297327 w 10009632"/>
              <a:gd name="connsiteY11" fmla="*/ 521721 h 6858000"/>
              <a:gd name="connsiteX12" fmla="*/ 9311574 w 10009632"/>
              <a:gd name="connsiteY12" fmla="*/ 500271 h 6858000"/>
              <a:gd name="connsiteX13" fmla="*/ 9319005 w 10009632"/>
              <a:gd name="connsiteY13" fmla="*/ 498774 h 6858000"/>
              <a:gd name="connsiteX14" fmla="*/ 9318981 w 10009632"/>
              <a:gd name="connsiteY14" fmla="*/ 498442 h 6858000"/>
              <a:gd name="connsiteX15" fmla="*/ 9346322 w 10009632"/>
              <a:gd name="connsiteY15" fmla="*/ 495886 h 6858000"/>
              <a:gd name="connsiteX16" fmla="*/ 9356813 w 10009632"/>
              <a:gd name="connsiteY16" fmla="*/ 495676 h 6858000"/>
              <a:gd name="connsiteX17" fmla="*/ 9356893 w 10009632"/>
              <a:gd name="connsiteY17" fmla="*/ 495660 h 6858000"/>
              <a:gd name="connsiteX18" fmla="*/ 9356959 w 10009632"/>
              <a:gd name="connsiteY18" fmla="*/ 495673 h 6858000"/>
              <a:gd name="connsiteX19" fmla="*/ 9357631 w 10009632"/>
              <a:gd name="connsiteY19" fmla="*/ 495659 h 6858000"/>
              <a:gd name="connsiteX20" fmla="*/ 9442002 w 10009632"/>
              <a:gd name="connsiteY20" fmla="*/ 349989 h 6858000"/>
              <a:gd name="connsiteX21" fmla="*/ 9229912 w 10009632"/>
              <a:gd name="connsiteY21" fmla="*/ 571943 h 6858000"/>
              <a:gd name="connsiteX22" fmla="*/ 9442002 w 10009632"/>
              <a:gd name="connsiteY22" fmla="*/ 793897 h 6858000"/>
              <a:gd name="connsiteX23" fmla="*/ 9654091 w 10009632"/>
              <a:gd name="connsiteY23" fmla="*/ 571943 h 6858000"/>
              <a:gd name="connsiteX24" fmla="*/ 9442002 w 10009632"/>
              <a:gd name="connsiteY24" fmla="*/ 349989 h 6858000"/>
              <a:gd name="connsiteX25" fmla="*/ 0 w 10009632"/>
              <a:gd name="connsiteY25" fmla="*/ 0 h 6858000"/>
              <a:gd name="connsiteX26" fmla="*/ 10009632 w 10009632"/>
              <a:gd name="connsiteY26" fmla="*/ 0 h 6858000"/>
              <a:gd name="connsiteX27" fmla="*/ 10009632 w 10009632"/>
              <a:gd name="connsiteY27" fmla="*/ 6858000 h 6858000"/>
              <a:gd name="connsiteX28" fmla="*/ 0 w 10009632"/>
              <a:gd name="connsiteY28" fmla="*/ 6858000 h 6858000"/>
              <a:gd name="connsiteX29" fmla="*/ 0 w 10009632"/>
              <a:gd name="connsiteY29" fmla="*/ 6083809 h 6858000"/>
              <a:gd name="connsiteX30" fmla="*/ 1536192 w 10009632"/>
              <a:gd name="connsiteY30" fmla="*/ 6083809 h 6858000"/>
              <a:gd name="connsiteX31" fmla="*/ 1536192 w 10009632"/>
              <a:gd name="connsiteY31" fmla="*/ 743713 h 6858000"/>
              <a:gd name="connsiteX32" fmla="*/ 0 w 10009632"/>
              <a:gd name="connsiteY32" fmla="*/ 743713 h 6858000"/>
              <a:gd name="connsiteX33" fmla="*/ 0 w 10009632"/>
              <a:gd name="connsiteY3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297987 w 10009632"/>
              <a:gd name="connsiteY9" fmla="*/ 524982 h 6858000"/>
              <a:gd name="connsiteX10" fmla="*/ 9297327 w 10009632"/>
              <a:gd name="connsiteY10" fmla="*/ 521721 h 6858000"/>
              <a:gd name="connsiteX11" fmla="*/ 9311574 w 10009632"/>
              <a:gd name="connsiteY11" fmla="*/ 500271 h 6858000"/>
              <a:gd name="connsiteX12" fmla="*/ 9319005 w 10009632"/>
              <a:gd name="connsiteY12" fmla="*/ 498774 h 6858000"/>
              <a:gd name="connsiteX13" fmla="*/ 9318981 w 10009632"/>
              <a:gd name="connsiteY13" fmla="*/ 498442 h 6858000"/>
              <a:gd name="connsiteX14" fmla="*/ 9346322 w 10009632"/>
              <a:gd name="connsiteY14" fmla="*/ 495886 h 6858000"/>
              <a:gd name="connsiteX15" fmla="*/ 9356813 w 10009632"/>
              <a:gd name="connsiteY15" fmla="*/ 495676 h 6858000"/>
              <a:gd name="connsiteX16" fmla="*/ 9356893 w 10009632"/>
              <a:gd name="connsiteY16" fmla="*/ 495660 h 6858000"/>
              <a:gd name="connsiteX17" fmla="*/ 9356959 w 10009632"/>
              <a:gd name="connsiteY17" fmla="*/ 495673 h 6858000"/>
              <a:gd name="connsiteX18" fmla="*/ 9357631 w 10009632"/>
              <a:gd name="connsiteY18" fmla="*/ 495659 h 6858000"/>
              <a:gd name="connsiteX19" fmla="*/ 9442002 w 10009632"/>
              <a:gd name="connsiteY19" fmla="*/ 349989 h 6858000"/>
              <a:gd name="connsiteX20" fmla="*/ 9229912 w 10009632"/>
              <a:gd name="connsiteY20" fmla="*/ 571943 h 6858000"/>
              <a:gd name="connsiteX21" fmla="*/ 9442002 w 10009632"/>
              <a:gd name="connsiteY21" fmla="*/ 793897 h 6858000"/>
              <a:gd name="connsiteX22" fmla="*/ 9654091 w 10009632"/>
              <a:gd name="connsiteY22" fmla="*/ 571943 h 6858000"/>
              <a:gd name="connsiteX23" fmla="*/ 9442002 w 10009632"/>
              <a:gd name="connsiteY23" fmla="*/ 349989 h 6858000"/>
              <a:gd name="connsiteX24" fmla="*/ 0 w 10009632"/>
              <a:gd name="connsiteY24" fmla="*/ 0 h 6858000"/>
              <a:gd name="connsiteX25" fmla="*/ 10009632 w 10009632"/>
              <a:gd name="connsiteY25" fmla="*/ 0 h 6858000"/>
              <a:gd name="connsiteX26" fmla="*/ 10009632 w 10009632"/>
              <a:gd name="connsiteY26" fmla="*/ 6858000 h 6858000"/>
              <a:gd name="connsiteX27" fmla="*/ 0 w 10009632"/>
              <a:gd name="connsiteY27" fmla="*/ 6858000 h 6858000"/>
              <a:gd name="connsiteX28" fmla="*/ 0 w 10009632"/>
              <a:gd name="connsiteY28" fmla="*/ 6083809 h 6858000"/>
              <a:gd name="connsiteX29" fmla="*/ 1536192 w 10009632"/>
              <a:gd name="connsiteY29" fmla="*/ 6083809 h 6858000"/>
              <a:gd name="connsiteX30" fmla="*/ 1536192 w 10009632"/>
              <a:gd name="connsiteY30" fmla="*/ 743713 h 6858000"/>
              <a:gd name="connsiteX31" fmla="*/ 0 w 10009632"/>
              <a:gd name="connsiteY31" fmla="*/ 743713 h 6858000"/>
              <a:gd name="connsiteX32" fmla="*/ 0 w 10009632"/>
              <a:gd name="connsiteY3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357631 w 10009632"/>
              <a:gd name="connsiteY17" fmla="*/ 495659 h 6858000"/>
              <a:gd name="connsiteX18" fmla="*/ 9442002 w 10009632"/>
              <a:gd name="connsiteY18" fmla="*/ 349989 h 6858000"/>
              <a:gd name="connsiteX19" fmla="*/ 9229912 w 10009632"/>
              <a:gd name="connsiteY19" fmla="*/ 571943 h 6858000"/>
              <a:gd name="connsiteX20" fmla="*/ 9442002 w 10009632"/>
              <a:gd name="connsiteY20" fmla="*/ 793897 h 6858000"/>
              <a:gd name="connsiteX21" fmla="*/ 9654091 w 10009632"/>
              <a:gd name="connsiteY21" fmla="*/ 571943 h 6858000"/>
              <a:gd name="connsiteX22" fmla="*/ 9442002 w 10009632"/>
              <a:gd name="connsiteY22" fmla="*/ 349989 h 6858000"/>
              <a:gd name="connsiteX23" fmla="*/ 0 w 10009632"/>
              <a:gd name="connsiteY23" fmla="*/ 0 h 6858000"/>
              <a:gd name="connsiteX24" fmla="*/ 10009632 w 10009632"/>
              <a:gd name="connsiteY24" fmla="*/ 0 h 6858000"/>
              <a:gd name="connsiteX25" fmla="*/ 10009632 w 10009632"/>
              <a:gd name="connsiteY25" fmla="*/ 6858000 h 6858000"/>
              <a:gd name="connsiteX26" fmla="*/ 0 w 10009632"/>
              <a:gd name="connsiteY26" fmla="*/ 6858000 h 6858000"/>
              <a:gd name="connsiteX27" fmla="*/ 0 w 10009632"/>
              <a:gd name="connsiteY27" fmla="*/ 6083809 h 6858000"/>
              <a:gd name="connsiteX28" fmla="*/ 1536192 w 10009632"/>
              <a:gd name="connsiteY28" fmla="*/ 6083809 h 6858000"/>
              <a:gd name="connsiteX29" fmla="*/ 1536192 w 10009632"/>
              <a:gd name="connsiteY29" fmla="*/ 743713 h 6858000"/>
              <a:gd name="connsiteX30" fmla="*/ 0 w 10009632"/>
              <a:gd name="connsiteY30" fmla="*/ 743713 h 6858000"/>
              <a:gd name="connsiteX31" fmla="*/ 0 w 10009632"/>
              <a:gd name="connsiteY31" fmla="*/ 0 h 6858000"/>
              <a:gd name="connsiteX0" fmla="*/ 9356959 w 10009632"/>
              <a:gd name="connsiteY0" fmla="*/ 495673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442002 w 10009632"/>
              <a:gd name="connsiteY17" fmla="*/ 349989 h 6858000"/>
              <a:gd name="connsiteX18" fmla="*/ 9229912 w 10009632"/>
              <a:gd name="connsiteY18" fmla="*/ 571943 h 6858000"/>
              <a:gd name="connsiteX19" fmla="*/ 9442002 w 10009632"/>
              <a:gd name="connsiteY19" fmla="*/ 793897 h 6858000"/>
              <a:gd name="connsiteX20" fmla="*/ 9654091 w 10009632"/>
              <a:gd name="connsiteY20" fmla="*/ 571943 h 6858000"/>
              <a:gd name="connsiteX21" fmla="*/ 9442002 w 10009632"/>
              <a:gd name="connsiteY21" fmla="*/ 349989 h 6858000"/>
              <a:gd name="connsiteX22" fmla="*/ 0 w 10009632"/>
              <a:gd name="connsiteY22" fmla="*/ 0 h 6858000"/>
              <a:gd name="connsiteX23" fmla="*/ 10009632 w 10009632"/>
              <a:gd name="connsiteY23" fmla="*/ 0 h 6858000"/>
              <a:gd name="connsiteX24" fmla="*/ 10009632 w 10009632"/>
              <a:gd name="connsiteY24" fmla="*/ 6858000 h 6858000"/>
              <a:gd name="connsiteX25" fmla="*/ 0 w 10009632"/>
              <a:gd name="connsiteY25" fmla="*/ 6858000 h 6858000"/>
              <a:gd name="connsiteX26" fmla="*/ 0 w 10009632"/>
              <a:gd name="connsiteY26" fmla="*/ 6083809 h 6858000"/>
              <a:gd name="connsiteX27" fmla="*/ 1536192 w 10009632"/>
              <a:gd name="connsiteY27" fmla="*/ 6083809 h 6858000"/>
              <a:gd name="connsiteX28" fmla="*/ 1536192 w 10009632"/>
              <a:gd name="connsiteY28" fmla="*/ 743713 h 6858000"/>
              <a:gd name="connsiteX29" fmla="*/ 0 w 10009632"/>
              <a:gd name="connsiteY29" fmla="*/ 743713 h 6858000"/>
              <a:gd name="connsiteX30" fmla="*/ 0 w 10009632"/>
              <a:gd name="connsiteY30" fmla="*/ 0 h 6858000"/>
              <a:gd name="connsiteX0" fmla="*/ 9356893 w 10009632"/>
              <a:gd name="connsiteY0" fmla="*/ 495660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442002 w 10009632"/>
              <a:gd name="connsiteY16" fmla="*/ 349989 h 6858000"/>
              <a:gd name="connsiteX17" fmla="*/ 9229912 w 10009632"/>
              <a:gd name="connsiteY17" fmla="*/ 571943 h 6858000"/>
              <a:gd name="connsiteX18" fmla="*/ 9442002 w 10009632"/>
              <a:gd name="connsiteY18" fmla="*/ 793897 h 6858000"/>
              <a:gd name="connsiteX19" fmla="*/ 9654091 w 10009632"/>
              <a:gd name="connsiteY19" fmla="*/ 571943 h 6858000"/>
              <a:gd name="connsiteX20" fmla="*/ 9442002 w 10009632"/>
              <a:gd name="connsiteY20" fmla="*/ 349989 h 6858000"/>
              <a:gd name="connsiteX21" fmla="*/ 0 w 10009632"/>
              <a:gd name="connsiteY21" fmla="*/ 0 h 6858000"/>
              <a:gd name="connsiteX22" fmla="*/ 10009632 w 10009632"/>
              <a:gd name="connsiteY22" fmla="*/ 0 h 6858000"/>
              <a:gd name="connsiteX23" fmla="*/ 10009632 w 10009632"/>
              <a:gd name="connsiteY23" fmla="*/ 6858000 h 6858000"/>
              <a:gd name="connsiteX24" fmla="*/ 0 w 10009632"/>
              <a:gd name="connsiteY24" fmla="*/ 6858000 h 6858000"/>
              <a:gd name="connsiteX25" fmla="*/ 0 w 10009632"/>
              <a:gd name="connsiteY25" fmla="*/ 6083809 h 6858000"/>
              <a:gd name="connsiteX26" fmla="*/ 1536192 w 10009632"/>
              <a:gd name="connsiteY26" fmla="*/ 6083809 h 6858000"/>
              <a:gd name="connsiteX27" fmla="*/ 1536192 w 10009632"/>
              <a:gd name="connsiteY27" fmla="*/ 743713 h 6858000"/>
              <a:gd name="connsiteX28" fmla="*/ 0 w 10009632"/>
              <a:gd name="connsiteY28" fmla="*/ 743713 h 6858000"/>
              <a:gd name="connsiteX29" fmla="*/ 0 w 10009632"/>
              <a:gd name="connsiteY29" fmla="*/ 0 h 6858000"/>
              <a:gd name="connsiteX0" fmla="*/ 9356813 w 10009632"/>
              <a:gd name="connsiteY0" fmla="*/ 49567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442002 w 10009632"/>
              <a:gd name="connsiteY15" fmla="*/ 349989 h 6858000"/>
              <a:gd name="connsiteX16" fmla="*/ 9229912 w 10009632"/>
              <a:gd name="connsiteY16" fmla="*/ 571943 h 6858000"/>
              <a:gd name="connsiteX17" fmla="*/ 9442002 w 10009632"/>
              <a:gd name="connsiteY17" fmla="*/ 793897 h 6858000"/>
              <a:gd name="connsiteX18" fmla="*/ 9654091 w 10009632"/>
              <a:gd name="connsiteY18" fmla="*/ 571943 h 6858000"/>
              <a:gd name="connsiteX19" fmla="*/ 9442002 w 10009632"/>
              <a:gd name="connsiteY19" fmla="*/ 349989 h 6858000"/>
              <a:gd name="connsiteX20" fmla="*/ 0 w 10009632"/>
              <a:gd name="connsiteY20" fmla="*/ 0 h 6858000"/>
              <a:gd name="connsiteX21" fmla="*/ 10009632 w 10009632"/>
              <a:gd name="connsiteY21" fmla="*/ 0 h 6858000"/>
              <a:gd name="connsiteX22" fmla="*/ 10009632 w 10009632"/>
              <a:gd name="connsiteY22" fmla="*/ 6858000 h 6858000"/>
              <a:gd name="connsiteX23" fmla="*/ 0 w 10009632"/>
              <a:gd name="connsiteY23" fmla="*/ 6858000 h 6858000"/>
              <a:gd name="connsiteX24" fmla="*/ 0 w 10009632"/>
              <a:gd name="connsiteY24" fmla="*/ 6083809 h 6858000"/>
              <a:gd name="connsiteX25" fmla="*/ 1536192 w 10009632"/>
              <a:gd name="connsiteY25" fmla="*/ 6083809 h 6858000"/>
              <a:gd name="connsiteX26" fmla="*/ 1536192 w 10009632"/>
              <a:gd name="connsiteY26" fmla="*/ 743713 h 6858000"/>
              <a:gd name="connsiteX27" fmla="*/ 0 w 10009632"/>
              <a:gd name="connsiteY27" fmla="*/ 743713 h 6858000"/>
              <a:gd name="connsiteX28" fmla="*/ 0 w 10009632"/>
              <a:gd name="connsiteY28" fmla="*/ 0 h 6858000"/>
              <a:gd name="connsiteX0" fmla="*/ 9346322 w 10009632"/>
              <a:gd name="connsiteY0" fmla="*/ 49588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442002 w 10009632"/>
              <a:gd name="connsiteY14" fmla="*/ 349989 h 6858000"/>
              <a:gd name="connsiteX15" fmla="*/ 9229912 w 10009632"/>
              <a:gd name="connsiteY15" fmla="*/ 571943 h 6858000"/>
              <a:gd name="connsiteX16" fmla="*/ 9442002 w 10009632"/>
              <a:gd name="connsiteY16" fmla="*/ 793897 h 6858000"/>
              <a:gd name="connsiteX17" fmla="*/ 9654091 w 10009632"/>
              <a:gd name="connsiteY17" fmla="*/ 571943 h 6858000"/>
              <a:gd name="connsiteX18" fmla="*/ 9442002 w 10009632"/>
              <a:gd name="connsiteY18" fmla="*/ 349989 h 6858000"/>
              <a:gd name="connsiteX19" fmla="*/ 0 w 10009632"/>
              <a:gd name="connsiteY19" fmla="*/ 0 h 6858000"/>
              <a:gd name="connsiteX20" fmla="*/ 10009632 w 10009632"/>
              <a:gd name="connsiteY20" fmla="*/ 0 h 6858000"/>
              <a:gd name="connsiteX21" fmla="*/ 10009632 w 10009632"/>
              <a:gd name="connsiteY21" fmla="*/ 6858000 h 6858000"/>
              <a:gd name="connsiteX22" fmla="*/ 0 w 10009632"/>
              <a:gd name="connsiteY22" fmla="*/ 6858000 h 6858000"/>
              <a:gd name="connsiteX23" fmla="*/ 0 w 10009632"/>
              <a:gd name="connsiteY23" fmla="*/ 6083809 h 6858000"/>
              <a:gd name="connsiteX24" fmla="*/ 1536192 w 10009632"/>
              <a:gd name="connsiteY24" fmla="*/ 6083809 h 6858000"/>
              <a:gd name="connsiteX25" fmla="*/ 1536192 w 10009632"/>
              <a:gd name="connsiteY25" fmla="*/ 743713 h 6858000"/>
              <a:gd name="connsiteX26" fmla="*/ 0 w 10009632"/>
              <a:gd name="connsiteY26" fmla="*/ 743713 h 6858000"/>
              <a:gd name="connsiteX27" fmla="*/ 0 w 10009632"/>
              <a:gd name="connsiteY27"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442002 w 10009632"/>
              <a:gd name="connsiteY13" fmla="*/ 349989 h 6858000"/>
              <a:gd name="connsiteX14" fmla="*/ 9229912 w 10009632"/>
              <a:gd name="connsiteY14" fmla="*/ 571943 h 6858000"/>
              <a:gd name="connsiteX15" fmla="*/ 9442002 w 10009632"/>
              <a:gd name="connsiteY15" fmla="*/ 793897 h 6858000"/>
              <a:gd name="connsiteX16" fmla="*/ 9654091 w 10009632"/>
              <a:gd name="connsiteY16" fmla="*/ 571943 h 6858000"/>
              <a:gd name="connsiteX17" fmla="*/ 9442002 w 10009632"/>
              <a:gd name="connsiteY17" fmla="*/ 349989 h 6858000"/>
              <a:gd name="connsiteX18" fmla="*/ 0 w 10009632"/>
              <a:gd name="connsiteY18" fmla="*/ 0 h 6858000"/>
              <a:gd name="connsiteX19" fmla="*/ 10009632 w 10009632"/>
              <a:gd name="connsiteY19" fmla="*/ 0 h 6858000"/>
              <a:gd name="connsiteX20" fmla="*/ 10009632 w 10009632"/>
              <a:gd name="connsiteY20" fmla="*/ 6858000 h 6858000"/>
              <a:gd name="connsiteX21" fmla="*/ 0 w 10009632"/>
              <a:gd name="connsiteY21" fmla="*/ 6858000 h 6858000"/>
              <a:gd name="connsiteX22" fmla="*/ 0 w 10009632"/>
              <a:gd name="connsiteY22" fmla="*/ 6083809 h 6858000"/>
              <a:gd name="connsiteX23" fmla="*/ 1536192 w 10009632"/>
              <a:gd name="connsiteY23" fmla="*/ 6083809 h 6858000"/>
              <a:gd name="connsiteX24" fmla="*/ 1536192 w 10009632"/>
              <a:gd name="connsiteY24" fmla="*/ 743713 h 6858000"/>
              <a:gd name="connsiteX25" fmla="*/ 0 w 10009632"/>
              <a:gd name="connsiteY25" fmla="*/ 743713 h 6858000"/>
              <a:gd name="connsiteX26" fmla="*/ 0 w 10009632"/>
              <a:gd name="connsiteY26"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297987 w 10009632"/>
              <a:gd name="connsiteY7" fmla="*/ 524982 h 6858000"/>
              <a:gd name="connsiteX8" fmla="*/ 9297327 w 10009632"/>
              <a:gd name="connsiteY8" fmla="*/ 521721 h 6858000"/>
              <a:gd name="connsiteX9" fmla="*/ 9311574 w 10009632"/>
              <a:gd name="connsiteY9" fmla="*/ 500271 h 6858000"/>
              <a:gd name="connsiteX10" fmla="*/ 9319005 w 10009632"/>
              <a:gd name="connsiteY10" fmla="*/ 498774 h 6858000"/>
              <a:gd name="connsiteX11" fmla="*/ 9318981 w 10009632"/>
              <a:gd name="connsiteY11" fmla="*/ 498442 h 6858000"/>
              <a:gd name="connsiteX12" fmla="*/ 9442002 w 10009632"/>
              <a:gd name="connsiteY12" fmla="*/ 349989 h 6858000"/>
              <a:gd name="connsiteX13" fmla="*/ 9229912 w 10009632"/>
              <a:gd name="connsiteY13" fmla="*/ 571943 h 6858000"/>
              <a:gd name="connsiteX14" fmla="*/ 9442002 w 10009632"/>
              <a:gd name="connsiteY14" fmla="*/ 793897 h 6858000"/>
              <a:gd name="connsiteX15" fmla="*/ 9654091 w 10009632"/>
              <a:gd name="connsiteY15" fmla="*/ 571943 h 6858000"/>
              <a:gd name="connsiteX16" fmla="*/ 9442002 w 10009632"/>
              <a:gd name="connsiteY16" fmla="*/ 349989 h 6858000"/>
              <a:gd name="connsiteX17" fmla="*/ 0 w 10009632"/>
              <a:gd name="connsiteY17" fmla="*/ 0 h 6858000"/>
              <a:gd name="connsiteX18" fmla="*/ 10009632 w 10009632"/>
              <a:gd name="connsiteY18" fmla="*/ 0 h 6858000"/>
              <a:gd name="connsiteX19" fmla="*/ 10009632 w 10009632"/>
              <a:gd name="connsiteY19" fmla="*/ 6858000 h 6858000"/>
              <a:gd name="connsiteX20" fmla="*/ 0 w 10009632"/>
              <a:gd name="connsiteY20" fmla="*/ 6858000 h 6858000"/>
              <a:gd name="connsiteX21" fmla="*/ 0 w 10009632"/>
              <a:gd name="connsiteY21" fmla="*/ 6083809 h 6858000"/>
              <a:gd name="connsiteX22" fmla="*/ 1536192 w 10009632"/>
              <a:gd name="connsiteY22" fmla="*/ 6083809 h 6858000"/>
              <a:gd name="connsiteX23" fmla="*/ 1536192 w 10009632"/>
              <a:gd name="connsiteY23" fmla="*/ 743713 h 6858000"/>
              <a:gd name="connsiteX24" fmla="*/ 0 w 10009632"/>
              <a:gd name="connsiteY24" fmla="*/ 743713 h 6858000"/>
              <a:gd name="connsiteX25" fmla="*/ 0 w 10009632"/>
              <a:gd name="connsiteY25"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297987 w 10009632"/>
              <a:gd name="connsiteY6" fmla="*/ 524982 h 6858000"/>
              <a:gd name="connsiteX7" fmla="*/ 9297327 w 10009632"/>
              <a:gd name="connsiteY7" fmla="*/ 521721 h 6858000"/>
              <a:gd name="connsiteX8" fmla="*/ 9311574 w 10009632"/>
              <a:gd name="connsiteY8" fmla="*/ 500271 h 6858000"/>
              <a:gd name="connsiteX9" fmla="*/ 9319005 w 10009632"/>
              <a:gd name="connsiteY9" fmla="*/ 498774 h 6858000"/>
              <a:gd name="connsiteX10" fmla="*/ 9318981 w 10009632"/>
              <a:gd name="connsiteY10" fmla="*/ 498442 h 6858000"/>
              <a:gd name="connsiteX11" fmla="*/ 9442002 w 10009632"/>
              <a:gd name="connsiteY11" fmla="*/ 349989 h 6858000"/>
              <a:gd name="connsiteX12" fmla="*/ 9229912 w 10009632"/>
              <a:gd name="connsiteY12" fmla="*/ 571943 h 6858000"/>
              <a:gd name="connsiteX13" fmla="*/ 9442002 w 10009632"/>
              <a:gd name="connsiteY13" fmla="*/ 793897 h 6858000"/>
              <a:gd name="connsiteX14" fmla="*/ 9654091 w 10009632"/>
              <a:gd name="connsiteY14" fmla="*/ 571943 h 6858000"/>
              <a:gd name="connsiteX15" fmla="*/ 9442002 w 10009632"/>
              <a:gd name="connsiteY15" fmla="*/ 349989 h 6858000"/>
              <a:gd name="connsiteX16" fmla="*/ 0 w 10009632"/>
              <a:gd name="connsiteY16" fmla="*/ 0 h 6858000"/>
              <a:gd name="connsiteX17" fmla="*/ 10009632 w 10009632"/>
              <a:gd name="connsiteY17" fmla="*/ 0 h 6858000"/>
              <a:gd name="connsiteX18" fmla="*/ 10009632 w 10009632"/>
              <a:gd name="connsiteY18" fmla="*/ 6858000 h 6858000"/>
              <a:gd name="connsiteX19" fmla="*/ 0 w 10009632"/>
              <a:gd name="connsiteY19" fmla="*/ 6858000 h 6858000"/>
              <a:gd name="connsiteX20" fmla="*/ 0 w 10009632"/>
              <a:gd name="connsiteY20" fmla="*/ 6083809 h 6858000"/>
              <a:gd name="connsiteX21" fmla="*/ 1536192 w 10009632"/>
              <a:gd name="connsiteY21" fmla="*/ 6083809 h 6858000"/>
              <a:gd name="connsiteX22" fmla="*/ 1536192 w 10009632"/>
              <a:gd name="connsiteY22" fmla="*/ 743713 h 6858000"/>
              <a:gd name="connsiteX23" fmla="*/ 0 w 10009632"/>
              <a:gd name="connsiteY23" fmla="*/ 743713 h 6858000"/>
              <a:gd name="connsiteX24" fmla="*/ 0 w 10009632"/>
              <a:gd name="connsiteY24"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297987 w 10009632"/>
              <a:gd name="connsiteY5" fmla="*/ 524982 h 6858000"/>
              <a:gd name="connsiteX6" fmla="*/ 9297327 w 10009632"/>
              <a:gd name="connsiteY6" fmla="*/ 521721 h 6858000"/>
              <a:gd name="connsiteX7" fmla="*/ 9311574 w 10009632"/>
              <a:gd name="connsiteY7" fmla="*/ 500271 h 6858000"/>
              <a:gd name="connsiteX8" fmla="*/ 9319005 w 10009632"/>
              <a:gd name="connsiteY8" fmla="*/ 498774 h 6858000"/>
              <a:gd name="connsiteX9" fmla="*/ 9318981 w 10009632"/>
              <a:gd name="connsiteY9" fmla="*/ 498442 h 6858000"/>
              <a:gd name="connsiteX10" fmla="*/ 9442002 w 10009632"/>
              <a:gd name="connsiteY10" fmla="*/ 349989 h 6858000"/>
              <a:gd name="connsiteX11" fmla="*/ 9229912 w 10009632"/>
              <a:gd name="connsiteY11" fmla="*/ 571943 h 6858000"/>
              <a:gd name="connsiteX12" fmla="*/ 9442002 w 10009632"/>
              <a:gd name="connsiteY12" fmla="*/ 793897 h 6858000"/>
              <a:gd name="connsiteX13" fmla="*/ 9654091 w 10009632"/>
              <a:gd name="connsiteY13" fmla="*/ 571943 h 6858000"/>
              <a:gd name="connsiteX14" fmla="*/ 9442002 w 10009632"/>
              <a:gd name="connsiteY14" fmla="*/ 349989 h 6858000"/>
              <a:gd name="connsiteX15" fmla="*/ 0 w 10009632"/>
              <a:gd name="connsiteY15" fmla="*/ 0 h 6858000"/>
              <a:gd name="connsiteX16" fmla="*/ 10009632 w 10009632"/>
              <a:gd name="connsiteY16" fmla="*/ 0 h 6858000"/>
              <a:gd name="connsiteX17" fmla="*/ 10009632 w 10009632"/>
              <a:gd name="connsiteY17" fmla="*/ 6858000 h 6858000"/>
              <a:gd name="connsiteX18" fmla="*/ 0 w 10009632"/>
              <a:gd name="connsiteY18" fmla="*/ 6858000 h 6858000"/>
              <a:gd name="connsiteX19" fmla="*/ 0 w 10009632"/>
              <a:gd name="connsiteY19" fmla="*/ 6083809 h 6858000"/>
              <a:gd name="connsiteX20" fmla="*/ 1536192 w 10009632"/>
              <a:gd name="connsiteY20" fmla="*/ 6083809 h 6858000"/>
              <a:gd name="connsiteX21" fmla="*/ 1536192 w 10009632"/>
              <a:gd name="connsiteY21" fmla="*/ 743713 h 6858000"/>
              <a:gd name="connsiteX22" fmla="*/ 0 w 10009632"/>
              <a:gd name="connsiteY22" fmla="*/ 743713 h 6858000"/>
              <a:gd name="connsiteX23" fmla="*/ 0 w 10009632"/>
              <a:gd name="connsiteY23"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318981 w 10009632"/>
              <a:gd name="connsiteY8" fmla="*/ 498442 h 6858000"/>
              <a:gd name="connsiteX9" fmla="*/ 9442002 w 10009632"/>
              <a:gd name="connsiteY9" fmla="*/ 349989 h 6858000"/>
              <a:gd name="connsiteX10" fmla="*/ 9229912 w 10009632"/>
              <a:gd name="connsiteY10" fmla="*/ 571943 h 6858000"/>
              <a:gd name="connsiteX11" fmla="*/ 9442002 w 10009632"/>
              <a:gd name="connsiteY11" fmla="*/ 793897 h 6858000"/>
              <a:gd name="connsiteX12" fmla="*/ 9654091 w 10009632"/>
              <a:gd name="connsiteY12" fmla="*/ 571943 h 6858000"/>
              <a:gd name="connsiteX13" fmla="*/ 9442002 w 10009632"/>
              <a:gd name="connsiteY13" fmla="*/ 349989 h 6858000"/>
              <a:gd name="connsiteX14" fmla="*/ 0 w 10009632"/>
              <a:gd name="connsiteY14" fmla="*/ 0 h 6858000"/>
              <a:gd name="connsiteX15" fmla="*/ 10009632 w 10009632"/>
              <a:gd name="connsiteY15" fmla="*/ 0 h 6858000"/>
              <a:gd name="connsiteX16" fmla="*/ 10009632 w 10009632"/>
              <a:gd name="connsiteY16" fmla="*/ 6858000 h 6858000"/>
              <a:gd name="connsiteX17" fmla="*/ 0 w 10009632"/>
              <a:gd name="connsiteY17" fmla="*/ 6858000 h 6858000"/>
              <a:gd name="connsiteX18" fmla="*/ 0 w 10009632"/>
              <a:gd name="connsiteY18" fmla="*/ 6083809 h 6858000"/>
              <a:gd name="connsiteX19" fmla="*/ 1536192 w 10009632"/>
              <a:gd name="connsiteY19" fmla="*/ 6083809 h 6858000"/>
              <a:gd name="connsiteX20" fmla="*/ 1536192 w 10009632"/>
              <a:gd name="connsiteY20" fmla="*/ 743713 h 6858000"/>
              <a:gd name="connsiteX21" fmla="*/ 0 w 10009632"/>
              <a:gd name="connsiteY21" fmla="*/ 743713 h 6858000"/>
              <a:gd name="connsiteX22" fmla="*/ 0 w 10009632"/>
              <a:gd name="connsiteY22" fmla="*/ 0 h 6858000"/>
              <a:gd name="connsiteX0" fmla="*/ 9319005 w 10009632"/>
              <a:gd name="connsiteY0" fmla="*/ 498774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442002 w 10009632"/>
              <a:gd name="connsiteY8" fmla="*/ 349989 h 6858000"/>
              <a:gd name="connsiteX9" fmla="*/ 9229912 w 10009632"/>
              <a:gd name="connsiteY9" fmla="*/ 571943 h 6858000"/>
              <a:gd name="connsiteX10" fmla="*/ 9442002 w 10009632"/>
              <a:gd name="connsiteY10" fmla="*/ 793897 h 6858000"/>
              <a:gd name="connsiteX11" fmla="*/ 9654091 w 10009632"/>
              <a:gd name="connsiteY11" fmla="*/ 571943 h 6858000"/>
              <a:gd name="connsiteX12" fmla="*/ 9442002 w 10009632"/>
              <a:gd name="connsiteY12" fmla="*/ 349989 h 6858000"/>
              <a:gd name="connsiteX13" fmla="*/ 0 w 10009632"/>
              <a:gd name="connsiteY13" fmla="*/ 0 h 6858000"/>
              <a:gd name="connsiteX14" fmla="*/ 10009632 w 10009632"/>
              <a:gd name="connsiteY14" fmla="*/ 0 h 6858000"/>
              <a:gd name="connsiteX15" fmla="*/ 10009632 w 10009632"/>
              <a:gd name="connsiteY15" fmla="*/ 6858000 h 6858000"/>
              <a:gd name="connsiteX16" fmla="*/ 0 w 10009632"/>
              <a:gd name="connsiteY16" fmla="*/ 6858000 h 6858000"/>
              <a:gd name="connsiteX17" fmla="*/ 0 w 10009632"/>
              <a:gd name="connsiteY17" fmla="*/ 6083809 h 6858000"/>
              <a:gd name="connsiteX18" fmla="*/ 1536192 w 10009632"/>
              <a:gd name="connsiteY18" fmla="*/ 6083809 h 6858000"/>
              <a:gd name="connsiteX19" fmla="*/ 1536192 w 10009632"/>
              <a:gd name="connsiteY19" fmla="*/ 743713 h 6858000"/>
              <a:gd name="connsiteX20" fmla="*/ 0 w 10009632"/>
              <a:gd name="connsiteY20" fmla="*/ 743713 h 6858000"/>
              <a:gd name="connsiteX21" fmla="*/ 0 w 10009632"/>
              <a:gd name="connsiteY21"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442002 w 10009632"/>
              <a:gd name="connsiteY7" fmla="*/ 349989 h 6858000"/>
              <a:gd name="connsiteX8" fmla="*/ 9229912 w 10009632"/>
              <a:gd name="connsiteY8" fmla="*/ 571943 h 6858000"/>
              <a:gd name="connsiteX9" fmla="*/ 9442002 w 10009632"/>
              <a:gd name="connsiteY9" fmla="*/ 793897 h 6858000"/>
              <a:gd name="connsiteX10" fmla="*/ 9654091 w 10009632"/>
              <a:gd name="connsiteY10" fmla="*/ 571943 h 6858000"/>
              <a:gd name="connsiteX11" fmla="*/ 9442002 w 10009632"/>
              <a:gd name="connsiteY11" fmla="*/ 349989 h 6858000"/>
              <a:gd name="connsiteX12" fmla="*/ 0 w 10009632"/>
              <a:gd name="connsiteY12" fmla="*/ 0 h 6858000"/>
              <a:gd name="connsiteX13" fmla="*/ 10009632 w 10009632"/>
              <a:gd name="connsiteY13" fmla="*/ 0 h 6858000"/>
              <a:gd name="connsiteX14" fmla="*/ 10009632 w 10009632"/>
              <a:gd name="connsiteY14" fmla="*/ 6858000 h 6858000"/>
              <a:gd name="connsiteX15" fmla="*/ 0 w 10009632"/>
              <a:gd name="connsiteY15" fmla="*/ 6858000 h 6858000"/>
              <a:gd name="connsiteX16" fmla="*/ 0 w 10009632"/>
              <a:gd name="connsiteY16" fmla="*/ 6083809 h 6858000"/>
              <a:gd name="connsiteX17" fmla="*/ 1536192 w 10009632"/>
              <a:gd name="connsiteY17" fmla="*/ 6083809 h 6858000"/>
              <a:gd name="connsiteX18" fmla="*/ 1536192 w 10009632"/>
              <a:gd name="connsiteY18" fmla="*/ 743713 h 6858000"/>
              <a:gd name="connsiteX19" fmla="*/ 0 w 10009632"/>
              <a:gd name="connsiteY19" fmla="*/ 743713 h 6858000"/>
              <a:gd name="connsiteX20" fmla="*/ 0 w 10009632"/>
              <a:gd name="connsiteY20"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297987 w 10009632"/>
              <a:gd name="connsiteY3" fmla="*/ 524982 h 6858000"/>
              <a:gd name="connsiteX4" fmla="*/ 9297327 w 10009632"/>
              <a:gd name="connsiteY4" fmla="*/ 521721 h 6858000"/>
              <a:gd name="connsiteX5" fmla="*/ 9311574 w 10009632"/>
              <a:gd name="connsiteY5" fmla="*/ 500271 h 6858000"/>
              <a:gd name="connsiteX6" fmla="*/ 9442002 w 10009632"/>
              <a:gd name="connsiteY6" fmla="*/ 349989 h 6858000"/>
              <a:gd name="connsiteX7" fmla="*/ 9229912 w 10009632"/>
              <a:gd name="connsiteY7" fmla="*/ 571943 h 6858000"/>
              <a:gd name="connsiteX8" fmla="*/ 9442002 w 10009632"/>
              <a:gd name="connsiteY8" fmla="*/ 793897 h 6858000"/>
              <a:gd name="connsiteX9" fmla="*/ 9654091 w 10009632"/>
              <a:gd name="connsiteY9" fmla="*/ 571943 h 6858000"/>
              <a:gd name="connsiteX10" fmla="*/ 9442002 w 10009632"/>
              <a:gd name="connsiteY10" fmla="*/ 349989 h 6858000"/>
              <a:gd name="connsiteX11" fmla="*/ 0 w 10009632"/>
              <a:gd name="connsiteY11" fmla="*/ 0 h 6858000"/>
              <a:gd name="connsiteX12" fmla="*/ 10009632 w 10009632"/>
              <a:gd name="connsiteY12" fmla="*/ 0 h 6858000"/>
              <a:gd name="connsiteX13" fmla="*/ 10009632 w 10009632"/>
              <a:gd name="connsiteY13" fmla="*/ 6858000 h 6858000"/>
              <a:gd name="connsiteX14" fmla="*/ 0 w 10009632"/>
              <a:gd name="connsiteY14" fmla="*/ 6858000 h 6858000"/>
              <a:gd name="connsiteX15" fmla="*/ 0 w 10009632"/>
              <a:gd name="connsiteY15" fmla="*/ 6083809 h 6858000"/>
              <a:gd name="connsiteX16" fmla="*/ 1536192 w 10009632"/>
              <a:gd name="connsiteY16" fmla="*/ 6083809 h 6858000"/>
              <a:gd name="connsiteX17" fmla="*/ 1536192 w 10009632"/>
              <a:gd name="connsiteY17" fmla="*/ 743713 h 6858000"/>
              <a:gd name="connsiteX18" fmla="*/ 0 w 10009632"/>
              <a:gd name="connsiteY18" fmla="*/ 743713 h 6858000"/>
              <a:gd name="connsiteX19" fmla="*/ 0 w 10009632"/>
              <a:gd name="connsiteY19" fmla="*/ 0 h 6858000"/>
              <a:gd name="connsiteX0" fmla="*/ 9311574 w 10009632"/>
              <a:gd name="connsiteY0" fmla="*/ 500271 h 6858000"/>
              <a:gd name="connsiteX1" fmla="*/ 9357651 w 10009632"/>
              <a:gd name="connsiteY1" fmla="*/ 495812 h 6858000"/>
              <a:gd name="connsiteX2" fmla="*/ 9297987 w 10009632"/>
              <a:gd name="connsiteY2" fmla="*/ 524982 h 6858000"/>
              <a:gd name="connsiteX3" fmla="*/ 9297327 w 10009632"/>
              <a:gd name="connsiteY3" fmla="*/ 521721 h 6858000"/>
              <a:gd name="connsiteX4" fmla="*/ 9311574 w 10009632"/>
              <a:gd name="connsiteY4" fmla="*/ 500271 h 6858000"/>
              <a:gd name="connsiteX5" fmla="*/ 9442002 w 10009632"/>
              <a:gd name="connsiteY5" fmla="*/ 349989 h 6858000"/>
              <a:gd name="connsiteX6" fmla="*/ 9229912 w 10009632"/>
              <a:gd name="connsiteY6" fmla="*/ 571943 h 6858000"/>
              <a:gd name="connsiteX7" fmla="*/ 9442002 w 10009632"/>
              <a:gd name="connsiteY7" fmla="*/ 793897 h 6858000"/>
              <a:gd name="connsiteX8" fmla="*/ 9654091 w 10009632"/>
              <a:gd name="connsiteY8" fmla="*/ 571943 h 6858000"/>
              <a:gd name="connsiteX9" fmla="*/ 9442002 w 10009632"/>
              <a:gd name="connsiteY9" fmla="*/ 349989 h 6858000"/>
              <a:gd name="connsiteX10" fmla="*/ 0 w 10009632"/>
              <a:gd name="connsiteY10" fmla="*/ 0 h 6858000"/>
              <a:gd name="connsiteX11" fmla="*/ 10009632 w 10009632"/>
              <a:gd name="connsiteY11" fmla="*/ 0 h 6858000"/>
              <a:gd name="connsiteX12" fmla="*/ 10009632 w 10009632"/>
              <a:gd name="connsiteY12" fmla="*/ 6858000 h 6858000"/>
              <a:gd name="connsiteX13" fmla="*/ 0 w 10009632"/>
              <a:gd name="connsiteY13" fmla="*/ 6858000 h 6858000"/>
              <a:gd name="connsiteX14" fmla="*/ 0 w 10009632"/>
              <a:gd name="connsiteY14" fmla="*/ 6083809 h 6858000"/>
              <a:gd name="connsiteX15" fmla="*/ 1536192 w 10009632"/>
              <a:gd name="connsiteY15" fmla="*/ 6083809 h 6858000"/>
              <a:gd name="connsiteX16" fmla="*/ 1536192 w 10009632"/>
              <a:gd name="connsiteY16" fmla="*/ 743713 h 6858000"/>
              <a:gd name="connsiteX17" fmla="*/ 0 w 10009632"/>
              <a:gd name="connsiteY17" fmla="*/ 743713 h 6858000"/>
              <a:gd name="connsiteX18" fmla="*/ 0 w 10009632"/>
              <a:gd name="connsiteY18" fmla="*/ 0 h 6858000"/>
              <a:gd name="connsiteX0" fmla="*/ 9311574 w 10009632"/>
              <a:gd name="connsiteY0" fmla="*/ 500271 h 6858000"/>
              <a:gd name="connsiteX1" fmla="*/ 9297987 w 10009632"/>
              <a:gd name="connsiteY1" fmla="*/ 524982 h 6858000"/>
              <a:gd name="connsiteX2" fmla="*/ 9297327 w 10009632"/>
              <a:gd name="connsiteY2" fmla="*/ 521721 h 6858000"/>
              <a:gd name="connsiteX3" fmla="*/ 9311574 w 10009632"/>
              <a:gd name="connsiteY3" fmla="*/ 500271 h 6858000"/>
              <a:gd name="connsiteX4" fmla="*/ 9442002 w 10009632"/>
              <a:gd name="connsiteY4" fmla="*/ 349989 h 6858000"/>
              <a:gd name="connsiteX5" fmla="*/ 9229912 w 10009632"/>
              <a:gd name="connsiteY5" fmla="*/ 571943 h 6858000"/>
              <a:gd name="connsiteX6" fmla="*/ 9442002 w 10009632"/>
              <a:gd name="connsiteY6" fmla="*/ 793897 h 6858000"/>
              <a:gd name="connsiteX7" fmla="*/ 9654091 w 10009632"/>
              <a:gd name="connsiteY7" fmla="*/ 571943 h 6858000"/>
              <a:gd name="connsiteX8" fmla="*/ 9442002 w 10009632"/>
              <a:gd name="connsiteY8" fmla="*/ 349989 h 6858000"/>
              <a:gd name="connsiteX9" fmla="*/ 0 w 10009632"/>
              <a:gd name="connsiteY9" fmla="*/ 0 h 6858000"/>
              <a:gd name="connsiteX10" fmla="*/ 10009632 w 10009632"/>
              <a:gd name="connsiteY10" fmla="*/ 0 h 6858000"/>
              <a:gd name="connsiteX11" fmla="*/ 10009632 w 10009632"/>
              <a:gd name="connsiteY11" fmla="*/ 6858000 h 6858000"/>
              <a:gd name="connsiteX12" fmla="*/ 0 w 10009632"/>
              <a:gd name="connsiteY12" fmla="*/ 6858000 h 6858000"/>
              <a:gd name="connsiteX13" fmla="*/ 0 w 10009632"/>
              <a:gd name="connsiteY13" fmla="*/ 6083809 h 6858000"/>
              <a:gd name="connsiteX14" fmla="*/ 1536192 w 10009632"/>
              <a:gd name="connsiteY14" fmla="*/ 6083809 h 6858000"/>
              <a:gd name="connsiteX15" fmla="*/ 1536192 w 10009632"/>
              <a:gd name="connsiteY15" fmla="*/ 743713 h 6858000"/>
              <a:gd name="connsiteX16" fmla="*/ 0 w 10009632"/>
              <a:gd name="connsiteY16" fmla="*/ 743713 h 6858000"/>
              <a:gd name="connsiteX17" fmla="*/ 0 w 10009632"/>
              <a:gd name="connsiteY17" fmla="*/ 0 h 6858000"/>
              <a:gd name="connsiteX0" fmla="*/ 9297327 w 10009632"/>
              <a:gd name="connsiteY0" fmla="*/ 521721 h 6858000"/>
              <a:gd name="connsiteX1" fmla="*/ 9297987 w 10009632"/>
              <a:gd name="connsiteY1" fmla="*/ 524982 h 6858000"/>
              <a:gd name="connsiteX2" fmla="*/ 9297327 w 10009632"/>
              <a:gd name="connsiteY2" fmla="*/ 521721 h 6858000"/>
              <a:gd name="connsiteX3" fmla="*/ 9442002 w 10009632"/>
              <a:gd name="connsiteY3" fmla="*/ 349989 h 6858000"/>
              <a:gd name="connsiteX4" fmla="*/ 9229912 w 10009632"/>
              <a:gd name="connsiteY4" fmla="*/ 571943 h 6858000"/>
              <a:gd name="connsiteX5" fmla="*/ 9442002 w 10009632"/>
              <a:gd name="connsiteY5" fmla="*/ 793897 h 6858000"/>
              <a:gd name="connsiteX6" fmla="*/ 9654091 w 10009632"/>
              <a:gd name="connsiteY6" fmla="*/ 571943 h 6858000"/>
              <a:gd name="connsiteX7" fmla="*/ 9442002 w 10009632"/>
              <a:gd name="connsiteY7" fmla="*/ 349989 h 6858000"/>
              <a:gd name="connsiteX8" fmla="*/ 0 w 10009632"/>
              <a:gd name="connsiteY8" fmla="*/ 0 h 6858000"/>
              <a:gd name="connsiteX9" fmla="*/ 10009632 w 10009632"/>
              <a:gd name="connsiteY9" fmla="*/ 0 h 6858000"/>
              <a:gd name="connsiteX10" fmla="*/ 10009632 w 10009632"/>
              <a:gd name="connsiteY10" fmla="*/ 6858000 h 6858000"/>
              <a:gd name="connsiteX11" fmla="*/ 0 w 10009632"/>
              <a:gd name="connsiteY11" fmla="*/ 6858000 h 6858000"/>
              <a:gd name="connsiteX12" fmla="*/ 0 w 10009632"/>
              <a:gd name="connsiteY12" fmla="*/ 6083809 h 6858000"/>
              <a:gd name="connsiteX13" fmla="*/ 1536192 w 10009632"/>
              <a:gd name="connsiteY13" fmla="*/ 6083809 h 6858000"/>
              <a:gd name="connsiteX14" fmla="*/ 1536192 w 10009632"/>
              <a:gd name="connsiteY14" fmla="*/ 743713 h 6858000"/>
              <a:gd name="connsiteX15" fmla="*/ 0 w 10009632"/>
              <a:gd name="connsiteY15" fmla="*/ 743713 h 6858000"/>
              <a:gd name="connsiteX16" fmla="*/ 0 w 10009632"/>
              <a:gd name="connsiteY16" fmla="*/ 0 h 6858000"/>
              <a:gd name="connsiteX0" fmla="*/ 9442002 w 10009632"/>
              <a:gd name="connsiteY0" fmla="*/ 349989 h 6858000"/>
              <a:gd name="connsiteX1" fmla="*/ 9229912 w 10009632"/>
              <a:gd name="connsiteY1" fmla="*/ 571943 h 6858000"/>
              <a:gd name="connsiteX2" fmla="*/ 9442002 w 10009632"/>
              <a:gd name="connsiteY2" fmla="*/ 793897 h 6858000"/>
              <a:gd name="connsiteX3" fmla="*/ 9654091 w 10009632"/>
              <a:gd name="connsiteY3" fmla="*/ 571943 h 6858000"/>
              <a:gd name="connsiteX4" fmla="*/ 9442002 w 10009632"/>
              <a:gd name="connsiteY4" fmla="*/ 349989 h 6858000"/>
              <a:gd name="connsiteX5" fmla="*/ 0 w 10009632"/>
              <a:gd name="connsiteY5" fmla="*/ 0 h 6858000"/>
              <a:gd name="connsiteX6" fmla="*/ 10009632 w 10009632"/>
              <a:gd name="connsiteY6" fmla="*/ 0 h 6858000"/>
              <a:gd name="connsiteX7" fmla="*/ 10009632 w 10009632"/>
              <a:gd name="connsiteY7" fmla="*/ 6858000 h 6858000"/>
              <a:gd name="connsiteX8" fmla="*/ 0 w 10009632"/>
              <a:gd name="connsiteY8" fmla="*/ 6858000 h 6858000"/>
              <a:gd name="connsiteX9" fmla="*/ 0 w 10009632"/>
              <a:gd name="connsiteY9" fmla="*/ 6083809 h 6858000"/>
              <a:gd name="connsiteX10" fmla="*/ 1536192 w 10009632"/>
              <a:gd name="connsiteY10" fmla="*/ 6083809 h 6858000"/>
              <a:gd name="connsiteX11" fmla="*/ 1536192 w 10009632"/>
              <a:gd name="connsiteY11" fmla="*/ 743713 h 6858000"/>
              <a:gd name="connsiteX12" fmla="*/ 0 w 10009632"/>
              <a:gd name="connsiteY12" fmla="*/ 743713 h 6858000"/>
              <a:gd name="connsiteX13" fmla="*/ 0 w 10009632"/>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9632" h="6858000">
                <a:moveTo>
                  <a:pt x="9442002" y="349989"/>
                </a:moveTo>
                <a:cubicBezTo>
                  <a:pt x="9324868" y="349989"/>
                  <a:pt x="9229912" y="449361"/>
                  <a:pt x="9229912" y="571943"/>
                </a:cubicBezTo>
                <a:cubicBezTo>
                  <a:pt x="9229912" y="694525"/>
                  <a:pt x="9324868" y="793897"/>
                  <a:pt x="9442002" y="793897"/>
                </a:cubicBezTo>
                <a:cubicBezTo>
                  <a:pt x="9559135" y="793897"/>
                  <a:pt x="9654091" y="694525"/>
                  <a:pt x="9654091" y="571943"/>
                </a:cubicBezTo>
                <a:cubicBezTo>
                  <a:pt x="9654091" y="449361"/>
                  <a:pt x="9559135" y="349989"/>
                  <a:pt x="9442002" y="349989"/>
                </a:cubicBezTo>
                <a:close/>
                <a:moveTo>
                  <a:pt x="0" y="0"/>
                </a:moveTo>
                <a:lnTo>
                  <a:pt x="10009632" y="0"/>
                </a:lnTo>
                <a:lnTo>
                  <a:pt x="10009632" y="6858000"/>
                </a:lnTo>
                <a:lnTo>
                  <a:pt x="0" y="6858000"/>
                </a:lnTo>
                <a:lnTo>
                  <a:pt x="0" y="6083809"/>
                </a:lnTo>
                <a:lnTo>
                  <a:pt x="1536192" y="6083809"/>
                </a:lnTo>
                <a:lnTo>
                  <a:pt x="1536192" y="743713"/>
                </a:lnTo>
                <a:lnTo>
                  <a:pt x="0" y="743713"/>
                </a:lnTo>
                <a:lnTo>
                  <a:pt x="0" y="0"/>
                </a:lnTo>
                <a:close/>
              </a:path>
            </a:pathLst>
          </a:custGeom>
          <a:solidFill>
            <a:schemeClr val="bg1">
              <a:lumMod val="95000"/>
            </a:schemeClr>
          </a:solidFill>
          <a:ln>
            <a:noFill/>
          </a:ln>
        </p:spPr>
        <p:style>
          <a:lnRef idx="2">
            <a:schemeClr val="accent4"/>
          </a:lnRef>
          <a:fillRef idx="1">
            <a:schemeClr val="lt1"/>
          </a:fillRef>
          <a:effectRef idx="0">
            <a:schemeClr val="accent4"/>
          </a:effectRef>
          <a:fontRef idx="none"/>
        </p:style>
        <p:txBody>
          <a:bodyPr wrap="square" anchor="ctr">
            <a:noAutofit/>
          </a:bodyPr>
          <a:lstStyle>
            <a:lvl1pPr marL="0" indent="0" algn="ctr">
              <a:buNone/>
              <a:defRPr sz="1350">
                <a:solidFill>
                  <a:schemeClr val="tx1">
                    <a:lumMod val="75000"/>
                    <a:lumOff val="25000"/>
                  </a:schemeClr>
                </a:solidFill>
              </a:defRPr>
            </a:lvl1pPr>
          </a:lstStyle>
          <a:p>
            <a:r>
              <a:rPr lang="en-US"/>
              <a:t>Click icon to add picture</a:t>
            </a:r>
          </a:p>
        </p:txBody>
      </p:sp>
      <p:sp>
        <p:nvSpPr>
          <p:cNvPr id="7" name="Rectangle 6"/>
          <p:cNvSpPr/>
          <p:nvPr/>
        </p:nvSpPr>
        <p:spPr>
          <a:xfrm>
            <a:off x="557784" y="557785"/>
            <a:ext cx="2231136" cy="4005072"/>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p:cNvSpPr>
            <a:spLocks noGrp="1"/>
          </p:cNvSpPr>
          <p:nvPr>
            <p:ph type="title"/>
          </p:nvPr>
        </p:nvSpPr>
        <p:spPr>
          <a:xfrm>
            <a:off x="713232" y="747448"/>
            <a:ext cx="1892808" cy="1265021"/>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713232" y="2194311"/>
            <a:ext cx="1892808" cy="2140744"/>
          </a:xfrm>
        </p:spPr>
        <p:txBody>
          <a:bodyPr>
            <a:noAutofit/>
          </a:bodyPr>
          <a:lstStyle>
            <a:lvl1pPr marL="0" indent="0">
              <a:lnSpc>
                <a:spcPct val="100000"/>
              </a:lnSpc>
              <a:buNone/>
              <a:defRPr sz="1125">
                <a:solidFill>
                  <a:schemeClr val="bg1"/>
                </a:solidFill>
              </a:defRPr>
            </a:lvl1pPr>
            <a:lvl2pPr>
              <a:defRPr sz="1125">
                <a:solidFill>
                  <a:schemeClr val="bg1"/>
                </a:solidFill>
              </a:defRPr>
            </a:lvl2pPr>
            <a:lvl3pPr>
              <a:defRPr sz="1125">
                <a:solidFill>
                  <a:schemeClr val="bg1"/>
                </a:solidFill>
              </a:defRPr>
            </a:lvl3pPr>
            <a:lvl4pPr>
              <a:defRPr sz="1125">
                <a:solidFill>
                  <a:schemeClr val="bg1"/>
                </a:solidFill>
              </a:defRPr>
            </a:lvl4pPr>
            <a:lvl5pPr>
              <a:defRPr sz="1125">
                <a:solidFill>
                  <a:schemeClr val="bg1"/>
                </a:solidFill>
              </a:defRPr>
            </a:lvl5pPr>
          </a:lstStyle>
          <a:p>
            <a:pPr lvl="0"/>
            <a:r>
              <a:rPr lang="en-US"/>
              <a:t>Edit Master text styles</a:t>
            </a:r>
          </a:p>
        </p:txBody>
      </p:sp>
      <p:sp>
        <p:nvSpPr>
          <p:cNvPr id="3" name="Slide Number Placeholder 2"/>
          <p:cNvSpPr>
            <a:spLocks noGrp="1"/>
          </p:cNvSpPr>
          <p:nvPr>
            <p:ph type="sldNum" sz="quarter" idx="13"/>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60043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0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00ACE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3634282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0">
                <a:schemeClr val="accent6"/>
              </a:gs>
              <a:gs pos="100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745752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Horisontal Picture_2">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4104549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428750"/>
            <a:ext cx="804068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381946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orisontal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432305" y="-1"/>
            <a:ext cx="6711695" cy="2404873"/>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9" name="Rectangle 8"/>
          <p:cNvSpPr/>
          <p:nvPr userDrawn="1"/>
        </p:nvSpPr>
        <p:spPr>
          <a:xfrm>
            <a:off x="1" y="0"/>
            <a:ext cx="2432304" cy="240487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8033" y="953577"/>
            <a:ext cx="1932519" cy="1286704"/>
          </a:xfrm>
        </p:spPr>
        <p:txBody>
          <a:bodyPr anchor="t">
            <a:noAutofit/>
          </a:bodyPr>
          <a:lstStyle>
            <a:lvl1pPr>
              <a:defRPr sz="1800">
                <a:solidFill>
                  <a:schemeClr val="bg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271184" y="251978"/>
            <a:ext cx="318134" cy="332931"/>
          </a:xfrm>
          <a:prstGeom prst="rect">
            <a:avLst/>
          </a:prstGeom>
        </p:spPr>
      </p:pic>
      <p:sp>
        <p:nvSpPr>
          <p:cNvPr id="8" name="Slide Number Placeholder 7"/>
          <p:cNvSpPr>
            <a:spLocks noGrp="1"/>
          </p:cNvSpPr>
          <p:nvPr>
            <p:ph type="sldNum" sz="quarter" idx="11"/>
          </p:nvPr>
        </p:nvSpPr>
        <p:spPr/>
        <p:txBody>
          <a:bodyPr/>
          <a:lstStyle/>
          <a:p>
            <a:fld id="{08465928-3BA7-1741-B2EF-562768EBCB1B}" type="slidenum">
              <a:rPr lang="en-US" smtClean="0"/>
              <a:pPr/>
              <a:t>‹#›</a:t>
            </a:fld>
            <a:endParaRPr lang="en-US" dirty="0"/>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10678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Title 1"/>
          <p:cNvSpPr>
            <a:spLocks noGrp="1"/>
          </p:cNvSpPr>
          <p:nvPr>
            <p:ph type="title"/>
          </p:nvPr>
        </p:nvSpPr>
        <p:spPr>
          <a:xfrm>
            <a:off x="290364" y="806572"/>
            <a:ext cx="3367236" cy="702189"/>
          </a:xfrm>
        </p:spPr>
        <p:txBody>
          <a:bodyPr anchor="t">
            <a:noAutofit/>
          </a:bodyPr>
          <a:lstStyle>
            <a:lvl1pPr>
              <a:defRPr sz="2401"/>
            </a:lvl1pPr>
          </a:lstStyle>
          <a:p>
            <a:r>
              <a:rPr lang="en-US"/>
              <a:t>Click to edit Master title style</a:t>
            </a:r>
            <a:endParaRPr lang="en-US" dirty="0"/>
          </a:p>
        </p:txBody>
      </p:sp>
      <p:sp>
        <p:nvSpPr>
          <p:cNvPr id="4" name="Text Placeholder 3"/>
          <p:cNvSpPr>
            <a:spLocks noGrp="1"/>
          </p:cNvSpPr>
          <p:nvPr>
            <p:ph type="body" sz="half" idx="2"/>
          </p:nvPr>
        </p:nvSpPr>
        <p:spPr>
          <a:xfrm>
            <a:off x="299508" y="2333620"/>
            <a:ext cx="1904196" cy="619892"/>
          </a:xfrm>
        </p:spPr>
        <p:txBody>
          <a:bodyPr>
            <a:noAutofit/>
          </a:bodyPr>
          <a:lstStyle>
            <a:lvl1pPr marL="0" indent="0">
              <a:buNone/>
              <a:defRPr sz="8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623576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11" name="Picture Placeholder 10"/>
          <p:cNvSpPr>
            <a:spLocks noGrp="1"/>
          </p:cNvSpPr>
          <p:nvPr>
            <p:ph type="pic" idx="1"/>
          </p:nvPr>
        </p:nvSpPr>
        <p:spPr>
          <a:xfrm>
            <a:off x="-1" y="0"/>
            <a:ext cx="5605273" cy="5143500"/>
          </a:xfrm>
          <a:custGeom>
            <a:avLst/>
            <a:gdLst>
              <a:gd name="connsiteX0" fmla="*/ 0 w 7473697"/>
              <a:gd name="connsiteY0" fmla="*/ 0 h 6858000"/>
              <a:gd name="connsiteX1" fmla="*/ 7473697 w 7473697"/>
              <a:gd name="connsiteY1" fmla="*/ 0 h 6858000"/>
              <a:gd name="connsiteX2" fmla="*/ 7473697 w 7473697"/>
              <a:gd name="connsiteY2" fmla="*/ 4059936 h 6858000"/>
              <a:gd name="connsiteX3" fmla="*/ 4218433 w 7473697"/>
              <a:gd name="connsiteY3" fmla="*/ 4059936 h 6858000"/>
              <a:gd name="connsiteX4" fmla="*/ 4218433 w 7473697"/>
              <a:gd name="connsiteY4" fmla="*/ 6858000 h 6858000"/>
              <a:gd name="connsiteX5" fmla="*/ 0 w 747369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697" h="6858000">
                <a:moveTo>
                  <a:pt x="0" y="0"/>
                </a:moveTo>
                <a:lnTo>
                  <a:pt x="7473697" y="0"/>
                </a:lnTo>
                <a:lnTo>
                  <a:pt x="7473697" y="4059936"/>
                </a:lnTo>
                <a:lnTo>
                  <a:pt x="4218433" y="4059936"/>
                </a:lnTo>
                <a:lnTo>
                  <a:pt x="4218433" y="6858000"/>
                </a:lnTo>
                <a:lnTo>
                  <a:pt x="0" y="685800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2" name="Title 1"/>
          <p:cNvSpPr>
            <a:spLocks noGrp="1"/>
          </p:cNvSpPr>
          <p:nvPr>
            <p:ph type="title"/>
          </p:nvPr>
        </p:nvSpPr>
        <p:spPr>
          <a:xfrm>
            <a:off x="5957079" y="969585"/>
            <a:ext cx="2903457" cy="941512"/>
          </a:xfrm>
        </p:spPr>
        <p:txBody>
          <a:bodyPr anchor="t">
            <a:noAutofit/>
          </a:bodyPr>
          <a:lstStyle>
            <a:lvl1pPr>
              <a:defRPr sz="2100"/>
            </a:lvl1pPr>
          </a:lstStyle>
          <a:p>
            <a:r>
              <a:rPr lang="en-US"/>
              <a:t>Click to edit Master title style</a:t>
            </a:r>
            <a:endParaRPr lang="en-US" dirty="0"/>
          </a:p>
        </p:txBody>
      </p:sp>
      <p:sp>
        <p:nvSpPr>
          <p:cNvPr id="4" name="Text Placeholder 3"/>
          <p:cNvSpPr>
            <a:spLocks noGrp="1"/>
          </p:cNvSpPr>
          <p:nvPr>
            <p:ph type="body" sz="half" idx="2"/>
          </p:nvPr>
        </p:nvSpPr>
        <p:spPr>
          <a:xfrm>
            <a:off x="5957079" y="2020593"/>
            <a:ext cx="2903457" cy="1756751"/>
          </a:xfrm>
        </p:spPr>
        <p:txBody>
          <a:bodyPr>
            <a:noAutofit/>
          </a:bodyPr>
          <a:lstStyle>
            <a:lvl1pPr marL="0" indent="0">
              <a:lnSpc>
                <a:spcPct val="150000"/>
              </a:lnSpc>
              <a:buNone/>
              <a:defRPr sz="11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9" name="Rectangle 8"/>
          <p:cNvSpPr/>
          <p:nvPr userDrawn="1"/>
        </p:nvSpPr>
        <p:spPr>
          <a:xfrm>
            <a:off x="3163824" y="3044952"/>
            <a:ext cx="2441448" cy="20985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6"/>
          <p:cNvSpPr>
            <a:spLocks noGrp="1"/>
          </p:cNvSpPr>
          <p:nvPr>
            <p:ph type="body" sz="quarter" idx="10"/>
          </p:nvPr>
        </p:nvSpPr>
        <p:spPr>
          <a:xfrm>
            <a:off x="3500786" y="3307013"/>
            <a:ext cx="1733865" cy="1510904"/>
          </a:xfrm>
        </p:spPr>
        <p:txBody>
          <a:bodyPr/>
          <a:lstStyle>
            <a:lvl1pPr marL="0" indent="0">
              <a:lnSpc>
                <a:spcPct val="100000"/>
              </a:lnSpc>
              <a:buNone/>
              <a:defRPr sz="1350" b="1" i="0">
                <a:solidFill>
                  <a:schemeClr val="bg1"/>
                </a:solidFill>
                <a:latin typeface="Gotham-Bold" charset="0"/>
                <a:ea typeface="Gotham-Bold" charset="0"/>
                <a:cs typeface="Gotham-Bold" charset="0"/>
              </a:defRPr>
            </a:lvl1pPr>
          </a:lstStyle>
          <a:p>
            <a:pPr lvl="0"/>
            <a:r>
              <a:rPr lang="en-US"/>
              <a:t>Edit Master text styles</a:t>
            </a:r>
          </a:p>
        </p:txBody>
      </p:sp>
      <p:sp>
        <p:nvSpPr>
          <p:cNvPr id="12" name="Footer Placeholder 11"/>
          <p:cNvSpPr>
            <a:spLocks noGrp="1"/>
          </p:cNvSpPr>
          <p:nvPr>
            <p:ph type="ftr" sz="quarter" idx="11"/>
          </p:nvPr>
        </p:nvSpPr>
        <p:spPr>
          <a:xfrm>
            <a:off x="141010" y="4884459"/>
            <a:ext cx="2920244" cy="250663"/>
          </a:xfrm>
          <a:prstGeom prst="rect">
            <a:avLst/>
          </a:prstGeom>
        </p:spPr>
        <p:txBody>
          <a:bodyPr/>
          <a:lstStyle>
            <a:lvl1pPr>
              <a:defRPr>
                <a:solidFill>
                  <a:schemeClr val="bg2"/>
                </a:solidFill>
              </a:defRPr>
            </a:lvl1pPr>
          </a:lstStyle>
          <a:p>
            <a:endParaRPr lang="en-US" dirty="0"/>
          </a:p>
        </p:txBody>
      </p:sp>
      <p:sp>
        <p:nvSpPr>
          <p:cNvPr id="13" name="Slide Number Placeholder 12"/>
          <p:cNvSpPr>
            <a:spLocks noGrp="1"/>
          </p:cNvSpPr>
          <p:nvPr>
            <p:ph type="sldNum" sz="quarter" idx="12"/>
          </p:nvPr>
        </p:nvSpPr>
        <p:spPr/>
        <p:txBody>
          <a:bodyPr/>
          <a:lstStyle/>
          <a:p>
            <a:fld id="{08465928-3BA7-1741-B2EF-562768EBCB1B}" type="slidenum">
              <a:rPr lang="en-US" smtClean="0"/>
              <a:pPr/>
              <a:t>‹#›</a:t>
            </a:fld>
            <a:endParaRPr lang="en-US" dirty="0"/>
          </a:p>
        </p:txBody>
      </p:sp>
    </p:spTree>
    <p:extLst>
      <p:ext uri="{BB962C8B-B14F-4D97-AF65-F5344CB8AC3E}">
        <p14:creationId xmlns:p14="http://schemas.microsoft.com/office/powerpoint/2010/main" val="4225589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pos="293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orisontal Picture_2">
    <p:spTree>
      <p:nvGrpSpPr>
        <p:cNvPr id="1" name=""/>
        <p:cNvGrpSpPr/>
        <p:nvPr/>
      </p:nvGrpSpPr>
      <p:grpSpPr>
        <a:xfrm>
          <a:off x="0" y="0"/>
          <a:ext cx="0" cy="0"/>
          <a:chOff x="0" y="0"/>
          <a:chExt cx="0" cy="0"/>
        </a:xfrm>
      </p:grpSpPr>
      <p:sp>
        <p:nvSpPr>
          <p:cNvPr id="7" name="Picture Placeholder 7"/>
          <p:cNvSpPr>
            <a:spLocks noGrp="1"/>
          </p:cNvSpPr>
          <p:nvPr>
            <p:ph type="pic" idx="1"/>
          </p:nvPr>
        </p:nvSpPr>
        <p:spPr>
          <a:xfrm>
            <a:off x="-1" y="0"/>
            <a:ext cx="9144001" cy="3611880"/>
          </a:xfrm>
          <a:custGeom>
            <a:avLst/>
            <a:gdLst>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66137 h 4815840"/>
              <a:gd name="connsiteX14" fmla="*/ 11699534 w 12192001"/>
              <a:gd name="connsiteY14" fmla="*/ 523390 h 4815840"/>
              <a:gd name="connsiteX15" fmla="*/ 11699910 w 12192001"/>
              <a:gd name="connsiteY15" fmla="*/ 523368 h 4815840"/>
              <a:gd name="connsiteX16" fmla="*/ 11699910 w 12192001"/>
              <a:gd name="connsiteY16" fmla="*/ 505208 h 4815840"/>
              <a:gd name="connsiteX17" fmla="*/ 11699910 w 12192001"/>
              <a:gd name="connsiteY17" fmla="*/ 505028 h 4815840"/>
              <a:gd name="connsiteX18" fmla="*/ 11699966 w 12192001"/>
              <a:gd name="connsiteY18" fmla="*/ 505028 h 4815840"/>
              <a:gd name="connsiteX19" fmla="*/ 11701545 w 12192001"/>
              <a:gd name="connsiteY19" fmla="*/ 499870 h 4815840"/>
              <a:gd name="connsiteX20" fmla="*/ 11705754 w 12192001"/>
              <a:gd name="connsiteY20" fmla="*/ 496410 h 4815840"/>
              <a:gd name="connsiteX21" fmla="*/ 11708721 w 12192001"/>
              <a:gd name="connsiteY21" fmla="*/ 495812 h 4815840"/>
              <a:gd name="connsiteX22" fmla="*/ 11708741 w 12192001"/>
              <a:gd name="connsiteY22" fmla="*/ 495660 h 4815840"/>
              <a:gd name="connsiteX23" fmla="*/ 11709413 w 12192001"/>
              <a:gd name="connsiteY23" fmla="*/ 495673 h 4815840"/>
              <a:gd name="connsiteX24" fmla="*/ 11709479 w 12192001"/>
              <a:gd name="connsiteY24" fmla="*/ 495660 h 4815840"/>
              <a:gd name="connsiteX25" fmla="*/ 11709559 w 12192001"/>
              <a:gd name="connsiteY25" fmla="*/ 495676 h 4815840"/>
              <a:gd name="connsiteX26" fmla="*/ 11720050 w 12192001"/>
              <a:gd name="connsiteY26" fmla="*/ 495886 h 4815840"/>
              <a:gd name="connsiteX27" fmla="*/ 11747391 w 12192001"/>
              <a:gd name="connsiteY27" fmla="*/ 498442 h 4815840"/>
              <a:gd name="connsiteX28" fmla="*/ 11747367 w 12192001"/>
              <a:gd name="connsiteY28" fmla="*/ 498774 h 4815840"/>
              <a:gd name="connsiteX29" fmla="*/ 11754798 w 12192001"/>
              <a:gd name="connsiteY29" fmla="*/ 500271 h 4815840"/>
              <a:gd name="connsiteX30" fmla="*/ 11769044 w 12192001"/>
              <a:gd name="connsiteY30" fmla="*/ 521721 h 4815840"/>
              <a:gd name="connsiteX31" fmla="*/ 11768384 w 12192001"/>
              <a:gd name="connsiteY31" fmla="*/ 524982 h 4815840"/>
              <a:gd name="connsiteX32" fmla="*/ 11767096 w 12192001"/>
              <a:gd name="connsiteY32" fmla="*/ 594002 h 4815840"/>
              <a:gd name="connsiteX33" fmla="*/ 11767372 w 12192001"/>
              <a:gd name="connsiteY33" fmla="*/ 595358 h 4815840"/>
              <a:gd name="connsiteX34" fmla="*/ 11767372 w 12192001"/>
              <a:gd name="connsiteY34" fmla="*/ 597171 h 4815840"/>
              <a:gd name="connsiteX35" fmla="*/ 11767372 w 12192001"/>
              <a:gd name="connsiteY35" fmla="*/ 611858 h 4815840"/>
              <a:gd name="connsiteX36" fmla="*/ 11767372 w 12192001"/>
              <a:gd name="connsiteY36" fmla="*/ 615325 h 4815840"/>
              <a:gd name="connsiteX37" fmla="*/ 11743950 w 12192001"/>
              <a:gd name="connsiteY37" fmla="*/ 639812 h 4815840"/>
              <a:gd name="connsiteX38" fmla="*/ 11507578 w 12192001"/>
              <a:gd name="connsiteY38" fmla="*/ 641481 h 4815840"/>
              <a:gd name="connsiteX39" fmla="*/ 11481927 w 12192001"/>
              <a:gd name="connsiteY39" fmla="*/ 615325 h 4815840"/>
              <a:gd name="connsiteX40" fmla="*/ 11481927 w 12192001"/>
              <a:gd name="connsiteY40" fmla="*/ 611858 h 4815840"/>
              <a:gd name="connsiteX41" fmla="*/ 11481927 w 12192001"/>
              <a:gd name="connsiteY41" fmla="*/ 609076 h 4815840"/>
              <a:gd name="connsiteX42" fmla="*/ 11481926 w 12192001"/>
              <a:gd name="connsiteY42" fmla="*/ 609076 h 4815840"/>
              <a:gd name="connsiteX43" fmla="*/ 11480356 w 12192001"/>
              <a:gd name="connsiteY43" fmla="*/ 524982 h 4815840"/>
              <a:gd name="connsiteX44" fmla="*/ 11479696 w 12192001"/>
              <a:gd name="connsiteY44" fmla="*/ 521721 h 4815840"/>
              <a:gd name="connsiteX45" fmla="*/ 11493943 w 12192001"/>
              <a:gd name="connsiteY45" fmla="*/ 500271 h 4815840"/>
              <a:gd name="connsiteX46" fmla="*/ 11501374 w 12192001"/>
              <a:gd name="connsiteY46" fmla="*/ 498774 h 4815840"/>
              <a:gd name="connsiteX47" fmla="*/ 11501350 w 12192001"/>
              <a:gd name="connsiteY47" fmla="*/ 498442 h 4815840"/>
              <a:gd name="connsiteX48" fmla="*/ 11528691 w 12192001"/>
              <a:gd name="connsiteY48" fmla="*/ 495886 h 4815840"/>
              <a:gd name="connsiteX49" fmla="*/ 11539182 w 12192001"/>
              <a:gd name="connsiteY49" fmla="*/ 495676 h 4815840"/>
              <a:gd name="connsiteX50" fmla="*/ 11539262 w 12192001"/>
              <a:gd name="connsiteY50" fmla="*/ 495660 h 4815840"/>
              <a:gd name="connsiteX51" fmla="*/ 11539328 w 12192001"/>
              <a:gd name="connsiteY51" fmla="*/ 495673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23390 h 4815840"/>
              <a:gd name="connsiteX14" fmla="*/ 11699910 w 12192001"/>
              <a:gd name="connsiteY14" fmla="*/ 523368 h 4815840"/>
              <a:gd name="connsiteX15" fmla="*/ 11699910 w 12192001"/>
              <a:gd name="connsiteY15" fmla="*/ 505208 h 4815840"/>
              <a:gd name="connsiteX16" fmla="*/ 11699910 w 12192001"/>
              <a:gd name="connsiteY16" fmla="*/ 505028 h 4815840"/>
              <a:gd name="connsiteX17" fmla="*/ 11699966 w 12192001"/>
              <a:gd name="connsiteY17" fmla="*/ 505028 h 4815840"/>
              <a:gd name="connsiteX18" fmla="*/ 11701545 w 12192001"/>
              <a:gd name="connsiteY18" fmla="*/ 499870 h 4815840"/>
              <a:gd name="connsiteX19" fmla="*/ 11705754 w 12192001"/>
              <a:gd name="connsiteY19" fmla="*/ 496410 h 4815840"/>
              <a:gd name="connsiteX20" fmla="*/ 11708721 w 12192001"/>
              <a:gd name="connsiteY20" fmla="*/ 495812 h 4815840"/>
              <a:gd name="connsiteX21" fmla="*/ 11708741 w 12192001"/>
              <a:gd name="connsiteY21" fmla="*/ 495660 h 4815840"/>
              <a:gd name="connsiteX22" fmla="*/ 11709413 w 12192001"/>
              <a:gd name="connsiteY22" fmla="*/ 495673 h 4815840"/>
              <a:gd name="connsiteX23" fmla="*/ 11709479 w 12192001"/>
              <a:gd name="connsiteY23" fmla="*/ 495660 h 4815840"/>
              <a:gd name="connsiteX24" fmla="*/ 11709559 w 12192001"/>
              <a:gd name="connsiteY24" fmla="*/ 495676 h 4815840"/>
              <a:gd name="connsiteX25" fmla="*/ 11720050 w 12192001"/>
              <a:gd name="connsiteY25" fmla="*/ 495886 h 4815840"/>
              <a:gd name="connsiteX26" fmla="*/ 11747391 w 12192001"/>
              <a:gd name="connsiteY26" fmla="*/ 498442 h 4815840"/>
              <a:gd name="connsiteX27" fmla="*/ 11747367 w 12192001"/>
              <a:gd name="connsiteY27" fmla="*/ 498774 h 4815840"/>
              <a:gd name="connsiteX28" fmla="*/ 11754798 w 12192001"/>
              <a:gd name="connsiteY28" fmla="*/ 500271 h 4815840"/>
              <a:gd name="connsiteX29" fmla="*/ 11769044 w 12192001"/>
              <a:gd name="connsiteY29" fmla="*/ 521721 h 4815840"/>
              <a:gd name="connsiteX30" fmla="*/ 11768384 w 12192001"/>
              <a:gd name="connsiteY30" fmla="*/ 524982 h 4815840"/>
              <a:gd name="connsiteX31" fmla="*/ 11767096 w 12192001"/>
              <a:gd name="connsiteY31" fmla="*/ 594002 h 4815840"/>
              <a:gd name="connsiteX32" fmla="*/ 11767372 w 12192001"/>
              <a:gd name="connsiteY32" fmla="*/ 595358 h 4815840"/>
              <a:gd name="connsiteX33" fmla="*/ 11767372 w 12192001"/>
              <a:gd name="connsiteY33" fmla="*/ 597171 h 4815840"/>
              <a:gd name="connsiteX34" fmla="*/ 11767372 w 12192001"/>
              <a:gd name="connsiteY34" fmla="*/ 611858 h 4815840"/>
              <a:gd name="connsiteX35" fmla="*/ 11767372 w 12192001"/>
              <a:gd name="connsiteY35" fmla="*/ 615325 h 4815840"/>
              <a:gd name="connsiteX36" fmla="*/ 11743950 w 12192001"/>
              <a:gd name="connsiteY36" fmla="*/ 639812 h 4815840"/>
              <a:gd name="connsiteX37" fmla="*/ 11507578 w 12192001"/>
              <a:gd name="connsiteY37" fmla="*/ 641481 h 4815840"/>
              <a:gd name="connsiteX38" fmla="*/ 11481927 w 12192001"/>
              <a:gd name="connsiteY38" fmla="*/ 615325 h 4815840"/>
              <a:gd name="connsiteX39" fmla="*/ 11481927 w 12192001"/>
              <a:gd name="connsiteY39" fmla="*/ 611858 h 4815840"/>
              <a:gd name="connsiteX40" fmla="*/ 11481927 w 12192001"/>
              <a:gd name="connsiteY40" fmla="*/ 609076 h 4815840"/>
              <a:gd name="connsiteX41" fmla="*/ 11481926 w 12192001"/>
              <a:gd name="connsiteY41" fmla="*/ 609076 h 4815840"/>
              <a:gd name="connsiteX42" fmla="*/ 11480356 w 12192001"/>
              <a:gd name="connsiteY42" fmla="*/ 524982 h 4815840"/>
              <a:gd name="connsiteX43" fmla="*/ 11479696 w 12192001"/>
              <a:gd name="connsiteY43" fmla="*/ 521721 h 4815840"/>
              <a:gd name="connsiteX44" fmla="*/ 11493943 w 12192001"/>
              <a:gd name="connsiteY44" fmla="*/ 500271 h 4815840"/>
              <a:gd name="connsiteX45" fmla="*/ 11501374 w 12192001"/>
              <a:gd name="connsiteY45" fmla="*/ 498774 h 4815840"/>
              <a:gd name="connsiteX46" fmla="*/ 11501350 w 12192001"/>
              <a:gd name="connsiteY46" fmla="*/ 498442 h 4815840"/>
              <a:gd name="connsiteX47" fmla="*/ 11528691 w 12192001"/>
              <a:gd name="connsiteY47" fmla="*/ 495886 h 4815840"/>
              <a:gd name="connsiteX48" fmla="*/ 11539182 w 12192001"/>
              <a:gd name="connsiteY48" fmla="*/ 495676 h 4815840"/>
              <a:gd name="connsiteX49" fmla="*/ 11539262 w 12192001"/>
              <a:gd name="connsiteY49" fmla="*/ 495660 h 4815840"/>
              <a:gd name="connsiteX50" fmla="*/ 11539328 w 12192001"/>
              <a:gd name="connsiteY50" fmla="*/ 495673 h 4815840"/>
              <a:gd name="connsiteX51" fmla="*/ 11540000 w 12192001"/>
              <a:gd name="connsiteY51" fmla="*/ 495660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61" fmla="*/ 0 w 12192001"/>
              <a:gd name="connsiteY6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76470 w 12192001"/>
              <a:gd name="connsiteY11" fmla="*/ 565030 h 4815840"/>
              <a:gd name="connsiteX12" fmla="*/ 11699534 w 12192001"/>
              <a:gd name="connsiteY12" fmla="*/ 523390 h 4815840"/>
              <a:gd name="connsiteX13" fmla="*/ 11699910 w 12192001"/>
              <a:gd name="connsiteY13" fmla="*/ 523368 h 4815840"/>
              <a:gd name="connsiteX14" fmla="*/ 11699910 w 12192001"/>
              <a:gd name="connsiteY14" fmla="*/ 505208 h 4815840"/>
              <a:gd name="connsiteX15" fmla="*/ 11699910 w 12192001"/>
              <a:gd name="connsiteY15" fmla="*/ 505028 h 4815840"/>
              <a:gd name="connsiteX16" fmla="*/ 11699966 w 12192001"/>
              <a:gd name="connsiteY16" fmla="*/ 505028 h 4815840"/>
              <a:gd name="connsiteX17" fmla="*/ 11701545 w 12192001"/>
              <a:gd name="connsiteY17" fmla="*/ 499870 h 4815840"/>
              <a:gd name="connsiteX18" fmla="*/ 11705754 w 12192001"/>
              <a:gd name="connsiteY18" fmla="*/ 496410 h 4815840"/>
              <a:gd name="connsiteX19" fmla="*/ 11708721 w 12192001"/>
              <a:gd name="connsiteY19" fmla="*/ 495812 h 4815840"/>
              <a:gd name="connsiteX20" fmla="*/ 11708741 w 12192001"/>
              <a:gd name="connsiteY20" fmla="*/ 495660 h 4815840"/>
              <a:gd name="connsiteX21" fmla="*/ 11709413 w 12192001"/>
              <a:gd name="connsiteY21" fmla="*/ 495673 h 4815840"/>
              <a:gd name="connsiteX22" fmla="*/ 11709479 w 12192001"/>
              <a:gd name="connsiteY22" fmla="*/ 495660 h 4815840"/>
              <a:gd name="connsiteX23" fmla="*/ 11709559 w 12192001"/>
              <a:gd name="connsiteY23" fmla="*/ 495676 h 4815840"/>
              <a:gd name="connsiteX24" fmla="*/ 11720050 w 12192001"/>
              <a:gd name="connsiteY24" fmla="*/ 495886 h 4815840"/>
              <a:gd name="connsiteX25" fmla="*/ 11747391 w 12192001"/>
              <a:gd name="connsiteY25" fmla="*/ 498442 h 4815840"/>
              <a:gd name="connsiteX26" fmla="*/ 11747367 w 12192001"/>
              <a:gd name="connsiteY26" fmla="*/ 498774 h 4815840"/>
              <a:gd name="connsiteX27" fmla="*/ 11754798 w 12192001"/>
              <a:gd name="connsiteY27" fmla="*/ 500271 h 4815840"/>
              <a:gd name="connsiteX28" fmla="*/ 11769044 w 12192001"/>
              <a:gd name="connsiteY28" fmla="*/ 521721 h 4815840"/>
              <a:gd name="connsiteX29" fmla="*/ 11768384 w 12192001"/>
              <a:gd name="connsiteY29" fmla="*/ 524982 h 4815840"/>
              <a:gd name="connsiteX30" fmla="*/ 11767096 w 12192001"/>
              <a:gd name="connsiteY30" fmla="*/ 594002 h 4815840"/>
              <a:gd name="connsiteX31" fmla="*/ 11767372 w 12192001"/>
              <a:gd name="connsiteY31" fmla="*/ 595358 h 4815840"/>
              <a:gd name="connsiteX32" fmla="*/ 11767372 w 12192001"/>
              <a:gd name="connsiteY32" fmla="*/ 597171 h 4815840"/>
              <a:gd name="connsiteX33" fmla="*/ 11767372 w 12192001"/>
              <a:gd name="connsiteY33" fmla="*/ 611858 h 4815840"/>
              <a:gd name="connsiteX34" fmla="*/ 11767372 w 12192001"/>
              <a:gd name="connsiteY34" fmla="*/ 615325 h 4815840"/>
              <a:gd name="connsiteX35" fmla="*/ 11743950 w 12192001"/>
              <a:gd name="connsiteY35" fmla="*/ 639812 h 4815840"/>
              <a:gd name="connsiteX36" fmla="*/ 11507578 w 12192001"/>
              <a:gd name="connsiteY36" fmla="*/ 641481 h 4815840"/>
              <a:gd name="connsiteX37" fmla="*/ 11481927 w 12192001"/>
              <a:gd name="connsiteY37" fmla="*/ 615325 h 4815840"/>
              <a:gd name="connsiteX38" fmla="*/ 11481927 w 12192001"/>
              <a:gd name="connsiteY38" fmla="*/ 611858 h 4815840"/>
              <a:gd name="connsiteX39" fmla="*/ 11481927 w 12192001"/>
              <a:gd name="connsiteY39" fmla="*/ 609076 h 4815840"/>
              <a:gd name="connsiteX40" fmla="*/ 11481926 w 12192001"/>
              <a:gd name="connsiteY40" fmla="*/ 609076 h 4815840"/>
              <a:gd name="connsiteX41" fmla="*/ 11480356 w 12192001"/>
              <a:gd name="connsiteY41" fmla="*/ 524982 h 4815840"/>
              <a:gd name="connsiteX42" fmla="*/ 11479696 w 12192001"/>
              <a:gd name="connsiteY42" fmla="*/ 521721 h 4815840"/>
              <a:gd name="connsiteX43" fmla="*/ 11493943 w 12192001"/>
              <a:gd name="connsiteY43" fmla="*/ 500271 h 4815840"/>
              <a:gd name="connsiteX44" fmla="*/ 11501374 w 12192001"/>
              <a:gd name="connsiteY44" fmla="*/ 498774 h 4815840"/>
              <a:gd name="connsiteX45" fmla="*/ 11501350 w 12192001"/>
              <a:gd name="connsiteY45" fmla="*/ 498442 h 4815840"/>
              <a:gd name="connsiteX46" fmla="*/ 11528691 w 12192001"/>
              <a:gd name="connsiteY46" fmla="*/ 495886 h 4815840"/>
              <a:gd name="connsiteX47" fmla="*/ 11539182 w 12192001"/>
              <a:gd name="connsiteY47" fmla="*/ 495676 h 4815840"/>
              <a:gd name="connsiteX48" fmla="*/ 11539262 w 12192001"/>
              <a:gd name="connsiteY48" fmla="*/ 495660 h 4815840"/>
              <a:gd name="connsiteX49" fmla="*/ 11539328 w 12192001"/>
              <a:gd name="connsiteY49" fmla="*/ 495673 h 4815840"/>
              <a:gd name="connsiteX50" fmla="*/ 11540000 w 12192001"/>
              <a:gd name="connsiteY50" fmla="*/ 495660 h 4815840"/>
              <a:gd name="connsiteX51" fmla="*/ 11624371 w 12192001"/>
              <a:gd name="connsiteY51" fmla="*/ 349989 h 4815840"/>
              <a:gd name="connsiteX52" fmla="*/ 11412281 w 12192001"/>
              <a:gd name="connsiteY52" fmla="*/ 571943 h 4815840"/>
              <a:gd name="connsiteX53" fmla="*/ 11624371 w 12192001"/>
              <a:gd name="connsiteY53" fmla="*/ 793897 h 4815840"/>
              <a:gd name="connsiteX54" fmla="*/ 11836460 w 12192001"/>
              <a:gd name="connsiteY54" fmla="*/ 571943 h 4815840"/>
              <a:gd name="connsiteX55" fmla="*/ 11624371 w 12192001"/>
              <a:gd name="connsiteY55" fmla="*/ 349989 h 4815840"/>
              <a:gd name="connsiteX56" fmla="*/ 0 w 12192001"/>
              <a:gd name="connsiteY56" fmla="*/ 0 h 4815840"/>
              <a:gd name="connsiteX57" fmla="*/ 12192001 w 12192001"/>
              <a:gd name="connsiteY57" fmla="*/ 0 h 4815840"/>
              <a:gd name="connsiteX58" fmla="*/ 12192001 w 12192001"/>
              <a:gd name="connsiteY58" fmla="*/ 4815840 h 4815840"/>
              <a:gd name="connsiteX59" fmla="*/ 0 w 12192001"/>
              <a:gd name="connsiteY59" fmla="*/ 4815840 h 4815840"/>
              <a:gd name="connsiteX60" fmla="*/ 0 w 12192001"/>
              <a:gd name="connsiteY6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09559 w 12192001"/>
              <a:gd name="connsiteY22" fmla="*/ 495676 h 4815840"/>
              <a:gd name="connsiteX23" fmla="*/ 11720050 w 12192001"/>
              <a:gd name="connsiteY23" fmla="*/ 495886 h 4815840"/>
              <a:gd name="connsiteX24" fmla="*/ 11747391 w 12192001"/>
              <a:gd name="connsiteY24" fmla="*/ 498442 h 4815840"/>
              <a:gd name="connsiteX25" fmla="*/ 11747367 w 12192001"/>
              <a:gd name="connsiteY25" fmla="*/ 498774 h 4815840"/>
              <a:gd name="connsiteX26" fmla="*/ 11754798 w 12192001"/>
              <a:gd name="connsiteY26" fmla="*/ 500271 h 4815840"/>
              <a:gd name="connsiteX27" fmla="*/ 11769044 w 12192001"/>
              <a:gd name="connsiteY27" fmla="*/ 521721 h 4815840"/>
              <a:gd name="connsiteX28" fmla="*/ 11768384 w 12192001"/>
              <a:gd name="connsiteY28" fmla="*/ 524982 h 4815840"/>
              <a:gd name="connsiteX29" fmla="*/ 11767096 w 12192001"/>
              <a:gd name="connsiteY29" fmla="*/ 594002 h 4815840"/>
              <a:gd name="connsiteX30" fmla="*/ 11767372 w 12192001"/>
              <a:gd name="connsiteY30" fmla="*/ 595358 h 4815840"/>
              <a:gd name="connsiteX31" fmla="*/ 11767372 w 12192001"/>
              <a:gd name="connsiteY31" fmla="*/ 597171 h 4815840"/>
              <a:gd name="connsiteX32" fmla="*/ 11767372 w 12192001"/>
              <a:gd name="connsiteY32" fmla="*/ 611858 h 4815840"/>
              <a:gd name="connsiteX33" fmla="*/ 11767372 w 12192001"/>
              <a:gd name="connsiteY33" fmla="*/ 615325 h 4815840"/>
              <a:gd name="connsiteX34" fmla="*/ 11743950 w 12192001"/>
              <a:gd name="connsiteY34" fmla="*/ 639812 h 4815840"/>
              <a:gd name="connsiteX35" fmla="*/ 11507578 w 12192001"/>
              <a:gd name="connsiteY35" fmla="*/ 641481 h 4815840"/>
              <a:gd name="connsiteX36" fmla="*/ 11481927 w 12192001"/>
              <a:gd name="connsiteY36" fmla="*/ 615325 h 4815840"/>
              <a:gd name="connsiteX37" fmla="*/ 11481927 w 12192001"/>
              <a:gd name="connsiteY37" fmla="*/ 611858 h 4815840"/>
              <a:gd name="connsiteX38" fmla="*/ 11481927 w 12192001"/>
              <a:gd name="connsiteY38" fmla="*/ 609076 h 4815840"/>
              <a:gd name="connsiteX39" fmla="*/ 11481926 w 12192001"/>
              <a:gd name="connsiteY39" fmla="*/ 609076 h 4815840"/>
              <a:gd name="connsiteX40" fmla="*/ 11480356 w 12192001"/>
              <a:gd name="connsiteY40" fmla="*/ 524982 h 4815840"/>
              <a:gd name="connsiteX41" fmla="*/ 11479696 w 12192001"/>
              <a:gd name="connsiteY41" fmla="*/ 521721 h 4815840"/>
              <a:gd name="connsiteX42" fmla="*/ 11493943 w 12192001"/>
              <a:gd name="connsiteY42" fmla="*/ 500271 h 4815840"/>
              <a:gd name="connsiteX43" fmla="*/ 11501374 w 12192001"/>
              <a:gd name="connsiteY43" fmla="*/ 498774 h 4815840"/>
              <a:gd name="connsiteX44" fmla="*/ 11501350 w 12192001"/>
              <a:gd name="connsiteY44" fmla="*/ 498442 h 4815840"/>
              <a:gd name="connsiteX45" fmla="*/ 11528691 w 12192001"/>
              <a:gd name="connsiteY45" fmla="*/ 495886 h 4815840"/>
              <a:gd name="connsiteX46" fmla="*/ 11539182 w 12192001"/>
              <a:gd name="connsiteY46" fmla="*/ 495676 h 4815840"/>
              <a:gd name="connsiteX47" fmla="*/ 11539262 w 12192001"/>
              <a:gd name="connsiteY47" fmla="*/ 495660 h 4815840"/>
              <a:gd name="connsiteX48" fmla="*/ 11539328 w 12192001"/>
              <a:gd name="connsiteY48" fmla="*/ 495673 h 4815840"/>
              <a:gd name="connsiteX49" fmla="*/ 11540000 w 12192001"/>
              <a:gd name="connsiteY49" fmla="*/ 495660 h 4815840"/>
              <a:gd name="connsiteX50" fmla="*/ 11624371 w 12192001"/>
              <a:gd name="connsiteY50" fmla="*/ 349989 h 4815840"/>
              <a:gd name="connsiteX51" fmla="*/ 11412281 w 12192001"/>
              <a:gd name="connsiteY51" fmla="*/ 571943 h 4815840"/>
              <a:gd name="connsiteX52" fmla="*/ 11624371 w 12192001"/>
              <a:gd name="connsiteY52" fmla="*/ 793897 h 4815840"/>
              <a:gd name="connsiteX53" fmla="*/ 11836460 w 12192001"/>
              <a:gd name="connsiteY53" fmla="*/ 571943 h 4815840"/>
              <a:gd name="connsiteX54" fmla="*/ 11624371 w 12192001"/>
              <a:gd name="connsiteY54" fmla="*/ 349989 h 4815840"/>
              <a:gd name="connsiteX55" fmla="*/ 0 w 12192001"/>
              <a:gd name="connsiteY55" fmla="*/ 0 h 4815840"/>
              <a:gd name="connsiteX56" fmla="*/ 12192001 w 12192001"/>
              <a:gd name="connsiteY56" fmla="*/ 0 h 4815840"/>
              <a:gd name="connsiteX57" fmla="*/ 12192001 w 12192001"/>
              <a:gd name="connsiteY57" fmla="*/ 4815840 h 4815840"/>
              <a:gd name="connsiteX58" fmla="*/ 0 w 12192001"/>
              <a:gd name="connsiteY58" fmla="*/ 4815840 h 4815840"/>
              <a:gd name="connsiteX59" fmla="*/ 0 w 12192001"/>
              <a:gd name="connsiteY5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20050 w 12192001"/>
              <a:gd name="connsiteY22" fmla="*/ 495886 h 4815840"/>
              <a:gd name="connsiteX23" fmla="*/ 11747391 w 12192001"/>
              <a:gd name="connsiteY23" fmla="*/ 498442 h 4815840"/>
              <a:gd name="connsiteX24" fmla="*/ 11747367 w 12192001"/>
              <a:gd name="connsiteY24" fmla="*/ 498774 h 4815840"/>
              <a:gd name="connsiteX25" fmla="*/ 11754798 w 12192001"/>
              <a:gd name="connsiteY25" fmla="*/ 500271 h 4815840"/>
              <a:gd name="connsiteX26" fmla="*/ 11769044 w 12192001"/>
              <a:gd name="connsiteY26" fmla="*/ 521721 h 4815840"/>
              <a:gd name="connsiteX27" fmla="*/ 11768384 w 12192001"/>
              <a:gd name="connsiteY27" fmla="*/ 524982 h 4815840"/>
              <a:gd name="connsiteX28" fmla="*/ 11767096 w 12192001"/>
              <a:gd name="connsiteY28" fmla="*/ 594002 h 4815840"/>
              <a:gd name="connsiteX29" fmla="*/ 11767372 w 12192001"/>
              <a:gd name="connsiteY29" fmla="*/ 595358 h 4815840"/>
              <a:gd name="connsiteX30" fmla="*/ 11767372 w 12192001"/>
              <a:gd name="connsiteY30" fmla="*/ 597171 h 4815840"/>
              <a:gd name="connsiteX31" fmla="*/ 11767372 w 12192001"/>
              <a:gd name="connsiteY31" fmla="*/ 611858 h 4815840"/>
              <a:gd name="connsiteX32" fmla="*/ 11767372 w 12192001"/>
              <a:gd name="connsiteY32" fmla="*/ 615325 h 4815840"/>
              <a:gd name="connsiteX33" fmla="*/ 11743950 w 12192001"/>
              <a:gd name="connsiteY33" fmla="*/ 639812 h 4815840"/>
              <a:gd name="connsiteX34" fmla="*/ 11507578 w 12192001"/>
              <a:gd name="connsiteY34" fmla="*/ 641481 h 4815840"/>
              <a:gd name="connsiteX35" fmla="*/ 11481927 w 12192001"/>
              <a:gd name="connsiteY35" fmla="*/ 615325 h 4815840"/>
              <a:gd name="connsiteX36" fmla="*/ 11481927 w 12192001"/>
              <a:gd name="connsiteY36" fmla="*/ 611858 h 4815840"/>
              <a:gd name="connsiteX37" fmla="*/ 11481927 w 12192001"/>
              <a:gd name="connsiteY37" fmla="*/ 609076 h 4815840"/>
              <a:gd name="connsiteX38" fmla="*/ 11481926 w 12192001"/>
              <a:gd name="connsiteY38" fmla="*/ 609076 h 4815840"/>
              <a:gd name="connsiteX39" fmla="*/ 11480356 w 12192001"/>
              <a:gd name="connsiteY39" fmla="*/ 524982 h 4815840"/>
              <a:gd name="connsiteX40" fmla="*/ 11479696 w 12192001"/>
              <a:gd name="connsiteY40" fmla="*/ 521721 h 4815840"/>
              <a:gd name="connsiteX41" fmla="*/ 11493943 w 12192001"/>
              <a:gd name="connsiteY41" fmla="*/ 500271 h 4815840"/>
              <a:gd name="connsiteX42" fmla="*/ 11501374 w 12192001"/>
              <a:gd name="connsiteY42" fmla="*/ 498774 h 4815840"/>
              <a:gd name="connsiteX43" fmla="*/ 11501350 w 12192001"/>
              <a:gd name="connsiteY43" fmla="*/ 498442 h 4815840"/>
              <a:gd name="connsiteX44" fmla="*/ 11528691 w 12192001"/>
              <a:gd name="connsiteY44" fmla="*/ 495886 h 4815840"/>
              <a:gd name="connsiteX45" fmla="*/ 11539182 w 12192001"/>
              <a:gd name="connsiteY45" fmla="*/ 495676 h 4815840"/>
              <a:gd name="connsiteX46" fmla="*/ 11539262 w 12192001"/>
              <a:gd name="connsiteY46" fmla="*/ 495660 h 4815840"/>
              <a:gd name="connsiteX47" fmla="*/ 11539328 w 12192001"/>
              <a:gd name="connsiteY47" fmla="*/ 495673 h 4815840"/>
              <a:gd name="connsiteX48" fmla="*/ 11540000 w 12192001"/>
              <a:gd name="connsiteY48" fmla="*/ 495660 h 4815840"/>
              <a:gd name="connsiteX49" fmla="*/ 11624371 w 12192001"/>
              <a:gd name="connsiteY49" fmla="*/ 349989 h 4815840"/>
              <a:gd name="connsiteX50" fmla="*/ 11412281 w 12192001"/>
              <a:gd name="connsiteY50" fmla="*/ 571943 h 4815840"/>
              <a:gd name="connsiteX51" fmla="*/ 11624371 w 12192001"/>
              <a:gd name="connsiteY51" fmla="*/ 793897 h 4815840"/>
              <a:gd name="connsiteX52" fmla="*/ 11836460 w 12192001"/>
              <a:gd name="connsiteY52" fmla="*/ 571943 h 4815840"/>
              <a:gd name="connsiteX53" fmla="*/ 11624371 w 12192001"/>
              <a:gd name="connsiteY53" fmla="*/ 349989 h 4815840"/>
              <a:gd name="connsiteX54" fmla="*/ 0 w 12192001"/>
              <a:gd name="connsiteY54" fmla="*/ 0 h 4815840"/>
              <a:gd name="connsiteX55" fmla="*/ 12192001 w 12192001"/>
              <a:gd name="connsiteY55" fmla="*/ 0 h 4815840"/>
              <a:gd name="connsiteX56" fmla="*/ 12192001 w 12192001"/>
              <a:gd name="connsiteY56" fmla="*/ 4815840 h 4815840"/>
              <a:gd name="connsiteX57" fmla="*/ 0 w 12192001"/>
              <a:gd name="connsiteY57" fmla="*/ 4815840 h 4815840"/>
              <a:gd name="connsiteX58" fmla="*/ 0 w 12192001"/>
              <a:gd name="connsiteY5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8384 w 12192001"/>
              <a:gd name="connsiteY26" fmla="*/ 524982 h 4815840"/>
              <a:gd name="connsiteX27" fmla="*/ 11767096 w 12192001"/>
              <a:gd name="connsiteY27" fmla="*/ 594002 h 4815840"/>
              <a:gd name="connsiteX28" fmla="*/ 11767372 w 12192001"/>
              <a:gd name="connsiteY28" fmla="*/ 595358 h 4815840"/>
              <a:gd name="connsiteX29" fmla="*/ 11767372 w 12192001"/>
              <a:gd name="connsiteY29" fmla="*/ 597171 h 4815840"/>
              <a:gd name="connsiteX30" fmla="*/ 11767372 w 12192001"/>
              <a:gd name="connsiteY30" fmla="*/ 611858 h 4815840"/>
              <a:gd name="connsiteX31" fmla="*/ 11767372 w 12192001"/>
              <a:gd name="connsiteY31" fmla="*/ 615325 h 4815840"/>
              <a:gd name="connsiteX32" fmla="*/ 11743950 w 12192001"/>
              <a:gd name="connsiteY32" fmla="*/ 639812 h 4815840"/>
              <a:gd name="connsiteX33" fmla="*/ 11507578 w 12192001"/>
              <a:gd name="connsiteY33" fmla="*/ 641481 h 4815840"/>
              <a:gd name="connsiteX34" fmla="*/ 11481927 w 12192001"/>
              <a:gd name="connsiteY34" fmla="*/ 615325 h 4815840"/>
              <a:gd name="connsiteX35" fmla="*/ 11481927 w 12192001"/>
              <a:gd name="connsiteY35" fmla="*/ 611858 h 4815840"/>
              <a:gd name="connsiteX36" fmla="*/ 11481927 w 12192001"/>
              <a:gd name="connsiteY36" fmla="*/ 609076 h 4815840"/>
              <a:gd name="connsiteX37" fmla="*/ 11481926 w 12192001"/>
              <a:gd name="connsiteY37" fmla="*/ 609076 h 4815840"/>
              <a:gd name="connsiteX38" fmla="*/ 11480356 w 12192001"/>
              <a:gd name="connsiteY38" fmla="*/ 524982 h 4815840"/>
              <a:gd name="connsiteX39" fmla="*/ 11479696 w 12192001"/>
              <a:gd name="connsiteY39" fmla="*/ 521721 h 4815840"/>
              <a:gd name="connsiteX40" fmla="*/ 11493943 w 12192001"/>
              <a:gd name="connsiteY40" fmla="*/ 500271 h 4815840"/>
              <a:gd name="connsiteX41" fmla="*/ 11501374 w 12192001"/>
              <a:gd name="connsiteY41" fmla="*/ 498774 h 4815840"/>
              <a:gd name="connsiteX42" fmla="*/ 11501350 w 12192001"/>
              <a:gd name="connsiteY42" fmla="*/ 498442 h 4815840"/>
              <a:gd name="connsiteX43" fmla="*/ 11528691 w 12192001"/>
              <a:gd name="connsiteY43" fmla="*/ 495886 h 4815840"/>
              <a:gd name="connsiteX44" fmla="*/ 11539182 w 12192001"/>
              <a:gd name="connsiteY44" fmla="*/ 495676 h 4815840"/>
              <a:gd name="connsiteX45" fmla="*/ 11539262 w 12192001"/>
              <a:gd name="connsiteY45" fmla="*/ 495660 h 4815840"/>
              <a:gd name="connsiteX46" fmla="*/ 11539328 w 12192001"/>
              <a:gd name="connsiteY46" fmla="*/ 495673 h 4815840"/>
              <a:gd name="connsiteX47" fmla="*/ 11540000 w 12192001"/>
              <a:gd name="connsiteY47" fmla="*/ 495660 h 4815840"/>
              <a:gd name="connsiteX48" fmla="*/ 11624371 w 12192001"/>
              <a:gd name="connsiteY48" fmla="*/ 349989 h 4815840"/>
              <a:gd name="connsiteX49" fmla="*/ 11412281 w 12192001"/>
              <a:gd name="connsiteY49" fmla="*/ 571943 h 4815840"/>
              <a:gd name="connsiteX50" fmla="*/ 11624371 w 12192001"/>
              <a:gd name="connsiteY50" fmla="*/ 793897 h 4815840"/>
              <a:gd name="connsiteX51" fmla="*/ 11836460 w 12192001"/>
              <a:gd name="connsiteY51" fmla="*/ 571943 h 4815840"/>
              <a:gd name="connsiteX52" fmla="*/ 11624371 w 12192001"/>
              <a:gd name="connsiteY52" fmla="*/ 349989 h 4815840"/>
              <a:gd name="connsiteX53" fmla="*/ 0 w 12192001"/>
              <a:gd name="connsiteY53" fmla="*/ 0 h 4815840"/>
              <a:gd name="connsiteX54" fmla="*/ 12192001 w 12192001"/>
              <a:gd name="connsiteY54" fmla="*/ 0 h 4815840"/>
              <a:gd name="connsiteX55" fmla="*/ 12192001 w 12192001"/>
              <a:gd name="connsiteY55" fmla="*/ 4815840 h 4815840"/>
              <a:gd name="connsiteX56" fmla="*/ 0 w 12192001"/>
              <a:gd name="connsiteY56" fmla="*/ 4815840 h 4815840"/>
              <a:gd name="connsiteX57" fmla="*/ 0 w 12192001"/>
              <a:gd name="connsiteY5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7096 w 12192001"/>
              <a:gd name="connsiteY26" fmla="*/ 594002 h 4815840"/>
              <a:gd name="connsiteX27" fmla="*/ 11767372 w 12192001"/>
              <a:gd name="connsiteY27" fmla="*/ 595358 h 4815840"/>
              <a:gd name="connsiteX28" fmla="*/ 11767372 w 12192001"/>
              <a:gd name="connsiteY28" fmla="*/ 597171 h 4815840"/>
              <a:gd name="connsiteX29" fmla="*/ 11767372 w 12192001"/>
              <a:gd name="connsiteY29" fmla="*/ 611858 h 4815840"/>
              <a:gd name="connsiteX30" fmla="*/ 11767372 w 12192001"/>
              <a:gd name="connsiteY30" fmla="*/ 615325 h 4815840"/>
              <a:gd name="connsiteX31" fmla="*/ 11743950 w 12192001"/>
              <a:gd name="connsiteY31" fmla="*/ 639812 h 4815840"/>
              <a:gd name="connsiteX32" fmla="*/ 11507578 w 12192001"/>
              <a:gd name="connsiteY32" fmla="*/ 641481 h 4815840"/>
              <a:gd name="connsiteX33" fmla="*/ 11481927 w 12192001"/>
              <a:gd name="connsiteY33" fmla="*/ 615325 h 4815840"/>
              <a:gd name="connsiteX34" fmla="*/ 11481927 w 12192001"/>
              <a:gd name="connsiteY34" fmla="*/ 611858 h 4815840"/>
              <a:gd name="connsiteX35" fmla="*/ 11481927 w 12192001"/>
              <a:gd name="connsiteY35" fmla="*/ 609076 h 4815840"/>
              <a:gd name="connsiteX36" fmla="*/ 11481926 w 12192001"/>
              <a:gd name="connsiteY36" fmla="*/ 609076 h 4815840"/>
              <a:gd name="connsiteX37" fmla="*/ 11480356 w 12192001"/>
              <a:gd name="connsiteY37" fmla="*/ 524982 h 4815840"/>
              <a:gd name="connsiteX38" fmla="*/ 11479696 w 12192001"/>
              <a:gd name="connsiteY38" fmla="*/ 521721 h 4815840"/>
              <a:gd name="connsiteX39" fmla="*/ 11493943 w 12192001"/>
              <a:gd name="connsiteY39" fmla="*/ 500271 h 4815840"/>
              <a:gd name="connsiteX40" fmla="*/ 11501374 w 12192001"/>
              <a:gd name="connsiteY40" fmla="*/ 498774 h 4815840"/>
              <a:gd name="connsiteX41" fmla="*/ 11501350 w 12192001"/>
              <a:gd name="connsiteY41" fmla="*/ 498442 h 4815840"/>
              <a:gd name="connsiteX42" fmla="*/ 11528691 w 12192001"/>
              <a:gd name="connsiteY42" fmla="*/ 495886 h 4815840"/>
              <a:gd name="connsiteX43" fmla="*/ 11539182 w 12192001"/>
              <a:gd name="connsiteY43" fmla="*/ 495676 h 4815840"/>
              <a:gd name="connsiteX44" fmla="*/ 11539262 w 12192001"/>
              <a:gd name="connsiteY44" fmla="*/ 495660 h 4815840"/>
              <a:gd name="connsiteX45" fmla="*/ 11539328 w 12192001"/>
              <a:gd name="connsiteY45" fmla="*/ 495673 h 4815840"/>
              <a:gd name="connsiteX46" fmla="*/ 11540000 w 12192001"/>
              <a:gd name="connsiteY46" fmla="*/ 495660 h 4815840"/>
              <a:gd name="connsiteX47" fmla="*/ 11624371 w 12192001"/>
              <a:gd name="connsiteY47" fmla="*/ 349989 h 4815840"/>
              <a:gd name="connsiteX48" fmla="*/ 11412281 w 12192001"/>
              <a:gd name="connsiteY48" fmla="*/ 571943 h 4815840"/>
              <a:gd name="connsiteX49" fmla="*/ 11624371 w 12192001"/>
              <a:gd name="connsiteY49" fmla="*/ 793897 h 4815840"/>
              <a:gd name="connsiteX50" fmla="*/ 11836460 w 12192001"/>
              <a:gd name="connsiteY50" fmla="*/ 571943 h 4815840"/>
              <a:gd name="connsiteX51" fmla="*/ 11624371 w 12192001"/>
              <a:gd name="connsiteY51" fmla="*/ 349989 h 4815840"/>
              <a:gd name="connsiteX52" fmla="*/ 0 w 12192001"/>
              <a:gd name="connsiteY52" fmla="*/ 0 h 4815840"/>
              <a:gd name="connsiteX53" fmla="*/ 12192001 w 12192001"/>
              <a:gd name="connsiteY53" fmla="*/ 0 h 4815840"/>
              <a:gd name="connsiteX54" fmla="*/ 12192001 w 12192001"/>
              <a:gd name="connsiteY54" fmla="*/ 4815840 h 4815840"/>
              <a:gd name="connsiteX55" fmla="*/ 0 w 12192001"/>
              <a:gd name="connsiteY55" fmla="*/ 4815840 h 4815840"/>
              <a:gd name="connsiteX56" fmla="*/ 0 w 12192001"/>
              <a:gd name="connsiteY5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7096 w 12192001"/>
              <a:gd name="connsiteY25" fmla="*/ 594002 h 4815840"/>
              <a:gd name="connsiteX26" fmla="*/ 11767372 w 12192001"/>
              <a:gd name="connsiteY26" fmla="*/ 595358 h 4815840"/>
              <a:gd name="connsiteX27" fmla="*/ 11767372 w 12192001"/>
              <a:gd name="connsiteY27" fmla="*/ 597171 h 4815840"/>
              <a:gd name="connsiteX28" fmla="*/ 11767372 w 12192001"/>
              <a:gd name="connsiteY28" fmla="*/ 611858 h 4815840"/>
              <a:gd name="connsiteX29" fmla="*/ 11767372 w 12192001"/>
              <a:gd name="connsiteY29" fmla="*/ 615325 h 4815840"/>
              <a:gd name="connsiteX30" fmla="*/ 11743950 w 12192001"/>
              <a:gd name="connsiteY30" fmla="*/ 639812 h 4815840"/>
              <a:gd name="connsiteX31" fmla="*/ 11507578 w 12192001"/>
              <a:gd name="connsiteY31" fmla="*/ 641481 h 4815840"/>
              <a:gd name="connsiteX32" fmla="*/ 11481927 w 12192001"/>
              <a:gd name="connsiteY32" fmla="*/ 615325 h 4815840"/>
              <a:gd name="connsiteX33" fmla="*/ 11481927 w 12192001"/>
              <a:gd name="connsiteY33" fmla="*/ 611858 h 4815840"/>
              <a:gd name="connsiteX34" fmla="*/ 11481927 w 12192001"/>
              <a:gd name="connsiteY34" fmla="*/ 609076 h 4815840"/>
              <a:gd name="connsiteX35" fmla="*/ 11481926 w 12192001"/>
              <a:gd name="connsiteY35" fmla="*/ 609076 h 4815840"/>
              <a:gd name="connsiteX36" fmla="*/ 11480356 w 12192001"/>
              <a:gd name="connsiteY36" fmla="*/ 524982 h 4815840"/>
              <a:gd name="connsiteX37" fmla="*/ 11479696 w 12192001"/>
              <a:gd name="connsiteY37" fmla="*/ 521721 h 4815840"/>
              <a:gd name="connsiteX38" fmla="*/ 11493943 w 12192001"/>
              <a:gd name="connsiteY38" fmla="*/ 500271 h 4815840"/>
              <a:gd name="connsiteX39" fmla="*/ 11501374 w 12192001"/>
              <a:gd name="connsiteY39" fmla="*/ 498774 h 4815840"/>
              <a:gd name="connsiteX40" fmla="*/ 11501350 w 12192001"/>
              <a:gd name="connsiteY40" fmla="*/ 498442 h 4815840"/>
              <a:gd name="connsiteX41" fmla="*/ 11528691 w 12192001"/>
              <a:gd name="connsiteY41" fmla="*/ 495886 h 4815840"/>
              <a:gd name="connsiteX42" fmla="*/ 11539182 w 12192001"/>
              <a:gd name="connsiteY42" fmla="*/ 495676 h 4815840"/>
              <a:gd name="connsiteX43" fmla="*/ 11539262 w 12192001"/>
              <a:gd name="connsiteY43" fmla="*/ 495660 h 4815840"/>
              <a:gd name="connsiteX44" fmla="*/ 11539328 w 12192001"/>
              <a:gd name="connsiteY44" fmla="*/ 495673 h 4815840"/>
              <a:gd name="connsiteX45" fmla="*/ 11540000 w 12192001"/>
              <a:gd name="connsiteY45" fmla="*/ 495660 h 4815840"/>
              <a:gd name="connsiteX46" fmla="*/ 11624371 w 12192001"/>
              <a:gd name="connsiteY46" fmla="*/ 349989 h 4815840"/>
              <a:gd name="connsiteX47" fmla="*/ 11412281 w 12192001"/>
              <a:gd name="connsiteY47" fmla="*/ 571943 h 4815840"/>
              <a:gd name="connsiteX48" fmla="*/ 11624371 w 12192001"/>
              <a:gd name="connsiteY48" fmla="*/ 793897 h 4815840"/>
              <a:gd name="connsiteX49" fmla="*/ 11836460 w 12192001"/>
              <a:gd name="connsiteY49" fmla="*/ 571943 h 4815840"/>
              <a:gd name="connsiteX50" fmla="*/ 11624371 w 12192001"/>
              <a:gd name="connsiteY50" fmla="*/ 349989 h 4815840"/>
              <a:gd name="connsiteX51" fmla="*/ 0 w 12192001"/>
              <a:gd name="connsiteY51" fmla="*/ 0 h 4815840"/>
              <a:gd name="connsiteX52" fmla="*/ 12192001 w 12192001"/>
              <a:gd name="connsiteY52" fmla="*/ 0 h 4815840"/>
              <a:gd name="connsiteX53" fmla="*/ 12192001 w 12192001"/>
              <a:gd name="connsiteY53" fmla="*/ 4815840 h 4815840"/>
              <a:gd name="connsiteX54" fmla="*/ 0 w 12192001"/>
              <a:gd name="connsiteY54" fmla="*/ 4815840 h 4815840"/>
              <a:gd name="connsiteX55" fmla="*/ 0 w 12192001"/>
              <a:gd name="connsiteY5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67096 w 12192001"/>
              <a:gd name="connsiteY24" fmla="*/ 594002 h 4815840"/>
              <a:gd name="connsiteX25" fmla="*/ 11767372 w 12192001"/>
              <a:gd name="connsiteY25" fmla="*/ 595358 h 4815840"/>
              <a:gd name="connsiteX26" fmla="*/ 11767372 w 12192001"/>
              <a:gd name="connsiteY26" fmla="*/ 597171 h 4815840"/>
              <a:gd name="connsiteX27" fmla="*/ 11767372 w 12192001"/>
              <a:gd name="connsiteY27" fmla="*/ 611858 h 4815840"/>
              <a:gd name="connsiteX28" fmla="*/ 11767372 w 12192001"/>
              <a:gd name="connsiteY28" fmla="*/ 615325 h 4815840"/>
              <a:gd name="connsiteX29" fmla="*/ 11743950 w 12192001"/>
              <a:gd name="connsiteY29" fmla="*/ 639812 h 4815840"/>
              <a:gd name="connsiteX30" fmla="*/ 11507578 w 12192001"/>
              <a:gd name="connsiteY30" fmla="*/ 641481 h 4815840"/>
              <a:gd name="connsiteX31" fmla="*/ 11481927 w 12192001"/>
              <a:gd name="connsiteY31" fmla="*/ 615325 h 4815840"/>
              <a:gd name="connsiteX32" fmla="*/ 11481927 w 12192001"/>
              <a:gd name="connsiteY32" fmla="*/ 611858 h 4815840"/>
              <a:gd name="connsiteX33" fmla="*/ 11481927 w 12192001"/>
              <a:gd name="connsiteY33" fmla="*/ 609076 h 4815840"/>
              <a:gd name="connsiteX34" fmla="*/ 11481926 w 12192001"/>
              <a:gd name="connsiteY34" fmla="*/ 609076 h 4815840"/>
              <a:gd name="connsiteX35" fmla="*/ 11480356 w 12192001"/>
              <a:gd name="connsiteY35" fmla="*/ 524982 h 4815840"/>
              <a:gd name="connsiteX36" fmla="*/ 11479696 w 12192001"/>
              <a:gd name="connsiteY36" fmla="*/ 521721 h 4815840"/>
              <a:gd name="connsiteX37" fmla="*/ 11493943 w 12192001"/>
              <a:gd name="connsiteY37" fmla="*/ 500271 h 4815840"/>
              <a:gd name="connsiteX38" fmla="*/ 11501374 w 12192001"/>
              <a:gd name="connsiteY38" fmla="*/ 498774 h 4815840"/>
              <a:gd name="connsiteX39" fmla="*/ 11501350 w 12192001"/>
              <a:gd name="connsiteY39" fmla="*/ 498442 h 4815840"/>
              <a:gd name="connsiteX40" fmla="*/ 11528691 w 12192001"/>
              <a:gd name="connsiteY40" fmla="*/ 495886 h 4815840"/>
              <a:gd name="connsiteX41" fmla="*/ 11539182 w 12192001"/>
              <a:gd name="connsiteY41" fmla="*/ 495676 h 4815840"/>
              <a:gd name="connsiteX42" fmla="*/ 11539262 w 12192001"/>
              <a:gd name="connsiteY42" fmla="*/ 495660 h 4815840"/>
              <a:gd name="connsiteX43" fmla="*/ 11539328 w 12192001"/>
              <a:gd name="connsiteY43" fmla="*/ 495673 h 4815840"/>
              <a:gd name="connsiteX44" fmla="*/ 11540000 w 12192001"/>
              <a:gd name="connsiteY44" fmla="*/ 495660 h 4815840"/>
              <a:gd name="connsiteX45" fmla="*/ 11624371 w 12192001"/>
              <a:gd name="connsiteY45" fmla="*/ 349989 h 4815840"/>
              <a:gd name="connsiteX46" fmla="*/ 11412281 w 12192001"/>
              <a:gd name="connsiteY46" fmla="*/ 571943 h 4815840"/>
              <a:gd name="connsiteX47" fmla="*/ 11624371 w 12192001"/>
              <a:gd name="connsiteY47" fmla="*/ 793897 h 4815840"/>
              <a:gd name="connsiteX48" fmla="*/ 11836460 w 12192001"/>
              <a:gd name="connsiteY48" fmla="*/ 571943 h 4815840"/>
              <a:gd name="connsiteX49" fmla="*/ 11624371 w 12192001"/>
              <a:gd name="connsiteY49" fmla="*/ 349989 h 4815840"/>
              <a:gd name="connsiteX50" fmla="*/ 0 w 12192001"/>
              <a:gd name="connsiteY50" fmla="*/ 0 h 4815840"/>
              <a:gd name="connsiteX51" fmla="*/ 12192001 w 12192001"/>
              <a:gd name="connsiteY51" fmla="*/ 0 h 4815840"/>
              <a:gd name="connsiteX52" fmla="*/ 12192001 w 12192001"/>
              <a:gd name="connsiteY52" fmla="*/ 4815840 h 4815840"/>
              <a:gd name="connsiteX53" fmla="*/ 0 w 12192001"/>
              <a:gd name="connsiteY53" fmla="*/ 4815840 h 4815840"/>
              <a:gd name="connsiteX54" fmla="*/ 0 w 12192001"/>
              <a:gd name="connsiteY5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67096 w 12192001"/>
              <a:gd name="connsiteY23" fmla="*/ 594002 h 4815840"/>
              <a:gd name="connsiteX24" fmla="*/ 11767372 w 12192001"/>
              <a:gd name="connsiteY24" fmla="*/ 595358 h 4815840"/>
              <a:gd name="connsiteX25" fmla="*/ 11767372 w 12192001"/>
              <a:gd name="connsiteY25" fmla="*/ 597171 h 4815840"/>
              <a:gd name="connsiteX26" fmla="*/ 11767372 w 12192001"/>
              <a:gd name="connsiteY26" fmla="*/ 611858 h 4815840"/>
              <a:gd name="connsiteX27" fmla="*/ 11767372 w 12192001"/>
              <a:gd name="connsiteY27" fmla="*/ 615325 h 4815840"/>
              <a:gd name="connsiteX28" fmla="*/ 11743950 w 12192001"/>
              <a:gd name="connsiteY28" fmla="*/ 639812 h 4815840"/>
              <a:gd name="connsiteX29" fmla="*/ 11507578 w 12192001"/>
              <a:gd name="connsiteY29" fmla="*/ 641481 h 4815840"/>
              <a:gd name="connsiteX30" fmla="*/ 11481927 w 12192001"/>
              <a:gd name="connsiteY30" fmla="*/ 615325 h 4815840"/>
              <a:gd name="connsiteX31" fmla="*/ 11481927 w 12192001"/>
              <a:gd name="connsiteY31" fmla="*/ 611858 h 4815840"/>
              <a:gd name="connsiteX32" fmla="*/ 11481927 w 12192001"/>
              <a:gd name="connsiteY32" fmla="*/ 609076 h 4815840"/>
              <a:gd name="connsiteX33" fmla="*/ 11481926 w 12192001"/>
              <a:gd name="connsiteY33" fmla="*/ 609076 h 4815840"/>
              <a:gd name="connsiteX34" fmla="*/ 11480356 w 12192001"/>
              <a:gd name="connsiteY34" fmla="*/ 524982 h 4815840"/>
              <a:gd name="connsiteX35" fmla="*/ 11479696 w 12192001"/>
              <a:gd name="connsiteY35" fmla="*/ 521721 h 4815840"/>
              <a:gd name="connsiteX36" fmla="*/ 11493943 w 12192001"/>
              <a:gd name="connsiteY36" fmla="*/ 500271 h 4815840"/>
              <a:gd name="connsiteX37" fmla="*/ 11501374 w 12192001"/>
              <a:gd name="connsiteY37" fmla="*/ 498774 h 4815840"/>
              <a:gd name="connsiteX38" fmla="*/ 11501350 w 12192001"/>
              <a:gd name="connsiteY38" fmla="*/ 498442 h 4815840"/>
              <a:gd name="connsiteX39" fmla="*/ 11528691 w 12192001"/>
              <a:gd name="connsiteY39" fmla="*/ 495886 h 4815840"/>
              <a:gd name="connsiteX40" fmla="*/ 11539182 w 12192001"/>
              <a:gd name="connsiteY40" fmla="*/ 495676 h 4815840"/>
              <a:gd name="connsiteX41" fmla="*/ 11539262 w 12192001"/>
              <a:gd name="connsiteY41" fmla="*/ 495660 h 4815840"/>
              <a:gd name="connsiteX42" fmla="*/ 11539328 w 12192001"/>
              <a:gd name="connsiteY42" fmla="*/ 495673 h 4815840"/>
              <a:gd name="connsiteX43" fmla="*/ 11540000 w 12192001"/>
              <a:gd name="connsiteY43" fmla="*/ 495660 h 4815840"/>
              <a:gd name="connsiteX44" fmla="*/ 11624371 w 12192001"/>
              <a:gd name="connsiteY44" fmla="*/ 349989 h 4815840"/>
              <a:gd name="connsiteX45" fmla="*/ 11412281 w 12192001"/>
              <a:gd name="connsiteY45" fmla="*/ 571943 h 4815840"/>
              <a:gd name="connsiteX46" fmla="*/ 11624371 w 12192001"/>
              <a:gd name="connsiteY46" fmla="*/ 793897 h 4815840"/>
              <a:gd name="connsiteX47" fmla="*/ 11836460 w 12192001"/>
              <a:gd name="connsiteY47" fmla="*/ 571943 h 4815840"/>
              <a:gd name="connsiteX48" fmla="*/ 11624371 w 12192001"/>
              <a:gd name="connsiteY48" fmla="*/ 349989 h 4815840"/>
              <a:gd name="connsiteX49" fmla="*/ 0 w 12192001"/>
              <a:gd name="connsiteY49" fmla="*/ 0 h 4815840"/>
              <a:gd name="connsiteX50" fmla="*/ 12192001 w 12192001"/>
              <a:gd name="connsiteY50" fmla="*/ 0 h 4815840"/>
              <a:gd name="connsiteX51" fmla="*/ 12192001 w 12192001"/>
              <a:gd name="connsiteY51" fmla="*/ 4815840 h 4815840"/>
              <a:gd name="connsiteX52" fmla="*/ 0 w 12192001"/>
              <a:gd name="connsiteY52" fmla="*/ 4815840 h 4815840"/>
              <a:gd name="connsiteX53" fmla="*/ 0 w 12192001"/>
              <a:gd name="connsiteY5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47391 w 12192001"/>
              <a:gd name="connsiteY21" fmla="*/ 498442 h 4815840"/>
              <a:gd name="connsiteX22" fmla="*/ 11767096 w 12192001"/>
              <a:gd name="connsiteY22" fmla="*/ 594002 h 4815840"/>
              <a:gd name="connsiteX23" fmla="*/ 11767372 w 12192001"/>
              <a:gd name="connsiteY23" fmla="*/ 595358 h 4815840"/>
              <a:gd name="connsiteX24" fmla="*/ 11767372 w 12192001"/>
              <a:gd name="connsiteY24" fmla="*/ 597171 h 4815840"/>
              <a:gd name="connsiteX25" fmla="*/ 11767372 w 12192001"/>
              <a:gd name="connsiteY25" fmla="*/ 611858 h 4815840"/>
              <a:gd name="connsiteX26" fmla="*/ 11767372 w 12192001"/>
              <a:gd name="connsiteY26" fmla="*/ 615325 h 4815840"/>
              <a:gd name="connsiteX27" fmla="*/ 11743950 w 12192001"/>
              <a:gd name="connsiteY27" fmla="*/ 639812 h 4815840"/>
              <a:gd name="connsiteX28" fmla="*/ 11507578 w 12192001"/>
              <a:gd name="connsiteY28" fmla="*/ 641481 h 4815840"/>
              <a:gd name="connsiteX29" fmla="*/ 11481927 w 12192001"/>
              <a:gd name="connsiteY29" fmla="*/ 615325 h 4815840"/>
              <a:gd name="connsiteX30" fmla="*/ 11481927 w 12192001"/>
              <a:gd name="connsiteY30" fmla="*/ 611858 h 4815840"/>
              <a:gd name="connsiteX31" fmla="*/ 11481927 w 12192001"/>
              <a:gd name="connsiteY31" fmla="*/ 609076 h 4815840"/>
              <a:gd name="connsiteX32" fmla="*/ 11481926 w 12192001"/>
              <a:gd name="connsiteY32" fmla="*/ 609076 h 4815840"/>
              <a:gd name="connsiteX33" fmla="*/ 11480356 w 12192001"/>
              <a:gd name="connsiteY33" fmla="*/ 524982 h 4815840"/>
              <a:gd name="connsiteX34" fmla="*/ 11479696 w 12192001"/>
              <a:gd name="connsiteY34" fmla="*/ 521721 h 4815840"/>
              <a:gd name="connsiteX35" fmla="*/ 11493943 w 12192001"/>
              <a:gd name="connsiteY35" fmla="*/ 500271 h 4815840"/>
              <a:gd name="connsiteX36" fmla="*/ 11501374 w 12192001"/>
              <a:gd name="connsiteY36" fmla="*/ 498774 h 4815840"/>
              <a:gd name="connsiteX37" fmla="*/ 11501350 w 12192001"/>
              <a:gd name="connsiteY37" fmla="*/ 498442 h 4815840"/>
              <a:gd name="connsiteX38" fmla="*/ 11528691 w 12192001"/>
              <a:gd name="connsiteY38" fmla="*/ 495886 h 4815840"/>
              <a:gd name="connsiteX39" fmla="*/ 11539182 w 12192001"/>
              <a:gd name="connsiteY39" fmla="*/ 495676 h 4815840"/>
              <a:gd name="connsiteX40" fmla="*/ 11539262 w 12192001"/>
              <a:gd name="connsiteY40" fmla="*/ 495660 h 4815840"/>
              <a:gd name="connsiteX41" fmla="*/ 11539328 w 12192001"/>
              <a:gd name="connsiteY41" fmla="*/ 495673 h 4815840"/>
              <a:gd name="connsiteX42" fmla="*/ 11540000 w 12192001"/>
              <a:gd name="connsiteY42" fmla="*/ 495660 h 4815840"/>
              <a:gd name="connsiteX43" fmla="*/ 11624371 w 12192001"/>
              <a:gd name="connsiteY43" fmla="*/ 349989 h 4815840"/>
              <a:gd name="connsiteX44" fmla="*/ 11412281 w 12192001"/>
              <a:gd name="connsiteY44" fmla="*/ 571943 h 4815840"/>
              <a:gd name="connsiteX45" fmla="*/ 11624371 w 12192001"/>
              <a:gd name="connsiteY45" fmla="*/ 793897 h 4815840"/>
              <a:gd name="connsiteX46" fmla="*/ 11836460 w 12192001"/>
              <a:gd name="connsiteY46" fmla="*/ 571943 h 4815840"/>
              <a:gd name="connsiteX47" fmla="*/ 11624371 w 12192001"/>
              <a:gd name="connsiteY47" fmla="*/ 349989 h 4815840"/>
              <a:gd name="connsiteX48" fmla="*/ 0 w 12192001"/>
              <a:gd name="connsiteY48" fmla="*/ 0 h 4815840"/>
              <a:gd name="connsiteX49" fmla="*/ 12192001 w 12192001"/>
              <a:gd name="connsiteY49" fmla="*/ 0 h 4815840"/>
              <a:gd name="connsiteX50" fmla="*/ 12192001 w 12192001"/>
              <a:gd name="connsiteY50" fmla="*/ 4815840 h 4815840"/>
              <a:gd name="connsiteX51" fmla="*/ 0 w 12192001"/>
              <a:gd name="connsiteY51" fmla="*/ 4815840 h 4815840"/>
              <a:gd name="connsiteX52" fmla="*/ 0 w 12192001"/>
              <a:gd name="connsiteY5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67096 w 12192001"/>
              <a:gd name="connsiteY21" fmla="*/ 594002 h 4815840"/>
              <a:gd name="connsiteX22" fmla="*/ 11767372 w 12192001"/>
              <a:gd name="connsiteY22" fmla="*/ 595358 h 4815840"/>
              <a:gd name="connsiteX23" fmla="*/ 11767372 w 12192001"/>
              <a:gd name="connsiteY23" fmla="*/ 597171 h 4815840"/>
              <a:gd name="connsiteX24" fmla="*/ 11767372 w 12192001"/>
              <a:gd name="connsiteY24" fmla="*/ 611858 h 4815840"/>
              <a:gd name="connsiteX25" fmla="*/ 11767372 w 12192001"/>
              <a:gd name="connsiteY25" fmla="*/ 615325 h 4815840"/>
              <a:gd name="connsiteX26" fmla="*/ 11743950 w 12192001"/>
              <a:gd name="connsiteY26" fmla="*/ 639812 h 4815840"/>
              <a:gd name="connsiteX27" fmla="*/ 11507578 w 12192001"/>
              <a:gd name="connsiteY27" fmla="*/ 641481 h 4815840"/>
              <a:gd name="connsiteX28" fmla="*/ 11481927 w 12192001"/>
              <a:gd name="connsiteY28" fmla="*/ 615325 h 4815840"/>
              <a:gd name="connsiteX29" fmla="*/ 11481927 w 12192001"/>
              <a:gd name="connsiteY29" fmla="*/ 611858 h 4815840"/>
              <a:gd name="connsiteX30" fmla="*/ 11481927 w 12192001"/>
              <a:gd name="connsiteY30" fmla="*/ 609076 h 4815840"/>
              <a:gd name="connsiteX31" fmla="*/ 11481926 w 12192001"/>
              <a:gd name="connsiteY31" fmla="*/ 609076 h 4815840"/>
              <a:gd name="connsiteX32" fmla="*/ 11480356 w 12192001"/>
              <a:gd name="connsiteY32" fmla="*/ 524982 h 4815840"/>
              <a:gd name="connsiteX33" fmla="*/ 11479696 w 12192001"/>
              <a:gd name="connsiteY33" fmla="*/ 521721 h 4815840"/>
              <a:gd name="connsiteX34" fmla="*/ 11493943 w 12192001"/>
              <a:gd name="connsiteY34" fmla="*/ 500271 h 4815840"/>
              <a:gd name="connsiteX35" fmla="*/ 11501374 w 12192001"/>
              <a:gd name="connsiteY35" fmla="*/ 498774 h 4815840"/>
              <a:gd name="connsiteX36" fmla="*/ 11501350 w 12192001"/>
              <a:gd name="connsiteY36" fmla="*/ 498442 h 4815840"/>
              <a:gd name="connsiteX37" fmla="*/ 11528691 w 12192001"/>
              <a:gd name="connsiteY37" fmla="*/ 495886 h 4815840"/>
              <a:gd name="connsiteX38" fmla="*/ 11539182 w 12192001"/>
              <a:gd name="connsiteY38" fmla="*/ 495676 h 4815840"/>
              <a:gd name="connsiteX39" fmla="*/ 11539262 w 12192001"/>
              <a:gd name="connsiteY39" fmla="*/ 495660 h 4815840"/>
              <a:gd name="connsiteX40" fmla="*/ 11539328 w 12192001"/>
              <a:gd name="connsiteY40" fmla="*/ 495673 h 4815840"/>
              <a:gd name="connsiteX41" fmla="*/ 11540000 w 12192001"/>
              <a:gd name="connsiteY41" fmla="*/ 495660 h 4815840"/>
              <a:gd name="connsiteX42" fmla="*/ 11624371 w 12192001"/>
              <a:gd name="connsiteY42" fmla="*/ 349989 h 4815840"/>
              <a:gd name="connsiteX43" fmla="*/ 11412281 w 12192001"/>
              <a:gd name="connsiteY43" fmla="*/ 571943 h 4815840"/>
              <a:gd name="connsiteX44" fmla="*/ 11624371 w 12192001"/>
              <a:gd name="connsiteY44" fmla="*/ 793897 h 4815840"/>
              <a:gd name="connsiteX45" fmla="*/ 11836460 w 12192001"/>
              <a:gd name="connsiteY45" fmla="*/ 571943 h 4815840"/>
              <a:gd name="connsiteX46" fmla="*/ 11624371 w 12192001"/>
              <a:gd name="connsiteY46" fmla="*/ 349989 h 4815840"/>
              <a:gd name="connsiteX47" fmla="*/ 0 w 12192001"/>
              <a:gd name="connsiteY47" fmla="*/ 0 h 4815840"/>
              <a:gd name="connsiteX48" fmla="*/ 12192001 w 12192001"/>
              <a:gd name="connsiteY48" fmla="*/ 0 h 4815840"/>
              <a:gd name="connsiteX49" fmla="*/ 12192001 w 12192001"/>
              <a:gd name="connsiteY49" fmla="*/ 4815840 h 4815840"/>
              <a:gd name="connsiteX50" fmla="*/ 0 w 12192001"/>
              <a:gd name="connsiteY50" fmla="*/ 4815840 h 4815840"/>
              <a:gd name="connsiteX51" fmla="*/ 0 w 12192001"/>
              <a:gd name="connsiteY5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67096 w 12192001"/>
              <a:gd name="connsiteY20" fmla="*/ 594002 h 4815840"/>
              <a:gd name="connsiteX21" fmla="*/ 11767372 w 12192001"/>
              <a:gd name="connsiteY21" fmla="*/ 595358 h 4815840"/>
              <a:gd name="connsiteX22" fmla="*/ 11767372 w 12192001"/>
              <a:gd name="connsiteY22" fmla="*/ 597171 h 4815840"/>
              <a:gd name="connsiteX23" fmla="*/ 11767372 w 12192001"/>
              <a:gd name="connsiteY23" fmla="*/ 611858 h 4815840"/>
              <a:gd name="connsiteX24" fmla="*/ 11767372 w 12192001"/>
              <a:gd name="connsiteY24" fmla="*/ 615325 h 4815840"/>
              <a:gd name="connsiteX25" fmla="*/ 11743950 w 12192001"/>
              <a:gd name="connsiteY25" fmla="*/ 639812 h 4815840"/>
              <a:gd name="connsiteX26" fmla="*/ 11507578 w 12192001"/>
              <a:gd name="connsiteY26" fmla="*/ 641481 h 4815840"/>
              <a:gd name="connsiteX27" fmla="*/ 11481927 w 12192001"/>
              <a:gd name="connsiteY27" fmla="*/ 615325 h 4815840"/>
              <a:gd name="connsiteX28" fmla="*/ 11481927 w 12192001"/>
              <a:gd name="connsiteY28" fmla="*/ 611858 h 4815840"/>
              <a:gd name="connsiteX29" fmla="*/ 11481927 w 12192001"/>
              <a:gd name="connsiteY29" fmla="*/ 609076 h 4815840"/>
              <a:gd name="connsiteX30" fmla="*/ 11481926 w 12192001"/>
              <a:gd name="connsiteY30" fmla="*/ 609076 h 4815840"/>
              <a:gd name="connsiteX31" fmla="*/ 11480356 w 12192001"/>
              <a:gd name="connsiteY31" fmla="*/ 524982 h 4815840"/>
              <a:gd name="connsiteX32" fmla="*/ 11479696 w 12192001"/>
              <a:gd name="connsiteY32" fmla="*/ 521721 h 4815840"/>
              <a:gd name="connsiteX33" fmla="*/ 11493943 w 12192001"/>
              <a:gd name="connsiteY33" fmla="*/ 500271 h 4815840"/>
              <a:gd name="connsiteX34" fmla="*/ 11501374 w 12192001"/>
              <a:gd name="connsiteY34" fmla="*/ 498774 h 4815840"/>
              <a:gd name="connsiteX35" fmla="*/ 11501350 w 12192001"/>
              <a:gd name="connsiteY35" fmla="*/ 498442 h 4815840"/>
              <a:gd name="connsiteX36" fmla="*/ 11528691 w 12192001"/>
              <a:gd name="connsiteY36" fmla="*/ 495886 h 4815840"/>
              <a:gd name="connsiteX37" fmla="*/ 11539182 w 12192001"/>
              <a:gd name="connsiteY37" fmla="*/ 495676 h 4815840"/>
              <a:gd name="connsiteX38" fmla="*/ 11539262 w 12192001"/>
              <a:gd name="connsiteY38" fmla="*/ 495660 h 4815840"/>
              <a:gd name="connsiteX39" fmla="*/ 11539328 w 12192001"/>
              <a:gd name="connsiteY39" fmla="*/ 495673 h 4815840"/>
              <a:gd name="connsiteX40" fmla="*/ 11540000 w 12192001"/>
              <a:gd name="connsiteY40" fmla="*/ 495660 h 4815840"/>
              <a:gd name="connsiteX41" fmla="*/ 11624371 w 12192001"/>
              <a:gd name="connsiteY41" fmla="*/ 349989 h 4815840"/>
              <a:gd name="connsiteX42" fmla="*/ 11412281 w 12192001"/>
              <a:gd name="connsiteY42" fmla="*/ 571943 h 4815840"/>
              <a:gd name="connsiteX43" fmla="*/ 11624371 w 12192001"/>
              <a:gd name="connsiteY43" fmla="*/ 793897 h 4815840"/>
              <a:gd name="connsiteX44" fmla="*/ 11836460 w 12192001"/>
              <a:gd name="connsiteY44" fmla="*/ 571943 h 4815840"/>
              <a:gd name="connsiteX45" fmla="*/ 11624371 w 12192001"/>
              <a:gd name="connsiteY45" fmla="*/ 349989 h 4815840"/>
              <a:gd name="connsiteX46" fmla="*/ 0 w 12192001"/>
              <a:gd name="connsiteY46" fmla="*/ 0 h 4815840"/>
              <a:gd name="connsiteX47" fmla="*/ 12192001 w 12192001"/>
              <a:gd name="connsiteY47" fmla="*/ 0 h 4815840"/>
              <a:gd name="connsiteX48" fmla="*/ 12192001 w 12192001"/>
              <a:gd name="connsiteY48" fmla="*/ 4815840 h 4815840"/>
              <a:gd name="connsiteX49" fmla="*/ 0 w 12192001"/>
              <a:gd name="connsiteY49" fmla="*/ 4815840 h 4815840"/>
              <a:gd name="connsiteX50" fmla="*/ 0 w 12192001"/>
              <a:gd name="connsiteY5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67096 w 12192001"/>
              <a:gd name="connsiteY19" fmla="*/ 594002 h 4815840"/>
              <a:gd name="connsiteX20" fmla="*/ 11767372 w 12192001"/>
              <a:gd name="connsiteY20" fmla="*/ 595358 h 4815840"/>
              <a:gd name="connsiteX21" fmla="*/ 11767372 w 12192001"/>
              <a:gd name="connsiteY21" fmla="*/ 597171 h 4815840"/>
              <a:gd name="connsiteX22" fmla="*/ 11767372 w 12192001"/>
              <a:gd name="connsiteY22" fmla="*/ 611858 h 4815840"/>
              <a:gd name="connsiteX23" fmla="*/ 11767372 w 12192001"/>
              <a:gd name="connsiteY23" fmla="*/ 615325 h 4815840"/>
              <a:gd name="connsiteX24" fmla="*/ 11743950 w 12192001"/>
              <a:gd name="connsiteY24" fmla="*/ 639812 h 4815840"/>
              <a:gd name="connsiteX25" fmla="*/ 11507578 w 12192001"/>
              <a:gd name="connsiteY25" fmla="*/ 641481 h 4815840"/>
              <a:gd name="connsiteX26" fmla="*/ 11481927 w 12192001"/>
              <a:gd name="connsiteY26" fmla="*/ 615325 h 4815840"/>
              <a:gd name="connsiteX27" fmla="*/ 11481927 w 12192001"/>
              <a:gd name="connsiteY27" fmla="*/ 611858 h 4815840"/>
              <a:gd name="connsiteX28" fmla="*/ 11481927 w 12192001"/>
              <a:gd name="connsiteY28" fmla="*/ 609076 h 4815840"/>
              <a:gd name="connsiteX29" fmla="*/ 11481926 w 12192001"/>
              <a:gd name="connsiteY29" fmla="*/ 609076 h 4815840"/>
              <a:gd name="connsiteX30" fmla="*/ 11480356 w 12192001"/>
              <a:gd name="connsiteY30" fmla="*/ 524982 h 4815840"/>
              <a:gd name="connsiteX31" fmla="*/ 11479696 w 12192001"/>
              <a:gd name="connsiteY31" fmla="*/ 521721 h 4815840"/>
              <a:gd name="connsiteX32" fmla="*/ 11493943 w 12192001"/>
              <a:gd name="connsiteY32" fmla="*/ 500271 h 4815840"/>
              <a:gd name="connsiteX33" fmla="*/ 11501374 w 12192001"/>
              <a:gd name="connsiteY33" fmla="*/ 498774 h 4815840"/>
              <a:gd name="connsiteX34" fmla="*/ 11501350 w 12192001"/>
              <a:gd name="connsiteY34" fmla="*/ 498442 h 4815840"/>
              <a:gd name="connsiteX35" fmla="*/ 11528691 w 12192001"/>
              <a:gd name="connsiteY35" fmla="*/ 495886 h 4815840"/>
              <a:gd name="connsiteX36" fmla="*/ 11539182 w 12192001"/>
              <a:gd name="connsiteY36" fmla="*/ 495676 h 4815840"/>
              <a:gd name="connsiteX37" fmla="*/ 11539262 w 12192001"/>
              <a:gd name="connsiteY37" fmla="*/ 495660 h 4815840"/>
              <a:gd name="connsiteX38" fmla="*/ 11539328 w 12192001"/>
              <a:gd name="connsiteY38" fmla="*/ 495673 h 4815840"/>
              <a:gd name="connsiteX39" fmla="*/ 11540000 w 12192001"/>
              <a:gd name="connsiteY39" fmla="*/ 495660 h 4815840"/>
              <a:gd name="connsiteX40" fmla="*/ 11624371 w 12192001"/>
              <a:gd name="connsiteY40" fmla="*/ 349989 h 4815840"/>
              <a:gd name="connsiteX41" fmla="*/ 11412281 w 12192001"/>
              <a:gd name="connsiteY41" fmla="*/ 571943 h 4815840"/>
              <a:gd name="connsiteX42" fmla="*/ 11624371 w 12192001"/>
              <a:gd name="connsiteY42" fmla="*/ 793897 h 4815840"/>
              <a:gd name="connsiteX43" fmla="*/ 11836460 w 12192001"/>
              <a:gd name="connsiteY43" fmla="*/ 571943 h 4815840"/>
              <a:gd name="connsiteX44" fmla="*/ 11624371 w 12192001"/>
              <a:gd name="connsiteY44" fmla="*/ 349989 h 4815840"/>
              <a:gd name="connsiteX45" fmla="*/ 0 w 12192001"/>
              <a:gd name="connsiteY45" fmla="*/ 0 h 4815840"/>
              <a:gd name="connsiteX46" fmla="*/ 12192001 w 12192001"/>
              <a:gd name="connsiteY46" fmla="*/ 0 h 4815840"/>
              <a:gd name="connsiteX47" fmla="*/ 12192001 w 12192001"/>
              <a:gd name="connsiteY47" fmla="*/ 4815840 h 4815840"/>
              <a:gd name="connsiteX48" fmla="*/ 0 w 12192001"/>
              <a:gd name="connsiteY48" fmla="*/ 4815840 h 4815840"/>
              <a:gd name="connsiteX49" fmla="*/ 0 w 12192001"/>
              <a:gd name="connsiteY4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67096 w 12192001"/>
              <a:gd name="connsiteY18" fmla="*/ 594002 h 4815840"/>
              <a:gd name="connsiteX19" fmla="*/ 11767372 w 12192001"/>
              <a:gd name="connsiteY19" fmla="*/ 595358 h 4815840"/>
              <a:gd name="connsiteX20" fmla="*/ 11767372 w 12192001"/>
              <a:gd name="connsiteY20" fmla="*/ 597171 h 4815840"/>
              <a:gd name="connsiteX21" fmla="*/ 11767372 w 12192001"/>
              <a:gd name="connsiteY21" fmla="*/ 611858 h 4815840"/>
              <a:gd name="connsiteX22" fmla="*/ 11767372 w 12192001"/>
              <a:gd name="connsiteY22" fmla="*/ 615325 h 4815840"/>
              <a:gd name="connsiteX23" fmla="*/ 11743950 w 12192001"/>
              <a:gd name="connsiteY23" fmla="*/ 639812 h 4815840"/>
              <a:gd name="connsiteX24" fmla="*/ 11507578 w 12192001"/>
              <a:gd name="connsiteY24" fmla="*/ 641481 h 4815840"/>
              <a:gd name="connsiteX25" fmla="*/ 11481927 w 12192001"/>
              <a:gd name="connsiteY25" fmla="*/ 615325 h 4815840"/>
              <a:gd name="connsiteX26" fmla="*/ 11481927 w 12192001"/>
              <a:gd name="connsiteY26" fmla="*/ 611858 h 4815840"/>
              <a:gd name="connsiteX27" fmla="*/ 11481927 w 12192001"/>
              <a:gd name="connsiteY27" fmla="*/ 609076 h 4815840"/>
              <a:gd name="connsiteX28" fmla="*/ 11481926 w 12192001"/>
              <a:gd name="connsiteY28" fmla="*/ 609076 h 4815840"/>
              <a:gd name="connsiteX29" fmla="*/ 11480356 w 12192001"/>
              <a:gd name="connsiteY29" fmla="*/ 524982 h 4815840"/>
              <a:gd name="connsiteX30" fmla="*/ 11479696 w 12192001"/>
              <a:gd name="connsiteY30" fmla="*/ 521721 h 4815840"/>
              <a:gd name="connsiteX31" fmla="*/ 11493943 w 12192001"/>
              <a:gd name="connsiteY31" fmla="*/ 500271 h 4815840"/>
              <a:gd name="connsiteX32" fmla="*/ 11501374 w 12192001"/>
              <a:gd name="connsiteY32" fmla="*/ 498774 h 4815840"/>
              <a:gd name="connsiteX33" fmla="*/ 11501350 w 12192001"/>
              <a:gd name="connsiteY33" fmla="*/ 498442 h 4815840"/>
              <a:gd name="connsiteX34" fmla="*/ 11528691 w 12192001"/>
              <a:gd name="connsiteY34" fmla="*/ 495886 h 4815840"/>
              <a:gd name="connsiteX35" fmla="*/ 11539182 w 12192001"/>
              <a:gd name="connsiteY35" fmla="*/ 495676 h 4815840"/>
              <a:gd name="connsiteX36" fmla="*/ 11539262 w 12192001"/>
              <a:gd name="connsiteY36" fmla="*/ 495660 h 4815840"/>
              <a:gd name="connsiteX37" fmla="*/ 11539328 w 12192001"/>
              <a:gd name="connsiteY37" fmla="*/ 495673 h 4815840"/>
              <a:gd name="connsiteX38" fmla="*/ 11540000 w 12192001"/>
              <a:gd name="connsiteY38" fmla="*/ 495660 h 4815840"/>
              <a:gd name="connsiteX39" fmla="*/ 11624371 w 12192001"/>
              <a:gd name="connsiteY39" fmla="*/ 349989 h 4815840"/>
              <a:gd name="connsiteX40" fmla="*/ 11412281 w 12192001"/>
              <a:gd name="connsiteY40" fmla="*/ 571943 h 4815840"/>
              <a:gd name="connsiteX41" fmla="*/ 11624371 w 12192001"/>
              <a:gd name="connsiteY41" fmla="*/ 793897 h 4815840"/>
              <a:gd name="connsiteX42" fmla="*/ 11836460 w 12192001"/>
              <a:gd name="connsiteY42" fmla="*/ 571943 h 4815840"/>
              <a:gd name="connsiteX43" fmla="*/ 11624371 w 12192001"/>
              <a:gd name="connsiteY43" fmla="*/ 349989 h 4815840"/>
              <a:gd name="connsiteX44" fmla="*/ 0 w 12192001"/>
              <a:gd name="connsiteY44" fmla="*/ 0 h 4815840"/>
              <a:gd name="connsiteX45" fmla="*/ 12192001 w 12192001"/>
              <a:gd name="connsiteY45" fmla="*/ 0 h 4815840"/>
              <a:gd name="connsiteX46" fmla="*/ 12192001 w 12192001"/>
              <a:gd name="connsiteY46" fmla="*/ 4815840 h 4815840"/>
              <a:gd name="connsiteX47" fmla="*/ 0 w 12192001"/>
              <a:gd name="connsiteY47" fmla="*/ 4815840 h 4815840"/>
              <a:gd name="connsiteX48" fmla="*/ 0 w 12192001"/>
              <a:gd name="connsiteY4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67096 w 12192001"/>
              <a:gd name="connsiteY17" fmla="*/ 594002 h 4815840"/>
              <a:gd name="connsiteX18" fmla="*/ 11767372 w 12192001"/>
              <a:gd name="connsiteY18" fmla="*/ 595358 h 4815840"/>
              <a:gd name="connsiteX19" fmla="*/ 11767372 w 12192001"/>
              <a:gd name="connsiteY19" fmla="*/ 597171 h 4815840"/>
              <a:gd name="connsiteX20" fmla="*/ 11767372 w 12192001"/>
              <a:gd name="connsiteY20" fmla="*/ 611858 h 4815840"/>
              <a:gd name="connsiteX21" fmla="*/ 11767372 w 12192001"/>
              <a:gd name="connsiteY21" fmla="*/ 615325 h 4815840"/>
              <a:gd name="connsiteX22" fmla="*/ 11743950 w 12192001"/>
              <a:gd name="connsiteY22" fmla="*/ 639812 h 4815840"/>
              <a:gd name="connsiteX23" fmla="*/ 11507578 w 12192001"/>
              <a:gd name="connsiteY23" fmla="*/ 641481 h 4815840"/>
              <a:gd name="connsiteX24" fmla="*/ 11481927 w 12192001"/>
              <a:gd name="connsiteY24" fmla="*/ 615325 h 4815840"/>
              <a:gd name="connsiteX25" fmla="*/ 11481927 w 12192001"/>
              <a:gd name="connsiteY25" fmla="*/ 611858 h 4815840"/>
              <a:gd name="connsiteX26" fmla="*/ 11481927 w 12192001"/>
              <a:gd name="connsiteY26" fmla="*/ 609076 h 4815840"/>
              <a:gd name="connsiteX27" fmla="*/ 11481926 w 12192001"/>
              <a:gd name="connsiteY27" fmla="*/ 609076 h 4815840"/>
              <a:gd name="connsiteX28" fmla="*/ 11480356 w 12192001"/>
              <a:gd name="connsiteY28" fmla="*/ 524982 h 4815840"/>
              <a:gd name="connsiteX29" fmla="*/ 11479696 w 12192001"/>
              <a:gd name="connsiteY29" fmla="*/ 521721 h 4815840"/>
              <a:gd name="connsiteX30" fmla="*/ 11493943 w 12192001"/>
              <a:gd name="connsiteY30" fmla="*/ 500271 h 4815840"/>
              <a:gd name="connsiteX31" fmla="*/ 11501374 w 12192001"/>
              <a:gd name="connsiteY31" fmla="*/ 498774 h 4815840"/>
              <a:gd name="connsiteX32" fmla="*/ 11501350 w 12192001"/>
              <a:gd name="connsiteY32" fmla="*/ 498442 h 4815840"/>
              <a:gd name="connsiteX33" fmla="*/ 11528691 w 12192001"/>
              <a:gd name="connsiteY33" fmla="*/ 495886 h 4815840"/>
              <a:gd name="connsiteX34" fmla="*/ 11539182 w 12192001"/>
              <a:gd name="connsiteY34" fmla="*/ 495676 h 4815840"/>
              <a:gd name="connsiteX35" fmla="*/ 11539262 w 12192001"/>
              <a:gd name="connsiteY35" fmla="*/ 495660 h 4815840"/>
              <a:gd name="connsiteX36" fmla="*/ 11539328 w 12192001"/>
              <a:gd name="connsiteY36" fmla="*/ 495673 h 4815840"/>
              <a:gd name="connsiteX37" fmla="*/ 11540000 w 12192001"/>
              <a:gd name="connsiteY37" fmla="*/ 495660 h 4815840"/>
              <a:gd name="connsiteX38" fmla="*/ 11624371 w 12192001"/>
              <a:gd name="connsiteY38" fmla="*/ 349989 h 4815840"/>
              <a:gd name="connsiteX39" fmla="*/ 11412281 w 12192001"/>
              <a:gd name="connsiteY39" fmla="*/ 571943 h 4815840"/>
              <a:gd name="connsiteX40" fmla="*/ 11624371 w 12192001"/>
              <a:gd name="connsiteY40" fmla="*/ 793897 h 4815840"/>
              <a:gd name="connsiteX41" fmla="*/ 11836460 w 12192001"/>
              <a:gd name="connsiteY41" fmla="*/ 571943 h 4815840"/>
              <a:gd name="connsiteX42" fmla="*/ 11624371 w 12192001"/>
              <a:gd name="connsiteY42" fmla="*/ 349989 h 4815840"/>
              <a:gd name="connsiteX43" fmla="*/ 0 w 12192001"/>
              <a:gd name="connsiteY43" fmla="*/ 0 h 4815840"/>
              <a:gd name="connsiteX44" fmla="*/ 12192001 w 12192001"/>
              <a:gd name="connsiteY44" fmla="*/ 0 h 4815840"/>
              <a:gd name="connsiteX45" fmla="*/ 12192001 w 12192001"/>
              <a:gd name="connsiteY45" fmla="*/ 4815840 h 4815840"/>
              <a:gd name="connsiteX46" fmla="*/ 0 w 12192001"/>
              <a:gd name="connsiteY46" fmla="*/ 4815840 h 4815840"/>
              <a:gd name="connsiteX47" fmla="*/ 0 w 12192001"/>
              <a:gd name="connsiteY4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67096 w 12192001"/>
              <a:gd name="connsiteY16" fmla="*/ 594002 h 4815840"/>
              <a:gd name="connsiteX17" fmla="*/ 11767372 w 12192001"/>
              <a:gd name="connsiteY17" fmla="*/ 595358 h 4815840"/>
              <a:gd name="connsiteX18" fmla="*/ 11767372 w 12192001"/>
              <a:gd name="connsiteY18" fmla="*/ 597171 h 4815840"/>
              <a:gd name="connsiteX19" fmla="*/ 11767372 w 12192001"/>
              <a:gd name="connsiteY19" fmla="*/ 611858 h 4815840"/>
              <a:gd name="connsiteX20" fmla="*/ 11767372 w 12192001"/>
              <a:gd name="connsiteY20" fmla="*/ 615325 h 4815840"/>
              <a:gd name="connsiteX21" fmla="*/ 11743950 w 12192001"/>
              <a:gd name="connsiteY21" fmla="*/ 639812 h 4815840"/>
              <a:gd name="connsiteX22" fmla="*/ 11507578 w 12192001"/>
              <a:gd name="connsiteY22" fmla="*/ 641481 h 4815840"/>
              <a:gd name="connsiteX23" fmla="*/ 11481927 w 12192001"/>
              <a:gd name="connsiteY23" fmla="*/ 615325 h 4815840"/>
              <a:gd name="connsiteX24" fmla="*/ 11481927 w 12192001"/>
              <a:gd name="connsiteY24" fmla="*/ 611858 h 4815840"/>
              <a:gd name="connsiteX25" fmla="*/ 11481927 w 12192001"/>
              <a:gd name="connsiteY25" fmla="*/ 609076 h 4815840"/>
              <a:gd name="connsiteX26" fmla="*/ 11481926 w 12192001"/>
              <a:gd name="connsiteY26" fmla="*/ 609076 h 4815840"/>
              <a:gd name="connsiteX27" fmla="*/ 11480356 w 12192001"/>
              <a:gd name="connsiteY27" fmla="*/ 524982 h 4815840"/>
              <a:gd name="connsiteX28" fmla="*/ 11479696 w 12192001"/>
              <a:gd name="connsiteY28" fmla="*/ 521721 h 4815840"/>
              <a:gd name="connsiteX29" fmla="*/ 11493943 w 12192001"/>
              <a:gd name="connsiteY29" fmla="*/ 500271 h 4815840"/>
              <a:gd name="connsiteX30" fmla="*/ 11501374 w 12192001"/>
              <a:gd name="connsiteY30" fmla="*/ 498774 h 4815840"/>
              <a:gd name="connsiteX31" fmla="*/ 11501350 w 12192001"/>
              <a:gd name="connsiteY31" fmla="*/ 498442 h 4815840"/>
              <a:gd name="connsiteX32" fmla="*/ 11528691 w 12192001"/>
              <a:gd name="connsiteY32" fmla="*/ 495886 h 4815840"/>
              <a:gd name="connsiteX33" fmla="*/ 11539182 w 12192001"/>
              <a:gd name="connsiteY33" fmla="*/ 495676 h 4815840"/>
              <a:gd name="connsiteX34" fmla="*/ 11539262 w 12192001"/>
              <a:gd name="connsiteY34" fmla="*/ 495660 h 4815840"/>
              <a:gd name="connsiteX35" fmla="*/ 11539328 w 12192001"/>
              <a:gd name="connsiteY35" fmla="*/ 495673 h 4815840"/>
              <a:gd name="connsiteX36" fmla="*/ 11540000 w 12192001"/>
              <a:gd name="connsiteY36" fmla="*/ 495660 h 4815840"/>
              <a:gd name="connsiteX37" fmla="*/ 11624371 w 12192001"/>
              <a:gd name="connsiteY37" fmla="*/ 349989 h 4815840"/>
              <a:gd name="connsiteX38" fmla="*/ 11412281 w 12192001"/>
              <a:gd name="connsiteY38" fmla="*/ 571943 h 4815840"/>
              <a:gd name="connsiteX39" fmla="*/ 11624371 w 12192001"/>
              <a:gd name="connsiteY39" fmla="*/ 793897 h 4815840"/>
              <a:gd name="connsiteX40" fmla="*/ 11836460 w 12192001"/>
              <a:gd name="connsiteY40" fmla="*/ 571943 h 4815840"/>
              <a:gd name="connsiteX41" fmla="*/ 11624371 w 12192001"/>
              <a:gd name="connsiteY41" fmla="*/ 349989 h 4815840"/>
              <a:gd name="connsiteX42" fmla="*/ 0 w 12192001"/>
              <a:gd name="connsiteY42" fmla="*/ 0 h 4815840"/>
              <a:gd name="connsiteX43" fmla="*/ 12192001 w 12192001"/>
              <a:gd name="connsiteY43" fmla="*/ 0 h 4815840"/>
              <a:gd name="connsiteX44" fmla="*/ 12192001 w 12192001"/>
              <a:gd name="connsiteY44" fmla="*/ 4815840 h 4815840"/>
              <a:gd name="connsiteX45" fmla="*/ 0 w 12192001"/>
              <a:gd name="connsiteY45" fmla="*/ 4815840 h 4815840"/>
              <a:gd name="connsiteX46" fmla="*/ 0 w 12192001"/>
              <a:gd name="connsiteY4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767096 w 12192001"/>
              <a:gd name="connsiteY15" fmla="*/ 594002 h 4815840"/>
              <a:gd name="connsiteX16" fmla="*/ 11767372 w 12192001"/>
              <a:gd name="connsiteY16" fmla="*/ 595358 h 4815840"/>
              <a:gd name="connsiteX17" fmla="*/ 11767372 w 12192001"/>
              <a:gd name="connsiteY17" fmla="*/ 597171 h 4815840"/>
              <a:gd name="connsiteX18" fmla="*/ 11767372 w 12192001"/>
              <a:gd name="connsiteY18" fmla="*/ 611858 h 4815840"/>
              <a:gd name="connsiteX19" fmla="*/ 11767372 w 12192001"/>
              <a:gd name="connsiteY19" fmla="*/ 615325 h 4815840"/>
              <a:gd name="connsiteX20" fmla="*/ 11743950 w 12192001"/>
              <a:gd name="connsiteY20" fmla="*/ 639812 h 4815840"/>
              <a:gd name="connsiteX21" fmla="*/ 11507578 w 12192001"/>
              <a:gd name="connsiteY21" fmla="*/ 641481 h 4815840"/>
              <a:gd name="connsiteX22" fmla="*/ 11481927 w 12192001"/>
              <a:gd name="connsiteY22" fmla="*/ 615325 h 4815840"/>
              <a:gd name="connsiteX23" fmla="*/ 11481927 w 12192001"/>
              <a:gd name="connsiteY23" fmla="*/ 611858 h 4815840"/>
              <a:gd name="connsiteX24" fmla="*/ 11481927 w 12192001"/>
              <a:gd name="connsiteY24" fmla="*/ 609076 h 4815840"/>
              <a:gd name="connsiteX25" fmla="*/ 11481926 w 12192001"/>
              <a:gd name="connsiteY25" fmla="*/ 609076 h 4815840"/>
              <a:gd name="connsiteX26" fmla="*/ 11480356 w 12192001"/>
              <a:gd name="connsiteY26" fmla="*/ 524982 h 4815840"/>
              <a:gd name="connsiteX27" fmla="*/ 11479696 w 12192001"/>
              <a:gd name="connsiteY27" fmla="*/ 521721 h 4815840"/>
              <a:gd name="connsiteX28" fmla="*/ 11493943 w 12192001"/>
              <a:gd name="connsiteY28" fmla="*/ 500271 h 4815840"/>
              <a:gd name="connsiteX29" fmla="*/ 11501374 w 12192001"/>
              <a:gd name="connsiteY29" fmla="*/ 498774 h 4815840"/>
              <a:gd name="connsiteX30" fmla="*/ 11501350 w 12192001"/>
              <a:gd name="connsiteY30" fmla="*/ 498442 h 4815840"/>
              <a:gd name="connsiteX31" fmla="*/ 11528691 w 12192001"/>
              <a:gd name="connsiteY31" fmla="*/ 495886 h 4815840"/>
              <a:gd name="connsiteX32" fmla="*/ 11539182 w 12192001"/>
              <a:gd name="connsiteY32" fmla="*/ 495676 h 4815840"/>
              <a:gd name="connsiteX33" fmla="*/ 11539262 w 12192001"/>
              <a:gd name="connsiteY33" fmla="*/ 495660 h 4815840"/>
              <a:gd name="connsiteX34" fmla="*/ 11539328 w 12192001"/>
              <a:gd name="connsiteY34" fmla="*/ 495673 h 4815840"/>
              <a:gd name="connsiteX35" fmla="*/ 11540000 w 12192001"/>
              <a:gd name="connsiteY35" fmla="*/ 495660 h 4815840"/>
              <a:gd name="connsiteX36" fmla="*/ 11624371 w 12192001"/>
              <a:gd name="connsiteY36" fmla="*/ 349989 h 4815840"/>
              <a:gd name="connsiteX37" fmla="*/ 11412281 w 12192001"/>
              <a:gd name="connsiteY37" fmla="*/ 571943 h 4815840"/>
              <a:gd name="connsiteX38" fmla="*/ 11624371 w 12192001"/>
              <a:gd name="connsiteY38" fmla="*/ 793897 h 4815840"/>
              <a:gd name="connsiteX39" fmla="*/ 11836460 w 12192001"/>
              <a:gd name="connsiteY39" fmla="*/ 571943 h 4815840"/>
              <a:gd name="connsiteX40" fmla="*/ 11624371 w 12192001"/>
              <a:gd name="connsiteY40" fmla="*/ 349989 h 4815840"/>
              <a:gd name="connsiteX41" fmla="*/ 0 w 12192001"/>
              <a:gd name="connsiteY41" fmla="*/ 0 h 4815840"/>
              <a:gd name="connsiteX42" fmla="*/ 12192001 w 12192001"/>
              <a:gd name="connsiteY42" fmla="*/ 0 h 4815840"/>
              <a:gd name="connsiteX43" fmla="*/ 12192001 w 12192001"/>
              <a:gd name="connsiteY43" fmla="*/ 4815840 h 4815840"/>
              <a:gd name="connsiteX44" fmla="*/ 0 w 12192001"/>
              <a:gd name="connsiteY44" fmla="*/ 4815840 h 4815840"/>
              <a:gd name="connsiteX45" fmla="*/ 0 w 12192001"/>
              <a:gd name="connsiteY4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767096 w 12192001"/>
              <a:gd name="connsiteY14" fmla="*/ 594002 h 4815840"/>
              <a:gd name="connsiteX15" fmla="*/ 11767372 w 12192001"/>
              <a:gd name="connsiteY15" fmla="*/ 595358 h 4815840"/>
              <a:gd name="connsiteX16" fmla="*/ 11767372 w 12192001"/>
              <a:gd name="connsiteY16" fmla="*/ 597171 h 4815840"/>
              <a:gd name="connsiteX17" fmla="*/ 11767372 w 12192001"/>
              <a:gd name="connsiteY17" fmla="*/ 611858 h 4815840"/>
              <a:gd name="connsiteX18" fmla="*/ 11767372 w 12192001"/>
              <a:gd name="connsiteY18" fmla="*/ 615325 h 4815840"/>
              <a:gd name="connsiteX19" fmla="*/ 11743950 w 12192001"/>
              <a:gd name="connsiteY19" fmla="*/ 639812 h 4815840"/>
              <a:gd name="connsiteX20" fmla="*/ 11507578 w 12192001"/>
              <a:gd name="connsiteY20" fmla="*/ 641481 h 4815840"/>
              <a:gd name="connsiteX21" fmla="*/ 11481927 w 12192001"/>
              <a:gd name="connsiteY21" fmla="*/ 615325 h 4815840"/>
              <a:gd name="connsiteX22" fmla="*/ 11481927 w 12192001"/>
              <a:gd name="connsiteY22" fmla="*/ 611858 h 4815840"/>
              <a:gd name="connsiteX23" fmla="*/ 11481927 w 12192001"/>
              <a:gd name="connsiteY23" fmla="*/ 609076 h 4815840"/>
              <a:gd name="connsiteX24" fmla="*/ 11481926 w 12192001"/>
              <a:gd name="connsiteY24" fmla="*/ 609076 h 4815840"/>
              <a:gd name="connsiteX25" fmla="*/ 11480356 w 12192001"/>
              <a:gd name="connsiteY25" fmla="*/ 524982 h 4815840"/>
              <a:gd name="connsiteX26" fmla="*/ 11479696 w 12192001"/>
              <a:gd name="connsiteY26" fmla="*/ 521721 h 4815840"/>
              <a:gd name="connsiteX27" fmla="*/ 11493943 w 12192001"/>
              <a:gd name="connsiteY27" fmla="*/ 500271 h 4815840"/>
              <a:gd name="connsiteX28" fmla="*/ 11501374 w 12192001"/>
              <a:gd name="connsiteY28" fmla="*/ 498774 h 4815840"/>
              <a:gd name="connsiteX29" fmla="*/ 11501350 w 12192001"/>
              <a:gd name="connsiteY29" fmla="*/ 498442 h 4815840"/>
              <a:gd name="connsiteX30" fmla="*/ 11528691 w 12192001"/>
              <a:gd name="connsiteY30" fmla="*/ 495886 h 4815840"/>
              <a:gd name="connsiteX31" fmla="*/ 11539182 w 12192001"/>
              <a:gd name="connsiteY31" fmla="*/ 495676 h 4815840"/>
              <a:gd name="connsiteX32" fmla="*/ 11539262 w 12192001"/>
              <a:gd name="connsiteY32" fmla="*/ 495660 h 4815840"/>
              <a:gd name="connsiteX33" fmla="*/ 11539328 w 12192001"/>
              <a:gd name="connsiteY33" fmla="*/ 495673 h 4815840"/>
              <a:gd name="connsiteX34" fmla="*/ 11540000 w 12192001"/>
              <a:gd name="connsiteY34" fmla="*/ 495660 h 4815840"/>
              <a:gd name="connsiteX35" fmla="*/ 11624371 w 12192001"/>
              <a:gd name="connsiteY35" fmla="*/ 349989 h 4815840"/>
              <a:gd name="connsiteX36" fmla="*/ 11412281 w 12192001"/>
              <a:gd name="connsiteY36" fmla="*/ 571943 h 4815840"/>
              <a:gd name="connsiteX37" fmla="*/ 11624371 w 12192001"/>
              <a:gd name="connsiteY37" fmla="*/ 793897 h 4815840"/>
              <a:gd name="connsiteX38" fmla="*/ 11836460 w 12192001"/>
              <a:gd name="connsiteY38" fmla="*/ 571943 h 4815840"/>
              <a:gd name="connsiteX39" fmla="*/ 11624371 w 12192001"/>
              <a:gd name="connsiteY39" fmla="*/ 349989 h 4815840"/>
              <a:gd name="connsiteX40" fmla="*/ 0 w 12192001"/>
              <a:gd name="connsiteY40" fmla="*/ 0 h 4815840"/>
              <a:gd name="connsiteX41" fmla="*/ 12192001 w 12192001"/>
              <a:gd name="connsiteY41" fmla="*/ 0 h 4815840"/>
              <a:gd name="connsiteX42" fmla="*/ 12192001 w 12192001"/>
              <a:gd name="connsiteY42" fmla="*/ 4815840 h 4815840"/>
              <a:gd name="connsiteX43" fmla="*/ 0 w 12192001"/>
              <a:gd name="connsiteY43" fmla="*/ 4815840 h 4815840"/>
              <a:gd name="connsiteX44" fmla="*/ 0 w 12192001"/>
              <a:gd name="connsiteY4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767096 w 12192001"/>
              <a:gd name="connsiteY13" fmla="*/ 594002 h 4815840"/>
              <a:gd name="connsiteX14" fmla="*/ 11767372 w 12192001"/>
              <a:gd name="connsiteY14" fmla="*/ 595358 h 4815840"/>
              <a:gd name="connsiteX15" fmla="*/ 11767372 w 12192001"/>
              <a:gd name="connsiteY15" fmla="*/ 597171 h 4815840"/>
              <a:gd name="connsiteX16" fmla="*/ 11767372 w 12192001"/>
              <a:gd name="connsiteY16" fmla="*/ 611858 h 4815840"/>
              <a:gd name="connsiteX17" fmla="*/ 11767372 w 12192001"/>
              <a:gd name="connsiteY17" fmla="*/ 615325 h 4815840"/>
              <a:gd name="connsiteX18" fmla="*/ 11743950 w 12192001"/>
              <a:gd name="connsiteY18" fmla="*/ 639812 h 4815840"/>
              <a:gd name="connsiteX19" fmla="*/ 11507578 w 12192001"/>
              <a:gd name="connsiteY19" fmla="*/ 641481 h 4815840"/>
              <a:gd name="connsiteX20" fmla="*/ 11481927 w 12192001"/>
              <a:gd name="connsiteY20" fmla="*/ 615325 h 4815840"/>
              <a:gd name="connsiteX21" fmla="*/ 11481927 w 12192001"/>
              <a:gd name="connsiteY21" fmla="*/ 611858 h 4815840"/>
              <a:gd name="connsiteX22" fmla="*/ 11481927 w 12192001"/>
              <a:gd name="connsiteY22" fmla="*/ 609076 h 4815840"/>
              <a:gd name="connsiteX23" fmla="*/ 11481926 w 12192001"/>
              <a:gd name="connsiteY23" fmla="*/ 609076 h 4815840"/>
              <a:gd name="connsiteX24" fmla="*/ 11480356 w 12192001"/>
              <a:gd name="connsiteY24" fmla="*/ 524982 h 4815840"/>
              <a:gd name="connsiteX25" fmla="*/ 11479696 w 12192001"/>
              <a:gd name="connsiteY25" fmla="*/ 521721 h 4815840"/>
              <a:gd name="connsiteX26" fmla="*/ 11493943 w 12192001"/>
              <a:gd name="connsiteY26" fmla="*/ 500271 h 4815840"/>
              <a:gd name="connsiteX27" fmla="*/ 11501374 w 12192001"/>
              <a:gd name="connsiteY27" fmla="*/ 498774 h 4815840"/>
              <a:gd name="connsiteX28" fmla="*/ 11501350 w 12192001"/>
              <a:gd name="connsiteY28" fmla="*/ 498442 h 4815840"/>
              <a:gd name="connsiteX29" fmla="*/ 11528691 w 12192001"/>
              <a:gd name="connsiteY29" fmla="*/ 495886 h 4815840"/>
              <a:gd name="connsiteX30" fmla="*/ 11539182 w 12192001"/>
              <a:gd name="connsiteY30" fmla="*/ 495676 h 4815840"/>
              <a:gd name="connsiteX31" fmla="*/ 11539262 w 12192001"/>
              <a:gd name="connsiteY31" fmla="*/ 495660 h 4815840"/>
              <a:gd name="connsiteX32" fmla="*/ 11539328 w 12192001"/>
              <a:gd name="connsiteY32" fmla="*/ 495673 h 4815840"/>
              <a:gd name="connsiteX33" fmla="*/ 11540000 w 12192001"/>
              <a:gd name="connsiteY33" fmla="*/ 495660 h 4815840"/>
              <a:gd name="connsiteX34" fmla="*/ 11624371 w 12192001"/>
              <a:gd name="connsiteY34" fmla="*/ 349989 h 4815840"/>
              <a:gd name="connsiteX35" fmla="*/ 11412281 w 12192001"/>
              <a:gd name="connsiteY35" fmla="*/ 571943 h 4815840"/>
              <a:gd name="connsiteX36" fmla="*/ 11624371 w 12192001"/>
              <a:gd name="connsiteY36" fmla="*/ 793897 h 4815840"/>
              <a:gd name="connsiteX37" fmla="*/ 11836460 w 12192001"/>
              <a:gd name="connsiteY37" fmla="*/ 571943 h 4815840"/>
              <a:gd name="connsiteX38" fmla="*/ 11624371 w 12192001"/>
              <a:gd name="connsiteY38" fmla="*/ 349989 h 4815840"/>
              <a:gd name="connsiteX39" fmla="*/ 0 w 12192001"/>
              <a:gd name="connsiteY39" fmla="*/ 0 h 4815840"/>
              <a:gd name="connsiteX40" fmla="*/ 12192001 w 12192001"/>
              <a:gd name="connsiteY40" fmla="*/ 0 h 4815840"/>
              <a:gd name="connsiteX41" fmla="*/ 12192001 w 12192001"/>
              <a:gd name="connsiteY41" fmla="*/ 4815840 h 4815840"/>
              <a:gd name="connsiteX42" fmla="*/ 0 w 12192001"/>
              <a:gd name="connsiteY42" fmla="*/ 4815840 h 4815840"/>
              <a:gd name="connsiteX43" fmla="*/ 0 w 12192001"/>
              <a:gd name="connsiteY4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743950 w 12192001"/>
              <a:gd name="connsiteY17" fmla="*/ 639812 h 4815840"/>
              <a:gd name="connsiteX18" fmla="*/ 11507578 w 12192001"/>
              <a:gd name="connsiteY18" fmla="*/ 641481 h 4815840"/>
              <a:gd name="connsiteX19" fmla="*/ 11481927 w 12192001"/>
              <a:gd name="connsiteY19" fmla="*/ 615325 h 4815840"/>
              <a:gd name="connsiteX20" fmla="*/ 11481927 w 12192001"/>
              <a:gd name="connsiteY20" fmla="*/ 611858 h 4815840"/>
              <a:gd name="connsiteX21" fmla="*/ 11481927 w 12192001"/>
              <a:gd name="connsiteY21" fmla="*/ 609076 h 4815840"/>
              <a:gd name="connsiteX22" fmla="*/ 11481926 w 12192001"/>
              <a:gd name="connsiteY22" fmla="*/ 609076 h 4815840"/>
              <a:gd name="connsiteX23" fmla="*/ 11480356 w 12192001"/>
              <a:gd name="connsiteY23" fmla="*/ 524982 h 4815840"/>
              <a:gd name="connsiteX24" fmla="*/ 11479696 w 12192001"/>
              <a:gd name="connsiteY24" fmla="*/ 521721 h 4815840"/>
              <a:gd name="connsiteX25" fmla="*/ 11493943 w 12192001"/>
              <a:gd name="connsiteY25" fmla="*/ 500271 h 4815840"/>
              <a:gd name="connsiteX26" fmla="*/ 11501374 w 12192001"/>
              <a:gd name="connsiteY26" fmla="*/ 498774 h 4815840"/>
              <a:gd name="connsiteX27" fmla="*/ 11501350 w 12192001"/>
              <a:gd name="connsiteY27" fmla="*/ 498442 h 4815840"/>
              <a:gd name="connsiteX28" fmla="*/ 11528691 w 12192001"/>
              <a:gd name="connsiteY28" fmla="*/ 495886 h 4815840"/>
              <a:gd name="connsiteX29" fmla="*/ 11539182 w 12192001"/>
              <a:gd name="connsiteY29" fmla="*/ 495676 h 4815840"/>
              <a:gd name="connsiteX30" fmla="*/ 11539262 w 12192001"/>
              <a:gd name="connsiteY30" fmla="*/ 495660 h 4815840"/>
              <a:gd name="connsiteX31" fmla="*/ 11539328 w 12192001"/>
              <a:gd name="connsiteY31" fmla="*/ 495673 h 4815840"/>
              <a:gd name="connsiteX32" fmla="*/ 11540000 w 12192001"/>
              <a:gd name="connsiteY32" fmla="*/ 495660 h 4815840"/>
              <a:gd name="connsiteX33" fmla="*/ 11624371 w 12192001"/>
              <a:gd name="connsiteY33" fmla="*/ 349989 h 4815840"/>
              <a:gd name="connsiteX34" fmla="*/ 11412281 w 12192001"/>
              <a:gd name="connsiteY34" fmla="*/ 571943 h 4815840"/>
              <a:gd name="connsiteX35" fmla="*/ 11624371 w 12192001"/>
              <a:gd name="connsiteY35" fmla="*/ 793897 h 4815840"/>
              <a:gd name="connsiteX36" fmla="*/ 11836460 w 12192001"/>
              <a:gd name="connsiteY36" fmla="*/ 571943 h 4815840"/>
              <a:gd name="connsiteX37" fmla="*/ 11624371 w 12192001"/>
              <a:gd name="connsiteY37" fmla="*/ 349989 h 4815840"/>
              <a:gd name="connsiteX38" fmla="*/ 0 w 12192001"/>
              <a:gd name="connsiteY38" fmla="*/ 0 h 4815840"/>
              <a:gd name="connsiteX39" fmla="*/ 12192001 w 12192001"/>
              <a:gd name="connsiteY39" fmla="*/ 0 h 4815840"/>
              <a:gd name="connsiteX40" fmla="*/ 12192001 w 12192001"/>
              <a:gd name="connsiteY40" fmla="*/ 4815840 h 4815840"/>
              <a:gd name="connsiteX41" fmla="*/ 0 w 12192001"/>
              <a:gd name="connsiteY41" fmla="*/ 4815840 h 4815840"/>
              <a:gd name="connsiteX42" fmla="*/ 0 w 12192001"/>
              <a:gd name="connsiteY4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507578 w 12192001"/>
              <a:gd name="connsiteY17" fmla="*/ 641481 h 4815840"/>
              <a:gd name="connsiteX18" fmla="*/ 11481927 w 12192001"/>
              <a:gd name="connsiteY18" fmla="*/ 615325 h 4815840"/>
              <a:gd name="connsiteX19" fmla="*/ 11481927 w 12192001"/>
              <a:gd name="connsiteY19" fmla="*/ 611858 h 4815840"/>
              <a:gd name="connsiteX20" fmla="*/ 11481927 w 12192001"/>
              <a:gd name="connsiteY20" fmla="*/ 609076 h 4815840"/>
              <a:gd name="connsiteX21" fmla="*/ 11481926 w 12192001"/>
              <a:gd name="connsiteY21" fmla="*/ 609076 h 4815840"/>
              <a:gd name="connsiteX22" fmla="*/ 11480356 w 12192001"/>
              <a:gd name="connsiteY22" fmla="*/ 524982 h 4815840"/>
              <a:gd name="connsiteX23" fmla="*/ 11479696 w 12192001"/>
              <a:gd name="connsiteY23" fmla="*/ 521721 h 4815840"/>
              <a:gd name="connsiteX24" fmla="*/ 11493943 w 12192001"/>
              <a:gd name="connsiteY24" fmla="*/ 500271 h 4815840"/>
              <a:gd name="connsiteX25" fmla="*/ 11501374 w 12192001"/>
              <a:gd name="connsiteY25" fmla="*/ 498774 h 4815840"/>
              <a:gd name="connsiteX26" fmla="*/ 11501350 w 12192001"/>
              <a:gd name="connsiteY26" fmla="*/ 498442 h 4815840"/>
              <a:gd name="connsiteX27" fmla="*/ 11528691 w 12192001"/>
              <a:gd name="connsiteY27" fmla="*/ 495886 h 4815840"/>
              <a:gd name="connsiteX28" fmla="*/ 11539182 w 12192001"/>
              <a:gd name="connsiteY28" fmla="*/ 495676 h 4815840"/>
              <a:gd name="connsiteX29" fmla="*/ 11539262 w 12192001"/>
              <a:gd name="connsiteY29" fmla="*/ 495660 h 4815840"/>
              <a:gd name="connsiteX30" fmla="*/ 11539328 w 12192001"/>
              <a:gd name="connsiteY30" fmla="*/ 495673 h 4815840"/>
              <a:gd name="connsiteX31" fmla="*/ 11540000 w 12192001"/>
              <a:gd name="connsiteY31" fmla="*/ 495660 h 4815840"/>
              <a:gd name="connsiteX32" fmla="*/ 11624371 w 12192001"/>
              <a:gd name="connsiteY32" fmla="*/ 349989 h 4815840"/>
              <a:gd name="connsiteX33" fmla="*/ 11412281 w 12192001"/>
              <a:gd name="connsiteY33" fmla="*/ 571943 h 4815840"/>
              <a:gd name="connsiteX34" fmla="*/ 11624371 w 12192001"/>
              <a:gd name="connsiteY34" fmla="*/ 793897 h 4815840"/>
              <a:gd name="connsiteX35" fmla="*/ 11836460 w 12192001"/>
              <a:gd name="connsiteY35" fmla="*/ 571943 h 4815840"/>
              <a:gd name="connsiteX36" fmla="*/ 11624371 w 12192001"/>
              <a:gd name="connsiteY36" fmla="*/ 349989 h 4815840"/>
              <a:gd name="connsiteX37" fmla="*/ 0 w 12192001"/>
              <a:gd name="connsiteY37" fmla="*/ 0 h 4815840"/>
              <a:gd name="connsiteX38" fmla="*/ 12192001 w 12192001"/>
              <a:gd name="connsiteY38" fmla="*/ 0 h 4815840"/>
              <a:gd name="connsiteX39" fmla="*/ 12192001 w 12192001"/>
              <a:gd name="connsiteY39" fmla="*/ 4815840 h 4815840"/>
              <a:gd name="connsiteX40" fmla="*/ 0 w 12192001"/>
              <a:gd name="connsiteY40" fmla="*/ 4815840 h 4815840"/>
              <a:gd name="connsiteX41" fmla="*/ 0 w 12192001"/>
              <a:gd name="connsiteY4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767372 w 12192001"/>
              <a:gd name="connsiteY15" fmla="*/ 615325 h 4815840"/>
              <a:gd name="connsiteX16" fmla="*/ 11507578 w 12192001"/>
              <a:gd name="connsiteY16" fmla="*/ 641481 h 4815840"/>
              <a:gd name="connsiteX17" fmla="*/ 11481927 w 12192001"/>
              <a:gd name="connsiteY17" fmla="*/ 615325 h 4815840"/>
              <a:gd name="connsiteX18" fmla="*/ 11481927 w 12192001"/>
              <a:gd name="connsiteY18" fmla="*/ 611858 h 4815840"/>
              <a:gd name="connsiteX19" fmla="*/ 11481927 w 12192001"/>
              <a:gd name="connsiteY19" fmla="*/ 609076 h 4815840"/>
              <a:gd name="connsiteX20" fmla="*/ 11481926 w 12192001"/>
              <a:gd name="connsiteY20" fmla="*/ 609076 h 4815840"/>
              <a:gd name="connsiteX21" fmla="*/ 11480356 w 12192001"/>
              <a:gd name="connsiteY21" fmla="*/ 524982 h 4815840"/>
              <a:gd name="connsiteX22" fmla="*/ 11479696 w 12192001"/>
              <a:gd name="connsiteY22" fmla="*/ 521721 h 4815840"/>
              <a:gd name="connsiteX23" fmla="*/ 11493943 w 12192001"/>
              <a:gd name="connsiteY23" fmla="*/ 500271 h 4815840"/>
              <a:gd name="connsiteX24" fmla="*/ 11501374 w 12192001"/>
              <a:gd name="connsiteY24" fmla="*/ 498774 h 4815840"/>
              <a:gd name="connsiteX25" fmla="*/ 11501350 w 12192001"/>
              <a:gd name="connsiteY25" fmla="*/ 498442 h 4815840"/>
              <a:gd name="connsiteX26" fmla="*/ 11528691 w 12192001"/>
              <a:gd name="connsiteY26" fmla="*/ 495886 h 4815840"/>
              <a:gd name="connsiteX27" fmla="*/ 11539182 w 12192001"/>
              <a:gd name="connsiteY27" fmla="*/ 495676 h 4815840"/>
              <a:gd name="connsiteX28" fmla="*/ 11539262 w 12192001"/>
              <a:gd name="connsiteY28" fmla="*/ 495660 h 4815840"/>
              <a:gd name="connsiteX29" fmla="*/ 11539328 w 12192001"/>
              <a:gd name="connsiteY29" fmla="*/ 495673 h 4815840"/>
              <a:gd name="connsiteX30" fmla="*/ 11540000 w 12192001"/>
              <a:gd name="connsiteY30" fmla="*/ 495660 h 4815840"/>
              <a:gd name="connsiteX31" fmla="*/ 11624371 w 12192001"/>
              <a:gd name="connsiteY31" fmla="*/ 349989 h 4815840"/>
              <a:gd name="connsiteX32" fmla="*/ 11412281 w 12192001"/>
              <a:gd name="connsiteY32" fmla="*/ 571943 h 4815840"/>
              <a:gd name="connsiteX33" fmla="*/ 11624371 w 12192001"/>
              <a:gd name="connsiteY33" fmla="*/ 793897 h 4815840"/>
              <a:gd name="connsiteX34" fmla="*/ 11836460 w 12192001"/>
              <a:gd name="connsiteY34" fmla="*/ 571943 h 4815840"/>
              <a:gd name="connsiteX35" fmla="*/ 11624371 w 12192001"/>
              <a:gd name="connsiteY35" fmla="*/ 349989 h 4815840"/>
              <a:gd name="connsiteX36" fmla="*/ 0 w 12192001"/>
              <a:gd name="connsiteY36" fmla="*/ 0 h 4815840"/>
              <a:gd name="connsiteX37" fmla="*/ 12192001 w 12192001"/>
              <a:gd name="connsiteY37" fmla="*/ 0 h 4815840"/>
              <a:gd name="connsiteX38" fmla="*/ 12192001 w 12192001"/>
              <a:gd name="connsiteY38" fmla="*/ 4815840 h 4815840"/>
              <a:gd name="connsiteX39" fmla="*/ 0 w 12192001"/>
              <a:gd name="connsiteY39" fmla="*/ 4815840 h 4815840"/>
              <a:gd name="connsiteX40" fmla="*/ 0 w 12192001"/>
              <a:gd name="connsiteY4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507578 w 12192001"/>
              <a:gd name="connsiteY15" fmla="*/ 641481 h 4815840"/>
              <a:gd name="connsiteX16" fmla="*/ 11481927 w 12192001"/>
              <a:gd name="connsiteY16" fmla="*/ 615325 h 4815840"/>
              <a:gd name="connsiteX17" fmla="*/ 11481927 w 12192001"/>
              <a:gd name="connsiteY17" fmla="*/ 611858 h 4815840"/>
              <a:gd name="connsiteX18" fmla="*/ 11481927 w 12192001"/>
              <a:gd name="connsiteY18" fmla="*/ 609076 h 4815840"/>
              <a:gd name="connsiteX19" fmla="*/ 11481926 w 12192001"/>
              <a:gd name="connsiteY19" fmla="*/ 609076 h 4815840"/>
              <a:gd name="connsiteX20" fmla="*/ 11480356 w 12192001"/>
              <a:gd name="connsiteY20" fmla="*/ 524982 h 4815840"/>
              <a:gd name="connsiteX21" fmla="*/ 11479696 w 12192001"/>
              <a:gd name="connsiteY21" fmla="*/ 521721 h 4815840"/>
              <a:gd name="connsiteX22" fmla="*/ 11493943 w 12192001"/>
              <a:gd name="connsiteY22" fmla="*/ 500271 h 4815840"/>
              <a:gd name="connsiteX23" fmla="*/ 11501374 w 12192001"/>
              <a:gd name="connsiteY23" fmla="*/ 498774 h 4815840"/>
              <a:gd name="connsiteX24" fmla="*/ 11501350 w 12192001"/>
              <a:gd name="connsiteY24" fmla="*/ 498442 h 4815840"/>
              <a:gd name="connsiteX25" fmla="*/ 11528691 w 12192001"/>
              <a:gd name="connsiteY25" fmla="*/ 495886 h 4815840"/>
              <a:gd name="connsiteX26" fmla="*/ 11539182 w 12192001"/>
              <a:gd name="connsiteY26" fmla="*/ 495676 h 4815840"/>
              <a:gd name="connsiteX27" fmla="*/ 11539262 w 12192001"/>
              <a:gd name="connsiteY27" fmla="*/ 495660 h 4815840"/>
              <a:gd name="connsiteX28" fmla="*/ 11539328 w 12192001"/>
              <a:gd name="connsiteY28" fmla="*/ 495673 h 4815840"/>
              <a:gd name="connsiteX29" fmla="*/ 11540000 w 12192001"/>
              <a:gd name="connsiteY29" fmla="*/ 495660 h 4815840"/>
              <a:gd name="connsiteX30" fmla="*/ 11624371 w 12192001"/>
              <a:gd name="connsiteY30" fmla="*/ 349989 h 4815840"/>
              <a:gd name="connsiteX31" fmla="*/ 11412281 w 12192001"/>
              <a:gd name="connsiteY31" fmla="*/ 571943 h 4815840"/>
              <a:gd name="connsiteX32" fmla="*/ 11624371 w 12192001"/>
              <a:gd name="connsiteY32" fmla="*/ 793897 h 4815840"/>
              <a:gd name="connsiteX33" fmla="*/ 11836460 w 12192001"/>
              <a:gd name="connsiteY33" fmla="*/ 571943 h 4815840"/>
              <a:gd name="connsiteX34" fmla="*/ 11624371 w 12192001"/>
              <a:gd name="connsiteY34" fmla="*/ 349989 h 4815840"/>
              <a:gd name="connsiteX35" fmla="*/ 0 w 12192001"/>
              <a:gd name="connsiteY35" fmla="*/ 0 h 4815840"/>
              <a:gd name="connsiteX36" fmla="*/ 12192001 w 12192001"/>
              <a:gd name="connsiteY36" fmla="*/ 0 h 4815840"/>
              <a:gd name="connsiteX37" fmla="*/ 12192001 w 12192001"/>
              <a:gd name="connsiteY37" fmla="*/ 4815840 h 4815840"/>
              <a:gd name="connsiteX38" fmla="*/ 0 w 12192001"/>
              <a:gd name="connsiteY38" fmla="*/ 4815840 h 4815840"/>
              <a:gd name="connsiteX39" fmla="*/ 0 w 12192001"/>
              <a:gd name="connsiteY3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507578 w 12192001"/>
              <a:gd name="connsiteY14" fmla="*/ 641481 h 4815840"/>
              <a:gd name="connsiteX15" fmla="*/ 11481927 w 12192001"/>
              <a:gd name="connsiteY15" fmla="*/ 615325 h 4815840"/>
              <a:gd name="connsiteX16" fmla="*/ 11481927 w 12192001"/>
              <a:gd name="connsiteY16" fmla="*/ 611858 h 4815840"/>
              <a:gd name="connsiteX17" fmla="*/ 11481927 w 12192001"/>
              <a:gd name="connsiteY17" fmla="*/ 609076 h 4815840"/>
              <a:gd name="connsiteX18" fmla="*/ 11481926 w 12192001"/>
              <a:gd name="connsiteY18" fmla="*/ 609076 h 4815840"/>
              <a:gd name="connsiteX19" fmla="*/ 11480356 w 12192001"/>
              <a:gd name="connsiteY19" fmla="*/ 524982 h 4815840"/>
              <a:gd name="connsiteX20" fmla="*/ 11479696 w 12192001"/>
              <a:gd name="connsiteY20" fmla="*/ 521721 h 4815840"/>
              <a:gd name="connsiteX21" fmla="*/ 11493943 w 12192001"/>
              <a:gd name="connsiteY21" fmla="*/ 500271 h 4815840"/>
              <a:gd name="connsiteX22" fmla="*/ 11501374 w 12192001"/>
              <a:gd name="connsiteY22" fmla="*/ 498774 h 4815840"/>
              <a:gd name="connsiteX23" fmla="*/ 11501350 w 12192001"/>
              <a:gd name="connsiteY23" fmla="*/ 498442 h 4815840"/>
              <a:gd name="connsiteX24" fmla="*/ 11528691 w 12192001"/>
              <a:gd name="connsiteY24" fmla="*/ 495886 h 4815840"/>
              <a:gd name="connsiteX25" fmla="*/ 11539182 w 12192001"/>
              <a:gd name="connsiteY25" fmla="*/ 495676 h 4815840"/>
              <a:gd name="connsiteX26" fmla="*/ 11539262 w 12192001"/>
              <a:gd name="connsiteY26" fmla="*/ 495660 h 4815840"/>
              <a:gd name="connsiteX27" fmla="*/ 11539328 w 12192001"/>
              <a:gd name="connsiteY27" fmla="*/ 495673 h 4815840"/>
              <a:gd name="connsiteX28" fmla="*/ 11540000 w 12192001"/>
              <a:gd name="connsiteY28" fmla="*/ 495660 h 4815840"/>
              <a:gd name="connsiteX29" fmla="*/ 11624371 w 12192001"/>
              <a:gd name="connsiteY29" fmla="*/ 349989 h 4815840"/>
              <a:gd name="connsiteX30" fmla="*/ 11412281 w 12192001"/>
              <a:gd name="connsiteY30" fmla="*/ 571943 h 4815840"/>
              <a:gd name="connsiteX31" fmla="*/ 11624371 w 12192001"/>
              <a:gd name="connsiteY31" fmla="*/ 793897 h 4815840"/>
              <a:gd name="connsiteX32" fmla="*/ 11836460 w 12192001"/>
              <a:gd name="connsiteY32" fmla="*/ 571943 h 4815840"/>
              <a:gd name="connsiteX33" fmla="*/ 11624371 w 12192001"/>
              <a:gd name="connsiteY33" fmla="*/ 349989 h 4815840"/>
              <a:gd name="connsiteX34" fmla="*/ 0 w 12192001"/>
              <a:gd name="connsiteY34" fmla="*/ 0 h 4815840"/>
              <a:gd name="connsiteX35" fmla="*/ 12192001 w 12192001"/>
              <a:gd name="connsiteY35" fmla="*/ 0 h 4815840"/>
              <a:gd name="connsiteX36" fmla="*/ 12192001 w 12192001"/>
              <a:gd name="connsiteY36" fmla="*/ 4815840 h 4815840"/>
              <a:gd name="connsiteX37" fmla="*/ 0 w 12192001"/>
              <a:gd name="connsiteY37" fmla="*/ 4815840 h 4815840"/>
              <a:gd name="connsiteX38" fmla="*/ 0 w 12192001"/>
              <a:gd name="connsiteY3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507578 w 12192001"/>
              <a:gd name="connsiteY13" fmla="*/ 641481 h 4815840"/>
              <a:gd name="connsiteX14" fmla="*/ 11481927 w 12192001"/>
              <a:gd name="connsiteY14" fmla="*/ 615325 h 4815840"/>
              <a:gd name="connsiteX15" fmla="*/ 11481927 w 12192001"/>
              <a:gd name="connsiteY15" fmla="*/ 611858 h 4815840"/>
              <a:gd name="connsiteX16" fmla="*/ 11481927 w 12192001"/>
              <a:gd name="connsiteY16" fmla="*/ 609076 h 4815840"/>
              <a:gd name="connsiteX17" fmla="*/ 11481926 w 12192001"/>
              <a:gd name="connsiteY17" fmla="*/ 609076 h 4815840"/>
              <a:gd name="connsiteX18" fmla="*/ 11480356 w 12192001"/>
              <a:gd name="connsiteY18" fmla="*/ 524982 h 4815840"/>
              <a:gd name="connsiteX19" fmla="*/ 11479696 w 12192001"/>
              <a:gd name="connsiteY19" fmla="*/ 521721 h 4815840"/>
              <a:gd name="connsiteX20" fmla="*/ 11493943 w 12192001"/>
              <a:gd name="connsiteY20" fmla="*/ 500271 h 4815840"/>
              <a:gd name="connsiteX21" fmla="*/ 11501374 w 12192001"/>
              <a:gd name="connsiteY21" fmla="*/ 498774 h 4815840"/>
              <a:gd name="connsiteX22" fmla="*/ 11501350 w 12192001"/>
              <a:gd name="connsiteY22" fmla="*/ 498442 h 4815840"/>
              <a:gd name="connsiteX23" fmla="*/ 11528691 w 12192001"/>
              <a:gd name="connsiteY23" fmla="*/ 495886 h 4815840"/>
              <a:gd name="connsiteX24" fmla="*/ 11539182 w 12192001"/>
              <a:gd name="connsiteY24" fmla="*/ 495676 h 4815840"/>
              <a:gd name="connsiteX25" fmla="*/ 11539262 w 12192001"/>
              <a:gd name="connsiteY25" fmla="*/ 495660 h 4815840"/>
              <a:gd name="connsiteX26" fmla="*/ 11539328 w 12192001"/>
              <a:gd name="connsiteY26" fmla="*/ 495673 h 4815840"/>
              <a:gd name="connsiteX27" fmla="*/ 11540000 w 12192001"/>
              <a:gd name="connsiteY27" fmla="*/ 495660 h 4815840"/>
              <a:gd name="connsiteX28" fmla="*/ 11624371 w 12192001"/>
              <a:gd name="connsiteY28" fmla="*/ 349989 h 4815840"/>
              <a:gd name="connsiteX29" fmla="*/ 11412281 w 12192001"/>
              <a:gd name="connsiteY29" fmla="*/ 571943 h 4815840"/>
              <a:gd name="connsiteX30" fmla="*/ 11624371 w 12192001"/>
              <a:gd name="connsiteY30" fmla="*/ 793897 h 4815840"/>
              <a:gd name="connsiteX31" fmla="*/ 11836460 w 12192001"/>
              <a:gd name="connsiteY31" fmla="*/ 571943 h 4815840"/>
              <a:gd name="connsiteX32" fmla="*/ 11624371 w 12192001"/>
              <a:gd name="connsiteY32" fmla="*/ 349989 h 4815840"/>
              <a:gd name="connsiteX33" fmla="*/ 0 w 12192001"/>
              <a:gd name="connsiteY33" fmla="*/ 0 h 4815840"/>
              <a:gd name="connsiteX34" fmla="*/ 12192001 w 12192001"/>
              <a:gd name="connsiteY34" fmla="*/ 0 h 4815840"/>
              <a:gd name="connsiteX35" fmla="*/ 12192001 w 12192001"/>
              <a:gd name="connsiteY35" fmla="*/ 4815840 h 4815840"/>
              <a:gd name="connsiteX36" fmla="*/ 0 w 12192001"/>
              <a:gd name="connsiteY36" fmla="*/ 4815840 h 4815840"/>
              <a:gd name="connsiteX37" fmla="*/ 0 w 12192001"/>
              <a:gd name="connsiteY3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1926 w 12192001"/>
              <a:gd name="connsiteY16" fmla="*/ 609076 h 4815840"/>
              <a:gd name="connsiteX17" fmla="*/ 11480356 w 12192001"/>
              <a:gd name="connsiteY17" fmla="*/ 524982 h 4815840"/>
              <a:gd name="connsiteX18" fmla="*/ 11479696 w 12192001"/>
              <a:gd name="connsiteY18" fmla="*/ 521721 h 4815840"/>
              <a:gd name="connsiteX19" fmla="*/ 11493943 w 12192001"/>
              <a:gd name="connsiteY19" fmla="*/ 500271 h 4815840"/>
              <a:gd name="connsiteX20" fmla="*/ 11501374 w 12192001"/>
              <a:gd name="connsiteY20" fmla="*/ 498774 h 4815840"/>
              <a:gd name="connsiteX21" fmla="*/ 11501350 w 12192001"/>
              <a:gd name="connsiteY21" fmla="*/ 498442 h 4815840"/>
              <a:gd name="connsiteX22" fmla="*/ 11528691 w 12192001"/>
              <a:gd name="connsiteY22" fmla="*/ 495886 h 4815840"/>
              <a:gd name="connsiteX23" fmla="*/ 11539182 w 12192001"/>
              <a:gd name="connsiteY23" fmla="*/ 495676 h 4815840"/>
              <a:gd name="connsiteX24" fmla="*/ 11539262 w 12192001"/>
              <a:gd name="connsiteY24" fmla="*/ 495660 h 4815840"/>
              <a:gd name="connsiteX25" fmla="*/ 11539328 w 12192001"/>
              <a:gd name="connsiteY25" fmla="*/ 495673 h 4815840"/>
              <a:gd name="connsiteX26" fmla="*/ 11540000 w 12192001"/>
              <a:gd name="connsiteY26" fmla="*/ 495660 h 4815840"/>
              <a:gd name="connsiteX27" fmla="*/ 11624371 w 12192001"/>
              <a:gd name="connsiteY27" fmla="*/ 349989 h 4815840"/>
              <a:gd name="connsiteX28" fmla="*/ 11412281 w 12192001"/>
              <a:gd name="connsiteY28" fmla="*/ 571943 h 4815840"/>
              <a:gd name="connsiteX29" fmla="*/ 11624371 w 12192001"/>
              <a:gd name="connsiteY29" fmla="*/ 793897 h 4815840"/>
              <a:gd name="connsiteX30" fmla="*/ 11836460 w 12192001"/>
              <a:gd name="connsiteY30" fmla="*/ 571943 h 4815840"/>
              <a:gd name="connsiteX31" fmla="*/ 11624371 w 12192001"/>
              <a:gd name="connsiteY31" fmla="*/ 349989 h 4815840"/>
              <a:gd name="connsiteX32" fmla="*/ 0 w 12192001"/>
              <a:gd name="connsiteY32" fmla="*/ 0 h 4815840"/>
              <a:gd name="connsiteX33" fmla="*/ 12192001 w 12192001"/>
              <a:gd name="connsiteY33" fmla="*/ 0 h 4815840"/>
              <a:gd name="connsiteX34" fmla="*/ 12192001 w 12192001"/>
              <a:gd name="connsiteY34" fmla="*/ 4815840 h 4815840"/>
              <a:gd name="connsiteX35" fmla="*/ 0 w 12192001"/>
              <a:gd name="connsiteY35" fmla="*/ 4815840 h 4815840"/>
              <a:gd name="connsiteX36" fmla="*/ 0 w 12192001"/>
              <a:gd name="connsiteY3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0356 w 12192001"/>
              <a:gd name="connsiteY16" fmla="*/ 524982 h 4815840"/>
              <a:gd name="connsiteX17" fmla="*/ 11479696 w 12192001"/>
              <a:gd name="connsiteY17" fmla="*/ 521721 h 4815840"/>
              <a:gd name="connsiteX18" fmla="*/ 11493943 w 12192001"/>
              <a:gd name="connsiteY18" fmla="*/ 500271 h 4815840"/>
              <a:gd name="connsiteX19" fmla="*/ 11501374 w 12192001"/>
              <a:gd name="connsiteY19" fmla="*/ 498774 h 4815840"/>
              <a:gd name="connsiteX20" fmla="*/ 11501350 w 12192001"/>
              <a:gd name="connsiteY20" fmla="*/ 498442 h 4815840"/>
              <a:gd name="connsiteX21" fmla="*/ 11528691 w 12192001"/>
              <a:gd name="connsiteY21" fmla="*/ 495886 h 4815840"/>
              <a:gd name="connsiteX22" fmla="*/ 11539182 w 12192001"/>
              <a:gd name="connsiteY22" fmla="*/ 495676 h 4815840"/>
              <a:gd name="connsiteX23" fmla="*/ 11539262 w 12192001"/>
              <a:gd name="connsiteY23" fmla="*/ 495660 h 4815840"/>
              <a:gd name="connsiteX24" fmla="*/ 11539328 w 12192001"/>
              <a:gd name="connsiteY24" fmla="*/ 495673 h 4815840"/>
              <a:gd name="connsiteX25" fmla="*/ 11540000 w 12192001"/>
              <a:gd name="connsiteY25" fmla="*/ 495660 h 4815840"/>
              <a:gd name="connsiteX26" fmla="*/ 11624371 w 12192001"/>
              <a:gd name="connsiteY26" fmla="*/ 349989 h 4815840"/>
              <a:gd name="connsiteX27" fmla="*/ 11412281 w 12192001"/>
              <a:gd name="connsiteY27" fmla="*/ 571943 h 4815840"/>
              <a:gd name="connsiteX28" fmla="*/ 11624371 w 12192001"/>
              <a:gd name="connsiteY28" fmla="*/ 793897 h 4815840"/>
              <a:gd name="connsiteX29" fmla="*/ 11836460 w 12192001"/>
              <a:gd name="connsiteY29" fmla="*/ 571943 h 4815840"/>
              <a:gd name="connsiteX30" fmla="*/ 11624371 w 12192001"/>
              <a:gd name="connsiteY30" fmla="*/ 349989 h 4815840"/>
              <a:gd name="connsiteX31" fmla="*/ 0 w 12192001"/>
              <a:gd name="connsiteY31" fmla="*/ 0 h 4815840"/>
              <a:gd name="connsiteX32" fmla="*/ 12192001 w 12192001"/>
              <a:gd name="connsiteY32" fmla="*/ 0 h 4815840"/>
              <a:gd name="connsiteX33" fmla="*/ 12192001 w 12192001"/>
              <a:gd name="connsiteY33" fmla="*/ 4815840 h 4815840"/>
              <a:gd name="connsiteX34" fmla="*/ 0 w 12192001"/>
              <a:gd name="connsiteY34" fmla="*/ 4815840 h 4815840"/>
              <a:gd name="connsiteX35" fmla="*/ 0 w 12192001"/>
              <a:gd name="connsiteY3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1927 w 12192001"/>
              <a:gd name="connsiteY14" fmla="*/ 609076 h 4815840"/>
              <a:gd name="connsiteX15" fmla="*/ 11480356 w 12192001"/>
              <a:gd name="connsiteY15" fmla="*/ 524982 h 4815840"/>
              <a:gd name="connsiteX16" fmla="*/ 11479696 w 12192001"/>
              <a:gd name="connsiteY16" fmla="*/ 521721 h 4815840"/>
              <a:gd name="connsiteX17" fmla="*/ 11493943 w 12192001"/>
              <a:gd name="connsiteY17" fmla="*/ 500271 h 4815840"/>
              <a:gd name="connsiteX18" fmla="*/ 11501374 w 12192001"/>
              <a:gd name="connsiteY18" fmla="*/ 498774 h 4815840"/>
              <a:gd name="connsiteX19" fmla="*/ 11501350 w 12192001"/>
              <a:gd name="connsiteY19" fmla="*/ 498442 h 4815840"/>
              <a:gd name="connsiteX20" fmla="*/ 11528691 w 12192001"/>
              <a:gd name="connsiteY20" fmla="*/ 495886 h 4815840"/>
              <a:gd name="connsiteX21" fmla="*/ 11539182 w 12192001"/>
              <a:gd name="connsiteY21" fmla="*/ 495676 h 4815840"/>
              <a:gd name="connsiteX22" fmla="*/ 11539262 w 12192001"/>
              <a:gd name="connsiteY22" fmla="*/ 495660 h 4815840"/>
              <a:gd name="connsiteX23" fmla="*/ 11539328 w 12192001"/>
              <a:gd name="connsiteY23" fmla="*/ 495673 h 4815840"/>
              <a:gd name="connsiteX24" fmla="*/ 11540000 w 12192001"/>
              <a:gd name="connsiteY24" fmla="*/ 495660 h 4815840"/>
              <a:gd name="connsiteX25" fmla="*/ 11624371 w 12192001"/>
              <a:gd name="connsiteY25" fmla="*/ 349989 h 4815840"/>
              <a:gd name="connsiteX26" fmla="*/ 11412281 w 12192001"/>
              <a:gd name="connsiteY26" fmla="*/ 571943 h 4815840"/>
              <a:gd name="connsiteX27" fmla="*/ 11624371 w 12192001"/>
              <a:gd name="connsiteY27" fmla="*/ 793897 h 4815840"/>
              <a:gd name="connsiteX28" fmla="*/ 11836460 w 12192001"/>
              <a:gd name="connsiteY28" fmla="*/ 571943 h 4815840"/>
              <a:gd name="connsiteX29" fmla="*/ 11624371 w 12192001"/>
              <a:gd name="connsiteY29" fmla="*/ 349989 h 4815840"/>
              <a:gd name="connsiteX30" fmla="*/ 0 w 12192001"/>
              <a:gd name="connsiteY30" fmla="*/ 0 h 4815840"/>
              <a:gd name="connsiteX31" fmla="*/ 12192001 w 12192001"/>
              <a:gd name="connsiteY31" fmla="*/ 0 h 4815840"/>
              <a:gd name="connsiteX32" fmla="*/ 12192001 w 12192001"/>
              <a:gd name="connsiteY32" fmla="*/ 4815840 h 4815840"/>
              <a:gd name="connsiteX33" fmla="*/ 0 w 12192001"/>
              <a:gd name="connsiteY33" fmla="*/ 4815840 h 4815840"/>
              <a:gd name="connsiteX34" fmla="*/ 0 w 12192001"/>
              <a:gd name="connsiteY3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0356 w 12192001"/>
              <a:gd name="connsiteY14" fmla="*/ 524982 h 4815840"/>
              <a:gd name="connsiteX15" fmla="*/ 11479696 w 12192001"/>
              <a:gd name="connsiteY15" fmla="*/ 521721 h 4815840"/>
              <a:gd name="connsiteX16" fmla="*/ 11493943 w 12192001"/>
              <a:gd name="connsiteY16" fmla="*/ 500271 h 4815840"/>
              <a:gd name="connsiteX17" fmla="*/ 11501374 w 12192001"/>
              <a:gd name="connsiteY17" fmla="*/ 498774 h 4815840"/>
              <a:gd name="connsiteX18" fmla="*/ 11501350 w 12192001"/>
              <a:gd name="connsiteY18" fmla="*/ 498442 h 4815840"/>
              <a:gd name="connsiteX19" fmla="*/ 11528691 w 12192001"/>
              <a:gd name="connsiteY19" fmla="*/ 495886 h 4815840"/>
              <a:gd name="connsiteX20" fmla="*/ 11539182 w 12192001"/>
              <a:gd name="connsiteY20" fmla="*/ 495676 h 4815840"/>
              <a:gd name="connsiteX21" fmla="*/ 11539262 w 12192001"/>
              <a:gd name="connsiteY21" fmla="*/ 495660 h 4815840"/>
              <a:gd name="connsiteX22" fmla="*/ 11539328 w 12192001"/>
              <a:gd name="connsiteY22" fmla="*/ 495673 h 4815840"/>
              <a:gd name="connsiteX23" fmla="*/ 11540000 w 12192001"/>
              <a:gd name="connsiteY23" fmla="*/ 495660 h 4815840"/>
              <a:gd name="connsiteX24" fmla="*/ 11624371 w 12192001"/>
              <a:gd name="connsiteY24" fmla="*/ 349989 h 4815840"/>
              <a:gd name="connsiteX25" fmla="*/ 11412281 w 12192001"/>
              <a:gd name="connsiteY25" fmla="*/ 571943 h 4815840"/>
              <a:gd name="connsiteX26" fmla="*/ 11624371 w 12192001"/>
              <a:gd name="connsiteY26" fmla="*/ 793897 h 4815840"/>
              <a:gd name="connsiteX27" fmla="*/ 11836460 w 12192001"/>
              <a:gd name="connsiteY27" fmla="*/ 571943 h 4815840"/>
              <a:gd name="connsiteX28" fmla="*/ 11624371 w 12192001"/>
              <a:gd name="connsiteY28" fmla="*/ 349989 h 4815840"/>
              <a:gd name="connsiteX29" fmla="*/ 0 w 12192001"/>
              <a:gd name="connsiteY29" fmla="*/ 0 h 4815840"/>
              <a:gd name="connsiteX30" fmla="*/ 12192001 w 12192001"/>
              <a:gd name="connsiteY30" fmla="*/ 0 h 4815840"/>
              <a:gd name="connsiteX31" fmla="*/ 12192001 w 12192001"/>
              <a:gd name="connsiteY31" fmla="*/ 4815840 h 4815840"/>
              <a:gd name="connsiteX32" fmla="*/ 0 w 12192001"/>
              <a:gd name="connsiteY32" fmla="*/ 4815840 h 4815840"/>
              <a:gd name="connsiteX33" fmla="*/ 0 w 12192001"/>
              <a:gd name="connsiteY3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0356 w 12192001"/>
              <a:gd name="connsiteY13" fmla="*/ 524982 h 4815840"/>
              <a:gd name="connsiteX14" fmla="*/ 11479696 w 12192001"/>
              <a:gd name="connsiteY14" fmla="*/ 521721 h 4815840"/>
              <a:gd name="connsiteX15" fmla="*/ 11493943 w 12192001"/>
              <a:gd name="connsiteY15" fmla="*/ 500271 h 4815840"/>
              <a:gd name="connsiteX16" fmla="*/ 11501374 w 12192001"/>
              <a:gd name="connsiteY16" fmla="*/ 498774 h 4815840"/>
              <a:gd name="connsiteX17" fmla="*/ 11501350 w 12192001"/>
              <a:gd name="connsiteY17" fmla="*/ 498442 h 4815840"/>
              <a:gd name="connsiteX18" fmla="*/ 11528691 w 12192001"/>
              <a:gd name="connsiteY18" fmla="*/ 495886 h 4815840"/>
              <a:gd name="connsiteX19" fmla="*/ 11539182 w 12192001"/>
              <a:gd name="connsiteY19" fmla="*/ 495676 h 4815840"/>
              <a:gd name="connsiteX20" fmla="*/ 11539262 w 12192001"/>
              <a:gd name="connsiteY20" fmla="*/ 495660 h 4815840"/>
              <a:gd name="connsiteX21" fmla="*/ 11539328 w 12192001"/>
              <a:gd name="connsiteY21" fmla="*/ 495673 h 4815840"/>
              <a:gd name="connsiteX22" fmla="*/ 11540000 w 12192001"/>
              <a:gd name="connsiteY22" fmla="*/ 495660 h 4815840"/>
              <a:gd name="connsiteX23" fmla="*/ 11624371 w 12192001"/>
              <a:gd name="connsiteY23" fmla="*/ 349989 h 4815840"/>
              <a:gd name="connsiteX24" fmla="*/ 11412281 w 12192001"/>
              <a:gd name="connsiteY24" fmla="*/ 571943 h 4815840"/>
              <a:gd name="connsiteX25" fmla="*/ 11624371 w 12192001"/>
              <a:gd name="connsiteY25" fmla="*/ 793897 h 4815840"/>
              <a:gd name="connsiteX26" fmla="*/ 11836460 w 12192001"/>
              <a:gd name="connsiteY26" fmla="*/ 571943 h 4815840"/>
              <a:gd name="connsiteX27" fmla="*/ 11624371 w 12192001"/>
              <a:gd name="connsiteY27" fmla="*/ 349989 h 4815840"/>
              <a:gd name="connsiteX28" fmla="*/ 0 w 12192001"/>
              <a:gd name="connsiteY28" fmla="*/ 0 h 4815840"/>
              <a:gd name="connsiteX29" fmla="*/ 12192001 w 12192001"/>
              <a:gd name="connsiteY29" fmla="*/ 0 h 4815840"/>
              <a:gd name="connsiteX30" fmla="*/ 12192001 w 12192001"/>
              <a:gd name="connsiteY30" fmla="*/ 4815840 h 4815840"/>
              <a:gd name="connsiteX31" fmla="*/ 0 w 12192001"/>
              <a:gd name="connsiteY31" fmla="*/ 4815840 h 4815840"/>
              <a:gd name="connsiteX32" fmla="*/ 0 w 12192001"/>
              <a:gd name="connsiteY3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1927 w 12192001"/>
              <a:gd name="connsiteY11" fmla="*/ 615325 h 4815840"/>
              <a:gd name="connsiteX12" fmla="*/ 11480356 w 12192001"/>
              <a:gd name="connsiteY12" fmla="*/ 524982 h 4815840"/>
              <a:gd name="connsiteX13" fmla="*/ 11479696 w 12192001"/>
              <a:gd name="connsiteY13" fmla="*/ 521721 h 4815840"/>
              <a:gd name="connsiteX14" fmla="*/ 11493943 w 12192001"/>
              <a:gd name="connsiteY14" fmla="*/ 500271 h 4815840"/>
              <a:gd name="connsiteX15" fmla="*/ 11501374 w 12192001"/>
              <a:gd name="connsiteY15" fmla="*/ 498774 h 4815840"/>
              <a:gd name="connsiteX16" fmla="*/ 11501350 w 12192001"/>
              <a:gd name="connsiteY16" fmla="*/ 498442 h 4815840"/>
              <a:gd name="connsiteX17" fmla="*/ 11528691 w 12192001"/>
              <a:gd name="connsiteY17" fmla="*/ 495886 h 4815840"/>
              <a:gd name="connsiteX18" fmla="*/ 11539182 w 12192001"/>
              <a:gd name="connsiteY18" fmla="*/ 495676 h 4815840"/>
              <a:gd name="connsiteX19" fmla="*/ 11539262 w 12192001"/>
              <a:gd name="connsiteY19" fmla="*/ 495660 h 4815840"/>
              <a:gd name="connsiteX20" fmla="*/ 11539328 w 12192001"/>
              <a:gd name="connsiteY20" fmla="*/ 495673 h 4815840"/>
              <a:gd name="connsiteX21" fmla="*/ 11540000 w 12192001"/>
              <a:gd name="connsiteY21" fmla="*/ 495660 h 4815840"/>
              <a:gd name="connsiteX22" fmla="*/ 11624371 w 12192001"/>
              <a:gd name="connsiteY22" fmla="*/ 349989 h 4815840"/>
              <a:gd name="connsiteX23" fmla="*/ 11412281 w 12192001"/>
              <a:gd name="connsiteY23" fmla="*/ 571943 h 4815840"/>
              <a:gd name="connsiteX24" fmla="*/ 11624371 w 12192001"/>
              <a:gd name="connsiteY24" fmla="*/ 793897 h 4815840"/>
              <a:gd name="connsiteX25" fmla="*/ 11836460 w 12192001"/>
              <a:gd name="connsiteY25" fmla="*/ 571943 h 4815840"/>
              <a:gd name="connsiteX26" fmla="*/ 11624371 w 12192001"/>
              <a:gd name="connsiteY26" fmla="*/ 349989 h 4815840"/>
              <a:gd name="connsiteX27" fmla="*/ 0 w 12192001"/>
              <a:gd name="connsiteY27" fmla="*/ 0 h 4815840"/>
              <a:gd name="connsiteX28" fmla="*/ 12192001 w 12192001"/>
              <a:gd name="connsiteY28" fmla="*/ 0 h 4815840"/>
              <a:gd name="connsiteX29" fmla="*/ 12192001 w 12192001"/>
              <a:gd name="connsiteY29" fmla="*/ 4815840 h 4815840"/>
              <a:gd name="connsiteX30" fmla="*/ 0 w 12192001"/>
              <a:gd name="connsiteY30" fmla="*/ 4815840 h 4815840"/>
              <a:gd name="connsiteX31" fmla="*/ 0 w 12192001"/>
              <a:gd name="connsiteY3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0356 w 12192001"/>
              <a:gd name="connsiteY11" fmla="*/ 524982 h 4815840"/>
              <a:gd name="connsiteX12" fmla="*/ 11479696 w 12192001"/>
              <a:gd name="connsiteY12" fmla="*/ 521721 h 4815840"/>
              <a:gd name="connsiteX13" fmla="*/ 11493943 w 12192001"/>
              <a:gd name="connsiteY13" fmla="*/ 500271 h 4815840"/>
              <a:gd name="connsiteX14" fmla="*/ 11501374 w 12192001"/>
              <a:gd name="connsiteY14" fmla="*/ 498774 h 4815840"/>
              <a:gd name="connsiteX15" fmla="*/ 11501350 w 12192001"/>
              <a:gd name="connsiteY15" fmla="*/ 498442 h 4815840"/>
              <a:gd name="connsiteX16" fmla="*/ 11528691 w 12192001"/>
              <a:gd name="connsiteY16" fmla="*/ 495886 h 4815840"/>
              <a:gd name="connsiteX17" fmla="*/ 11539182 w 12192001"/>
              <a:gd name="connsiteY17" fmla="*/ 495676 h 4815840"/>
              <a:gd name="connsiteX18" fmla="*/ 11539262 w 12192001"/>
              <a:gd name="connsiteY18" fmla="*/ 495660 h 4815840"/>
              <a:gd name="connsiteX19" fmla="*/ 11539328 w 12192001"/>
              <a:gd name="connsiteY19" fmla="*/ 495673 h 4815840"/>
              <a:gd name="connsiteX20" fmla="*/ 11540000 w 12192001"/>
              <a:gd name="connsiteY20" fmla="*/ 495660 h 4815840"/>
              <a:gd name="connsiteX21" fmla="*/ 11624371 w 12192001"/>
              <a:gd name="connsiteY21" fmla="*/ 349989 h 4815840"/>
              <a:gd name="connsiteX22" fmla="*/ 11412281 w 12192001"/>
              <a:gd name="connsiteY22" fmla="*/ 571943 h 4815840"/>
              <a:gd name="connsiteX23" fmla="*/ 11624371 w 12192001"/>
              <a:gd name="connsiteY23" fmla="*/ 793897 h 4815840"/>
              <a:gd name="connsiteX24" fmla="*/ 11836460 w 12192001"/>
              <a:gd name="connsiteY24" fmla="*/ 571943 h 4815840"/>
              <a:gd name="connsiteX25" fmla="*/ 11624371 w 12192001"/>
              <a:gd name="connsiteY25" fmla="*/ 349989 h 4815840"/>
              <a:gd name="connsiteX26" fmla="*/ 0 w 12192001"/>
              <a:gd name="connsiteY26" fmla="*/ 0 h 4815840"/>
              <a:gd name="connsiteX27" fmla="*/ 12192001 w 12192001"/>
              <a:gd name="connsiteY27" fmla="*/ 0 h 4815840"/>
              <a:gd name="connsiteX28" fmla="*/ 12192001 w 12192001"/>
              <a:gd name="connsiteY28" fmla="*/ 4815840 h 4815840"/>
              <a:gd name="connsiteX29" fmla="*/ 0 w 12192001"/>
              <a:gd name="connsiteY29" fmla="*/ 4815840 h 4815840"/>
              <a:gd name="connsiteX30" fmla="*/ 0 w 12192001"/>
              <a:gd name="connsiteY3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480356 w 12192001"/>
              <a:gd name="connsiteY10" fmla="*/ 524982 h 4815840"/>
              <a:gd name="connsiteX11" fmla="*/ 11479696 w 12192001"/>
              <a:gd name="connsiteY11" fmla="*/ 521721 h 4815840"/>
              <a:gd name="connsiteX12" fmla="*/ 11493943 w 12192001"/>
              <a:gd name="connsiteY12" fmla="*/ 500271 h 4815840"/>
              <a:gd name="connsiteX13" fmla="*/ 11501374 w 12192001"/>
              <a:gd name="connsiteY13" fmla="*/ 498774 h 4815840"/>
              <a:gd name="connsiteX14" fmla="*/ 11501350 w 12192001"/>
              <a:gd name="connsiteY14" fmla="*/ 498442 h 4815840"/>
              <a:gd name="connsiteX15" fmla="*/ 11528691 w 12192001"/>
              <a:gd name="connsiteY15" fmla="*/ 495886 h 4815840"/>
              <a:gd name="connsiteX16" fmla="*/ 11539182 w 12192001"/>
              <a:gd name="connsiteY16" fmla="*/ 495676 h 4815840"/>
              <a:gd name="connsiteX17" fmla="*/ 11539262 w 12192001"/>
              <a:gd name="connsiteY17" fmla="*/ 495660 h 4815840"/>
              <a:gd name="connsiteX18" fmla="*/ 11539328 w 12192001"/>
              <a:gd name="connsiteY18" fmla="*/ 495673 h 4815840"/>
              <a:gd name="connsiteX19" fmla="*/ 11540000 w 12192001"/>
              <a:gd name="connsiteY19" fmla="*/ 495660 h 4815840"/>
              <a:gd name="connsiteX20" fmla="*/ 11624371 w 12192001"/>
              <a:gd name="connsiteY20" fmla="*/ 349989 h 4815840"/>
              <a:gd name="connsiteX21" fmla="*/ 11412281 w 12192001"/>
              <a:gd name="connsiteY21" fmla="*/ 571943 h 4815840"/>
              <a:gd name="connsiteX22" fmla="*/ 11624371 w 12192001"/>
              <a:gd name="connsiteY22" fmla="*/ 793897 h 4815840"/>
              <a:gd name="connsiteX23" fmla="*/ 11836460 w 12192001"/>
              <a:gd name="connsiteY23" fmla="*/ 571943 h 4815840"/>
              <a:gd name="connsiteX24" fmla="*/ 11624371 w 12192001"/>
              <a:gd name="connsiteY24" fmla="*/ 349989 h 4815840"/>
              <a:gd name="connsiteX25" fmla="*/ 0 w 12192001"/>
              <a:gd name="connsiteY25" fmla="*/ 0 h 4815840"/>
              <a:gd name="connsiteX26" fmla="*/ 12192001 w 12192001"/>
              <a:gd name="connsiteY26" fmla="*/ 0 h 4815840"/>
              <a:gd name="connsiteX27" fmla="*/ 12192001 w 12192001"/>
              <a:gd name="connsiteY27" fmla="*/ 4815840 h 4815840"/>
              <a:gd name="connsiteX28" fmla="*/ 0 w 12192001"/>
              <a:gd name="connsiteY28" fmla="*/ 4815840 h 4815840"/>
              <a:gd name="connsiteX29" fmla="*/ 0 w 12192001"/>
              <a:gd name="connsiteY2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540000 w 12192001"/>
              <a:gd name="connsiteY18" fmla="*/ 495660 h 4815840"/>
              <a:gd name="connsiteX19" fmla="*/ 11624371 w 12192001"/>
              <a:gd name="connsiteY19" fmla="*/ 349989 h 4815840"/>
              <a:gd name="connsiteX20" fmla="*/ 11412281 w 12192001"/>
              <a:gd name="connsiteY20" fmla="*/ 571943 h 4815840"/>
              <a:gd name="connsiteX21" fmla="*/ 11624371 w 12192001"/>
              <a:gd name="connsiteY21" fmla="*/ 793897 h 4815840"/>
              <a:gd name="connsiteX22" fmla="*/ 11836460 w 12192001"/>
              <a:gd name="connsiteY22" fmla="*/ 571943 h 4815840"/>
              <a:gd name="connsiteX23" fmla="*/ 11624371 w 12192001"/>
              <a:gd name="connsiteY23" fmla="*/ 349989 h 4815840"/>
              <a:gd name="connsiteX24" fmla="*/ 0 w 12192001"/>
              <a:gd name="connsiteY24" fmla="*/ 0 h 4815840"/>
              <a:gd name="connsiteX25" fmla="*/ 12192001 w 12192001"/>
              <a:gd name="connsiteY25" fmla="*/ 0 h 4815840"/>
              <a:gd name="connsiteX26" fmla="*/ 12192001 w 12192001"/>
              <a:gd name="connsiteY26" fmla="*/ 4815840 h 4815840"/>
              <a:gd name="connsiteX27" fmla="*/ 0 w 12192001"/>
              <a:gd name="connsiteY27" fmla="*/ 4815840 h 4815840"/>
              <a:gd name="connsiteX28" fmla="*/ 0 w 12192001"/>
              <a:gd name="connsiteY28" fmla="*/ 0 h 4815840"/>
              <a:gd name="connsiteX0" fmla="*/ 11539328 w 12192001"/>
              <a:gd name="connsiteY0" fmla="*/ 495673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624371 w 12192001"/>
              <a:gd name="connsiteY18" fmla="*/ 349989 h 4815840"/>
              <a:gd name="connsiteX19" fmla="*/ 11412281 w 12192001"/>
              <a:gd name="connsiteY19" fmla="*/ 571943 h 4815840"/>
              <a:gd name="connsiteX20" fmla="*/ 11624371 w 12192001"/>
              <a:gd name="connsiteY20" fmla="*/ 793897 h 4815840"/>
              <a:gd name="connsiteX21" fmla="*/ 11836460 w 12192001"/>
              <a:gd name="connsiteY21" fmla="*/ 571943 h 4815840"/>
              <a:gd name="connsiteX22" fmla="*/ 11624371 w 12192001"/>
              <a:gd name="connsiteY22" fmla="*/ 349989 h 4815840"/>
              <a:gd name="connsiteX23" fmla="*/ 0 w 12192001"/>
              <a:gd name="connsiteY23" fmla="*/ 0 h 4815840"/>
              <a:gd name="connsiteX24" fmla="*/ 12192001 w 12192001"/>
              <a:gd name="connsiteY24" fmla="*/ 0 h 4815840"/>
              <a:gd name="connsiteX25" fmla="*/ 12192001 w 12192001"/>
              <a:gd name="connsiteY25" fmla="*/ 4815840 h 4815840"/>
              <a:gd name="connsiteX26" fmla="*/ 0 w 12192001"/>
              <a:gd name="connsiteY26" fmla="*/ 4815840 h 4815840"/>
              <a:gd name="connsiteX27" fmla="*/ 0 w 12192001"/>
              <a:gd name="connsiteY27" fmla="*/ 0 h 4815840"/>
              <a:gd name="connsiteX0" fmla="*/ 11539262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624371 w 12192001"/>
              <a:gd name="connsiteY17" fmla="*/ 349989 h 4815840"/>
              <a:gd name="connsiteX18" fmla="*/ 11412281 w 12192001"/>
              <a:gd name="connsiteY18" fmla="*/ 571943 h 4815840"/>
              <a:gd name="connsiteX19" fmla="*/ 11624371 w 12192001"/>
              <a:gd name="connsiteY19" fmla="*/ 793897 h 4815840"/>
              <a:gd name="connsiteX20" fmla="*/ 11836460 w 12192001"/>
              <a:gd name="connsiteY20" fmla="*/ 571943 h 4815840"/>
              <a:gd name="connsiteX21" fmla="*/ 11624371 w 12192001"/>
              <a:gd name="connsiteY21" fmla="*/ 349989 h 4815840"/>
              <a:gd name="connsiteX22" fmla="*/ 0 w 12192001"/>
              <a:gd name="connsiteY22" fmla="*/ 0 h 4815840"/>
              <a:gd name="connsiteX23" fmla="*/ 12192001 w 12192001"/>
              <a:gd name="connsiteY23" fmla="*/ 0 h 4815840"/>
              <a:gd name="connsiteX24" fmla="*/ 12192001 w 12192001"/>
              <a:gd name="connsiteY24" fmla="*/ 4815840 h 4815840"/>
              <a:gd name="connsiteX25" fmla="*/ 0 w 12192001"/>
              <a:gd name="connsiteY25" fmla="*/ 4815840 h 4815840"/>
              <a:gd name="connsiteX26" fmla="*/ 0 w 12192001"/>
              <a:gd name="connsiteY26" fmla="*/ 0 h 4815840"/>
              <a:gd name="connsiteX0" fmla="*/ 11539182 w 12192001"/>
              <a:gd name="connsiteY0" fmla="*/ 49567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624371 w 12192001"/>
              <a:gd name="connsiteY16" fmla="*/ 349989 h 4815840"/>
              <a:gd name="connsiteX17" fmla="*/ 11412281 w 12192001"/>
              <a:gd name="connsiteY17" fmla="*/ 571943 h 4815840"/>
              <a:gd name="connsiteX18" fmla="*/ 11624371 w 12192001"/>
              <a:gd name="connsiteY18" fmla="*/ 793897 h 4815840"/>
              <a:gd name="connsiteX19" fmla="*/ 11836460 w 12192001"/>
              <a:gd name="connsiteY19" fmla="*/ 571943 h 4815840"/>
              <a:gd name="connsiteX20" fmla="*/ 11624371 w 12192001"/>
              <a:gd name="connsiteY20" fmla="*/ 349989 h 4815840"/>
              <a:gd name="connsiteX21" fmla="*/ 0 w 12192001"/>
              <a:gd name="connsiteY21" fmla="*/ 0 h 4815840"/>
              <a:gd name="connsiteX22" fmla="*/ 12192001 w 12192001"/>
              <a:gd name="connsiteY22" fmla="*/ 0 h 4815840"/>
              <a:gd name="connsiteX23" fmla="*/ 12192001 w 12192001"/>
              <a:gd name="connsiteY23" fmla="*/ 4815840 h 4815840"/>
              <a:gd name="connsiteX24" fmla="*/ 0 w 12192001"/>
              <a:gd name="connsiteY24" fmla="*/ 4815840 h 4815840"/>
              <a:gd name="connsiteX25" fmla="*/ 0 w 12192001"/>
              <a:gd name="connsiteY25" fmla="*/ 0 h 4815840"/>
              <a:gd name="connsiteX0" fmla="*/ 11528691 w 12192001"/>
              <a:gd name="connsiteY0" fmla="*/ 49588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624371 w 12192001"/>
              <a:gd name="connsiteY15" fmla="*/ 349989 h 4815840"/>
              <a:gd name="connsiteX16" fmla="*/ 11412281 w 12192001"/>
              <a:gd name="connsiteY16" fmla="*/ 571943 h 4815840"/>
              <a:gd name="connsiteX17" fmla="*/ 11624371 w 12192001"/>
              <a:gd name="connsiteY17" fmla="*/ 793897 h 4815840"/>
              <a:gd name="connsiteX18" fmla="*/ 11836460 w 12192001"/>
              <a:gd name="connsiteY18" fmla="*/ 571943 h 4815840"/>
              <a:gd name="connsiteX19" fmla="*/ 11624371 w 12192001"/>
              <a:gd name="connsiteY19" fmla="*/ 349989 h 4815840"/>
              <a:gd name="connsiteX20" fmla="*/ 0 w 12192001"/>
              <a:gd name="connsiteY20" fmla="*/ 0 h 4815840"/>
              <a:gd name="connsiteX21" fmla="*/ 12192001 w 12192001"/>
              <a:gd name="connsiteY21" fmla="*/ 0 h 4815840"/>
              <a:gd name="connsiteX22" fmla="*/ 12192001 w 12192001"/>
              <a:gd name="connsiteY22" fmla="*/ 4815840 h 4815840"/>
              <a:gd name="connsiteX23" fmla="*/ 0 w 12192001"/>
              <a:gd name="connsiteY23" fmla="*/ 4815840 h 4815840"/>
              <a:gd name="connsiteX24" fmla="*/ 0 w 12192001"/>
              <a:gd name="connsiteY24"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624371 w 12192001"/>
              <a:gd name="connsiteY14" fmla="*/ 349989 h 4815840"/>
              <a:gd name="connsiteX15" fmla="*/ 11412281 w 12192001"/>
              <a:gd name="connsiteY15" fmla="*/ 571943 h 4815840"/>
              <a:gd name="connsiteX16" fmla="*/ 11624371 w 12192001"/>
              <a:gd name="connsiteY16" fmla="*/ 793897 h 4815840"/>
              <a:gd name="connsiteX17" fmla="*/ 11836460 w 12192001"/>
              <a:gd name="connsiteY17" fmla="*/ 571943 h 4815840"/>
              <a:gd name="connsiteX18" fmla="*/ 11624371 w 12192001"/>
              <a:gd name="connsiteY18" fmla="*/ 349989 h 4815840"/>
              <a:gd name="connsiteX19" fmla="*/ 0 w 12192001"/>
              <a:gd name="connsiteY19" fmla="*/ 0 h 4815840"/>
              <a:gd name="connsiteX20" fmla="*/ 12192001 w 12192001"/>
              <a:gd name="connsiteY20" fmla="*/ 0 h 4815840"/>
              <a:gd name="connsiteX21" fmla="*/ 12192001 w 12192001"/>
              <a:gd name="connsiteY21" fmla="*/ 4815840 h 4815840"/>
              <a:gd name="connsiteX22" fmla="*/ 0 w 12192001"/>
              <a:gd name="connsiteY22" fmla="*/ 4815840 h 4815840"/>
              <a:gd name="connsiteX23" fmla="*/ 0 w 12192001"/>
              <a:gd name="connsiteY23"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480356 w 12192001"/>
              <a:gd name="connsiteY8" fmla="*/ 524982 h 4815840"/>
              <a:gd name="connsiteX9" fmla="*/ 11479696 w 12192001"/>
              <a:gd name="connsiteY9" fmla="*/ 521721 h 4815840"/>
              <a:gd name="connsiteX10" fmla="*/ 11493943 w 12192001"/>
              <a:gd name="connsiteY10" fmla="*/ 500271 h 4815840"/>
              <a:gd name="connsiteX11" fmla="*/ 11501374 w 12192001"/>
              <a:gd name="connsiteY11" fmla="*/ 498774 h 4815840"/>
              <a:gd name="connsiteX12" fmla="*/ 11501350 w 12192001"/>
              <a:gd name="connsiteY12" fmla="*/ 498442 h 4815840"/>
              <a:gd name="connsiteX13" fmla="*/ 11624371 w 12192001"/>
              <a:gd name="connsiteY13" fmla="*/ 349989 h 4815840"/>
              <a:gd name="connsiteX14" fmla="*/ 11412281 w 12192001"/>
              <a:gd name="connsiteY14" fmla="*/ 571943 h 4815840"/>
              <a:gd name="connsiteX15" fmla="*/ 11624371 w 12192001"/>
              <a:gd name="connsiteY15" fmla="*/ 793897 h 4815840"/>
              <a:gd name="connsiteX16" fmla="*/ 11836460 w 12192001"/>
              <a:gd name="connsiteY16" fmla="*/ 571943 h 4815840"/>
              <a:gd name="connsiteX17" fmla="*/ 11624371 w 12192001"/>
              <a:gd name="connsiteY17" fmla="*/ 349989 h 4815840"/>
              <a:gd name="connsiteX18" fmla="*/ 0 w 12192001"/>
              <a:gd name="connsiteY18" fmla="*/ 0 h 4815840"/>
              <a:gd name="connsiteX19" fmla="*/ 12192001 w 12192001"/>
              <a:gd name="connsiteY19" fmla="*/ 0 h 4815840"/>
              <a:gd name="connsiteX20" fmla="*/ 12192001 w 12192001"/>
              <a:gd name="connsiteY20" fmla="*/ 4815840 h 4815840"/>
              <a:gd name="connsiteX21" fmla="*/ 0 w 12192001"/>
              <a:gd name="connsiteY21" fmla="*/ 4815840 h 4815840"/>
              <a:gd name="connsiteX22" fmla="*/ 0 w 12192001"/>
              <a:gd name="connsiteY22"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480356 w 12192001"/>
              <a:gd name="connsiteY7" fmla="*/ 524982 h 4815840"/>
              <a:gd name="connsiteX8" fmla="*/ 11479696 w 12192001"/>
              <a:gd name="connsiteY8" fmla="*/ 521721 h 4815840"/>
              <a:gd name="connsiteX9" fmla="*/ 11493943 w 12192001"/>
              <a:gd name="connsiteY9" fmla="*/ 500271 h 4815840"/>
              <a:gd name="connsiteX10" fmla="*/ 11501374 w 12192001"/>
              <a:gd name="connsiteY10" fmla="*/ 498774 h 4815840"/>
              <a:gd name="connsiteX11" fmla="*/ 11501350 w 12192001"/>
              <a:gd name="connsiteY11" fmla="*/ 498442 h 4815840"/>
              <a:gd name="connsiteX12" fmla="*/ 11624371 w 12192001"/>
              <a:gd name="connsiteY12" fmla="*/ 349989 h 4815840"/>
              <a:gd name="connsiteX13" fmla="*/ 11412281 w 12192001"/>
              <a:gd name="connsiteY13" fmla="*/ 571943 h 4815840"/>
              <a:gd name="connsiteX14" fmla="*/ 11624371 w 12192001"/>
              <a:gd name="connsiteY14" fmla="*/ 793897 h 4815840"/>
              <a:gd name="connsiteX15" fmla="*/ 11836460 w 12192001"/>
              <a:gd name="connsiteY15" fmla="*/ 571943 h 4815840"/>
              <a:gd name="connsiteX16" fmla="*/ 11624371 w 12192001"/>
              <a:gd name="connsiteY16" fmla="*/ 349989 h 4815840"/>
              <a:gd name="connsiteX17" fmla="*/ 0 w 12192001"/>
              <a:gd name="connsiteY17" fmla="*/ 0 h 4815840"/>
              <a:gd name="connsiteX18" fmla="*/ 12192001 w 12192001"/>
              <a:gd name="connsiteY18" fmla="*/ 0 h 4815840"/>
              <a:gd name="connsiteX19" fmla="*/ 12192001 w 12192001"/>
              <a:gd name="connsiteY19" fmla="*/ 4815840 h 4815840"/>
              <a:gd name="connsiteX20" fmla="*/ 0 w 12192001"/>
              <a:gd name="connsiteY20" fmla="*/ 4815840 h 4815840"/>
              <a:gd name="connsiteX21" fmla="*/ 0 w 12192001"/>
              <a:gd name="connsiteY21"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501350 w 12192001"/>
              <a:gd name="connsiteY10" fmla="*/ 498442 h 4815840"/>
              <a:gd name="connsiteX11" fmla="*/ 11624371 w 12192001"/>
              <a:gd name="connsiteY11" fmla="*/ 349989 h 4815840"/>
              <a:gd name="connsiteX12" fmla="*/ 11412281 w 12192001"/>
              <a:gd name="connsiteY12" fmla="*/ 571943 h 4815840"/>
              <a:gd name="connsiteX13" fmla="*/ 11624371 w 12192001"/>
              <a:gd name="connsiteY13" fmla="*/ 793897 h 4815840"/>
              <a:gd name="connsiteX14" fmla="*/ 11836460 w 12192001"/>
              <a:gd name="connsiteY14" fmla="*/ 571943 h 4815840"/>
              <a:gd name="connsiteX15" fmla="*/ 11624371 w 12192001"/>
              <a:gd name="connsiteY15" fmla="*/ 349989 h 4815840"/>
              <a:gd name="connsiteX16" fmla="*/ 0 w 12192001"/>
              <a:gd name="connsiteY16" fmla="*/ 0 h 4815840"/>
              <a:gd name="connsiteX17" fmla="*/ 12192001 w 12192001"/>
              <a:gd name="connsiteY17" fmla="*/ 0 h 4815840"/>
              <a:gd name="connsiteX18" fmla="*/ 12192001 w 12192001"/>
              <a:gd name="connsiteY18" fmla="*/ 4815840 h 4815840"/>
              <a:gd name="connsiteX19" fmla="*/ 0 w 12192001"/>
              <a:gd name="connsiteY19" fmla="*/ 4815840 h 4815840"/>
              <a:gd name="connsiteX20" fmla="*/ 0 w 12192001"/>
              <a:gd name="connsiteY20"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624371 w 12192001"/>
              <a:gd name="connsiteY10" fmla="*/ 349989 h 4815840"/>
              <a:gd name="connsiteX11" fmla="*/ 11412281 w 12192001"/>
              <a:gd name="connsiteY11" fmla="*/ 571943 h 4815840"/>
              <a:gd name="connsiteX12" fmla="*/ 11624371 w 12192001"/>
              <a:gd name="connsiteY12" fmla="*/ 793897 h 4815840"/>
              <a:gd name="connsiteX13" fmla="*/ 11836460 w 12192001"/>
              <a:gd name="connsiteY13" fmla="*/ 571943 h 4815840"/>
              <a:gd name="connsiteX14" fmla="*/ 11624371 w 12192001"/>
              <a:gd name="connsiteY14" fmla="*/ 349989 h 4815840"/>
              <a:gd name="connsiteX15" fmla="*/ 0 w 12192001"/>
              <a:gd name="connsiteY15" fmla="*/ 0 h 4815840"/>
              <a:gd name="connsiteX16" fmla="*/ 12192001 w 12192001"/>
              <a:gd name="connsiteY16" fmla="*/ 0 h 4815840"/>
              <a:gd name="connsiteX17" fmla="*/ 12192001 w 12192001"/>
              <a:gd name="connsiteY17" fmla="*/ 4815840 h 4815840"/>
              <a:gd name="connsiteX18" fmla="*/ 0 w 12192001"/>
              <a:gd name="connsiteY18" fmla="*/ 4815840 h 4815840"/>
              <a:gd name="connsiteX19" fmla="*/ 0 w 12192001"/>
              <a:gd name="connsiteY19"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480356 w 12192001"/>
              <a:gd name="connsiteY5" fmla="*/ 524982 h 4815840"/>
              <a:gd name="connsiteX6" fmla="*/ 11479696 w 12192001"/>
              <a:gd name="connsiteY6" fmla="*/ 521721 h 4815840"/>
              <a:gd name="connsiteX7" fmla="*/ 11493943 w 12192001"/>
              <a:gd name="connsiteY7" fmla="*/ 500271 h 4815840"/>
              <a:gd name="connsiteX8" fmla="*/ 11501374 w 12192001"/>
              <a:gd name="connsiteY8" fmla="*/ 498774 h 4815840"/>
              <a:gd name="connsiteX9" fmla="*/ 11624371 w 12192001"/>
              <a:gd name="connsiteY9" fmla="*/ 349989 h 4815840"/>
              <a:gd name="connsiteX10" fmla="*/ 11412281 w 12192001"/>
              <a:gd name="connsiteY10" fmla="*/ 571943 h 4815840"/>
              <a:gd name="connsiteX11" fmla="*/ 11624371 w 12192001"/>
              <a:gd name="connsiteY11" fmla="*/ 793897 h 4815840"/>
              <a:gd name="connsiteX12" fmla="*/ 11836460 w 12192001"/>
              <a:gd name="connsiteY12" fmla="*/ 571943 h 4815840"/>
              <a:gd name="connsiteX13" fmla="*/ 11624371 w 12192001"/>
              <a:gd name="connsiteY13" fmla="*/ 349989 h 4815840"/>
              <a:gd name="connsiteX14" fmla="*/ 0 w 12192001"/>
              <a:gd name="connsiteY14" fmla="*/ 0 h 4815840"/>
              <a:gd name="connsiteX15" fmla="*/ 12192001 w 12192001"/>
              <a:gd name="connsiteY15" fmla="*/ 0 h 4815840"/>
              <a:gd name="connsiteX16" fmla="*/ 12192001 w 12192001"/>
              <a:gd name="connsiteY16" fmla="*/ 4815840 h 4815840"/>
              <a:gd name="connsiteX17" fmla="*/ 0 w 12192001"/>
              <a:gd name="connsiteY17" fmla="*/ 4815840 h 4815840"/>
              <a:gd name="connsiteX18" fmla="*/ 0 w 12192001"/>
              <a:gd name="connsiteY18"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501374 w 12192001"/>
              <a:gd name="connsiteY7" fmla="*/ 498774 h 4815840"/>
              <a:gd name="connsiteX8" fmla="*/ 11624371 w 12192001"/>
              <a:gd name="connsiteY8" fmla="*/ 349989 h 4815840"/>
              <a:gd name="connsiteX9" fmla="*/ 11412281 w 12192001"/>
              <a:gd name="connsiteY9" fmla="*/ 571943 h 4815840"/>
              <a:gd name="connsiteX10" fmla="*/ 11624371 w 12192001"/>
              <a:gd name="connsiteY10" fmla="*/ 793897 h 4815840"/>
              <a:gd name="connsiteX11" fmla="*/ 11836460 w 12192001"/>
              <a:gd name="connsiteY11" fmla="*/ 571943 h 4815840"/>
              <a:gd name="connsiteX12" fmla="*/ 11624371 w 12192001"/>
              <a:gd name="connsiteY12" fmla="*/ 349989 h 4815840"/>
              <a:gd name="connsiteX13" fmla="*/ 0 w 12192001"/>
              <a:gd name="connsiteY13" fmla="*/ 0 h 4815840"/>
              <a:gd name="connsiteX14" fmla="*/ 12192001 w 12192001"/>
              <a:gd name="connsiteY14" fmla="*/ 0 h 4815840"/>
              <a:gd name="connsiteX15" fmla="*/ 12192001 w 12192001"/>
              <a:gd name="connsiteY15" fmla="*/ 4815840 h 4815840"/>
              <a:gd name="connsiteX16" fmla="*/ 0 w 12192001"/>
              <a:gd name="connsiteY16" fmla="*/ 4815840 h 4815840"/>
              <a:gd name="connsiteX17" fmla="*/ 0 w 12192001"/>
              <a:gd name="connsiteY17"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624371 w 12192001"/>
              <a:gd name="connsiteY7" fmla="*/ 349989 h 4815840"/>
              <a:gd name="connsiteX8" fmla="*/ 11412281 w 12192001"/>
              <a:gd name="connsiteY8" fmla="*/ 571943 h 4815840"/>
              <a:gd name="connsiteX9" fmla="*/ 11624371 w 12192001"/>
              <a:gd name="connsiteY9" fmla="*/ 793897 h 4815840"/>
              <a:gd name="connsiteX10" fmla="*/ 11836460 w 12192001"/>
              <a:gd name="connsiteY10" fmla="*/ 571943 h 4815840"/>
              <a:gd name="connsiteX11" fmla="*/ 11624371 w 12192001"/>
              <a:gd name="connsiteY11" fmla="*/ 349989 h 4815840"/>
              <a:gd name="connsiteX12" fmla="*/ 0 w 12192001"/>
              <a:gd name="connsiteY12" fmla="*/ 0 h 4815840"/>
              <a:gd name="connsiteX13" fmla="*/ 12192001 w 12192001"/>
              <a:gd name="connsiteY13" fmla="*/ 0 h 4815840"/>
              <a:gd name="connsiteX14" fmla="*/ 12192001 w 12192001"/>
              <a:gd name="connsiteY14" fmla="*/ 4815840 h 4815840"/>
              <a:gd name="connsiteX15" fmla="*/ 0 w 12192001"/>
              <a:gd name="connsiteY15" fmla="*/ 4815840 h 4815840"/>
              <a:gd name="connsiteX16" fmla="*/ 0 w 12192001"/>
              <a:gd name="connsiteY16"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480356 w 12192001"/>
              <a:gd name="connsiteY3" fmla="*/ 524982 h 4815840"/>
              <a:gd name="connsiteX4" fmla="*/ 11479696 w 12192001"/>
              <a:gd name="connsiteY4" fmla="*/ 521721 h 4815840"/>
              <a:gd name="connsiteX5" fmla="*/ 11493943 w 12192001"/>
              <a:gd name="connsiteY5" fmla="*/ 500271 h 4815840"/>
              <a:gd name="connsiteX6" fmla="*/ 11624371 w 12192001"/>
              <a:gd name="connsiteY6" fmla="*/ 349989 h 4815840"/>
              <a:gd name="connsiteX7" fmla="*/ 11412281 w 12192001"/>
              <a:gd name="connsiteY7" fmla="*/ 571943 h 4815840"/>
              <a:gd name="connsiteX8" fmla="*/ 11624371 w 12192001"/>
              <a:gd name="connsiteY8" fmla="*/ 793897 h 4815840"/>
              <a:gd name="connsiteX9" fmla="*/ 11836460 w 12192001"/>
              <a:gd name="connsiteY9" fmla="*/ 571943 h 4815840"/>
              <a:gd name="connsiteX10" fmla="*/ 11624371 w 12192001"/>
              <a:gd name="connsiteY10" fmla="*/ 349989 h 4815840"/>
              <a:gd name="connsiteX11" fmla="*/ 0 w 12192001"/>
              <a:gd name="connsiteY11" fmla="*/ 0 h 4815840"/>
              <a:gd name="connsiteX12" fmla="*/ 12192001 w 12192001"/>
              <a:gd name="connsiteY12" fmla="*/ 0 h 4815840"/>
              <a:gd name="connsiteX13" fmla="*/ 12192001 w 12192001"/>
              <a:gd name="connsiteY13" fmla="*/ 4815840 h 4815840"/>
              <a:gd name="connsiteX14" fmla="*/ 0 w 12192001"/>
              <a:gd name="connsiteY14" fmla="*/ 4815840 h 4815840"/>
              <a:gd name="connsiteX15" fmla="*/ 0 w 12192001"/>
              <a:gd name="connsiteY15" fmla="*/ 0 h 4815840"/>
              <a:gd name="connsiteX0" fmla="*/ 11493943 w 12192001"/>
              <a:gd name="connsiteY0" fmla="*/ 50027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493943 w 12192001"/>
              <a:gd name="connsiteY4" fmla="*/ 500271 h 4815840"/>
              <a:gd name="connsiteX5" fmla="*/ 11624371 w 12192001"/>
              <a:gd name="connsiteY5" fmla="*/ 349989 h 4815840"/>
              <a:gd name="connsiteX6" fmla="*/ 11412281 w 12192001"/>
              <a:gd name="connsiteY6" fmla="*/ 571943 h 4815840"/>
              <a:gd name="connsiteX7" fmla="*/ 11624371 w 12192001"/>
              <a:gd name="connsiteY7" fmla="*/ 793897 h 4815840"/>
              <a:gd name="connsiteX8" fmla="*/ 11836460 w 12192001"/>
              <a:gd name="connsiteY8" fmla="*/ 571943 h 4815840"/>
              <a:gd name="connsiteX9" fmla="*/ 11624371 w 12192001"/>
              <a:gd name="connsiteY9" fmla="*/ 349989 h 4815840"/>
              <a:gd name="connsiteX10" fmla="*/ 0 w 12192001"/>
              <a:gd name="connsiteY10" fmla="*/ 0 h 4815840"/>
              <a:gd name="connsiteX11" fmla="*/ 12192001 w 12192001"/>
              <a:gd name="connsiteY11" fmla="*/ 0 h 4815840"/>
              <a:gd name="connsiteX12" fmla="*/ 12192001 w 12192001"/>
              <a:gd name="connsiteY12" fmla="*/ 4815840 h 4815840"/>
              <a:gd name="connsiteX13" fmla="*/ 0 w 12192001"/>
              <a:gd name="connsiteY13" fmla="*/ 4815840 h 4815840"/>
              <a:gd name="connsiteX14" fmla="*/ 0 w 12192001"/>
              <a:gd name="connsiteY14" fmla="*/ 0 h 4815840"/>
              <a:gd name="connsiteX0" fmla="*/ 11479696 w 12192001"/>
              <a:gd name="connsiteY0" fmla="*/ 52172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624371 w 12192001"/>
              <a:gd name="connsiteY4" fmla="*/ 349989 h 4815840"/>
              <a:gd name="connsiteX5" fmla="*/ 11412281 w 12192001"/>
              <a:gd name="connsiteY5" fmla="*/ 571943 h 4815840"/>
              <a:gd name="connsiteX6" fmla="*/ 11624371 w 12192001"/>
              <a:gd name="connsiteY6" fmla="*/ 793897 h 4815840"/>
              <a:gd name="connsiteX7" fmla="*/ 11836460 w 12192001"/>
              <a:gd name="connsiteY7" fmla="*/ 571943 h 4815840"/>
              <a:gd name="connsiteX8" fmla="*/ 11624371 w 12192001"/>
              <a:gd name="connsiteY8" fmla="*/ 349989 h 4815840"/>
              <a:gd name="connsiteX9" fmla="*/ 0 w 12192001"/>
              <a:gd name="connsiteY9" fmla="*/ 0 h 4815840"/>
              <a:gd name="connsiteX10" fmla="*/ 12192001 w 12192001"/>
              <a:gd name="connsiteY10" fmla="*/ 0 h 4815840"/>
              <a:gd name="connsiteX11" fmla="*/ 12192001 w 12192001"/>
              <a:gd name="connsiteY11" fmla="*/ 4815840 h 4815840"/>
              <a:gd name="connsiteX12" fmla="*/ 0 w 12192001"/>
              <a:gd name="connsiteY12" fmla="*/ 4815840 h 4815840"/>
              <a:gd name="connsiteX13" fmla="*/ 0 w 12192001"/>
              <a:gd name="connsiteY13" fmla="*/ 0 h 4815840"/>
              <a:gd name="connsiteX0" fmla="*/ 11480356 w 12192001"/>
              <a:gd name="connsiteY0" fmla="*/ 524982 h 4815840"/>
              <a:gd name="connsiteX1" fmla="*/ 11540020 w 12192001"/>
              <a:gd name="connsiteY1" fmla="*/ 495812 h 4815840"/>
              <a:gd name="connsiteX2" fmla="*/ 11480356 w 12192001"/>
              <a:gd name="connsiteY2" fmla="*/ 524982 h 4815840"/>
              <a:gd name="connsiteX3" fmla="*/ 11624371 w 12192001"/>
              <a:gd name="connsiteY3" fmla="*/ 349989 h 4815840"/>
              <a:gd name="connsiteX4" fmla="*/ 11412281 w 12192001"/>
              <a:gd name="connsiteY4" fmla="*/ 571943 h 4815840"/>
              <a:gd name="connsiteX5" fmla="*/ 11624371 w 12192001"/>
              <a:gd name="connsiteY5" fmla="*/ 793897 h 4815840"/>
              <a:gd name="connsiteX6" fmla="*/ 11836460 w 12192001"/>
              <a:gd name="connsiteY6" fmla="*/ 571943 h 4815840"/>
              <a:gd name="connsiteX7" fmla="*/ 11624371 w 12192001"/>
              <a:gd name="connsiteY7" fmla="*/ 349989 h 4815840"/>
              <a:gd name="connsiteX8" fmla="*/ 0 w 12192001"/>
              <a:gd name="connsiteY8" fmla="*/ 0 h 4815840"/>
              <a:gd name="connsiteX9" fmla="*/ 12192001 w 12192001"/>
              <a:gd name="connsiteY9" fmla="*/ 0 h 4815840"/>
              <a:gd name="connsiteX10" fmla="*/ 12192001 w 12192001"/>
              <a:gd name="connsiteY10" fmla="*/ 4815840 h 4815840"/>
              <a:gd name="connsiteX11" fmla="*/ 0 w 12192001"/>
              <a:gd name="connsiteY11" fmla="*/ 4815840 h 4815840"/>
              <a:gd name="connsiteX12" fmla="*/ 0 w 12192001"/>
              <a:gd name="connsiteY12" fmla="*/ 0 h 4815840"/>
              <a:gd name="connsiteX0" fmla="*/ 11624371 w 12192001"/>
              <a:gd name="connsiteY0" fmla="*/ 349989 h 4815840"/>
              <a:gd name="connsiteX1" fmla="*/ 11412281 w 12192001"/>
              <a:gd name="connsiteY1" fmla="*/ 571943 h 4815840"/>
              <a:gd name="connsiteX2" fmla="*/ 11624371 w 12192001"/>
              <a:gd name="connsiteY2" fmla="*/ 793897 h 4815840"/>
              <a:gd name="connsiteX3" fmla="*/ 11836460 w 12192001"/>
              <a:gd name="connsiteY3" fmla="*/ 571943 h 4815840"/>
              <a:gd name="connsiteX4" fmla="*/ 11624371 w 12192001"/>
              <a:gd name="connsiteY4" fmla="*/ 349989 h 4815840"/>
              <a:gd name="connsiteX5" fmla="*/ 0 w 12192001"/>
              <a:gd name="connsiteY5" fmla="*/ 0 h 4815840"/>
              <a:gd name="connsiteX6" fmla="*/ 12192001 w 12192001"/>
              <a:gd name="connsiteY6" fmla="*/ 0 h 4815840"/>
              <a:gd name="connsiteX7" fmla="*/ 12192001 w 12192001"/>
              <a:gd name="connsiteY7" fmla="*/ 4815840 h 4815840"/>
              <a:gd name="connsiteX8" fmla="*/ 0 w 12192001"/>
              <a:gd name="connsiteY8" fmla="*/ 4815840 h 4815840"/>
              <a:gd name="connsiteX9" fmla="*/ 0 w 12192001"/>
              <a:gd name="connsiteY9"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815840">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4815840"/>
                </a:lnTo>
                <a:lnTo>
                  <a:pt x="0" y="481584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2" name="Title 1"/>
          <p:cNvSpPr>
            <a:spLocks noGrp="1"/>
          </p:cNvSpPr>
          <p:nvPr>
            <p:ph type="title"/>
          </p:nvPr>
        </p:nvSpPr>
        <p:spPr>
          <a:xfrm>
            <a:off x="217212" y="960441"/>
            <a:ext cx="3641556" cy="548320"/>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217211" y="1517905"/>
            <a:ext cx="3641557" cy="960440"/>
          </a:xfrm>
        </p:spPr>
        <p:txBody>
          <a:bodyPr>
            <a:noAutofit/>
          </a:bodyPr>
          <a:lstStyle>
            <a:lvl1pPr marL="0" indent="0">
              <a:lnSpc>
                <a:spcPct val="120000"/>
              </a:lnSpc>
              <a:spcBef>
                <a:spcPts val="0"/>
              </a:spcBef>
              <a:buNone/>
              <a:defRPr sz="825">
                <a:solidFill>
                  <a:schemeClr val="bg1"/>
                </a:solidFill>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12237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Full Bleed Pictur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9148374" cy="5143699"/>
          </a:xfrm>
          <a:custGeom>
            <a:avLst/>
            <a:gdLst>
              <a:gd name="connsiteX0" fmla="*/ 11624370 w 12197832"/>
              <a:gd name="connsiteY0" fmla="*/ 349989 h 6858265"/>
              <a:gd name="connsiteX1" fmla="*/ 11412280 w 12197832"/>
              <a:gd name="connsiteY1" fmla="*/ 571943 h 6858265"/>
              <a:gd name="connsiteX2" fmla="*/ 11624370 w 12197832"/>
              <a:gd name="connsiteY2" fmla="*/ 793897 h 6858265"/>
              <a:gd name="connsiteX3" fmla="*/ 11836459 w 12197832"/>
              <a:gd name="connsiteY3" fmla="*/ 571943 h 6858265"/>
              <a:gd name="connsiteX4" fmla="*/ 11624370 w 12197832"/>
              <a:gd name="connsiteY4" fmla="*/ 349989 h 6858265"/>
              <a:gd name="connsiteX5" fmla="*/ 131736 w 12197832"/>
              <a:gd name="connsiteY5" fmla="*/ 0 h 6858265"/>
              <a:gd name="connsiteX6" fmla="*/ 12192000 w 12197832"/>
              <a:gd name="connsiteY6" fmla="*/ 0 h 6858265"/>
              <a:gd name="connsiteX7" fmla="*/ 12197832 w 12197832"/>
              <a:gd name="connsiteY7" fmla="*/ 6858265 h 6858265"/>
              <a:gd name="connsiteX8" fmla="*/ 0 w 12197832"/>
              <a:gd name="connsiteY8" fmla="*/ 6858000 h 6858265"/>
              <a:gd name="connsiteX9" fmla="*/ 0 w 12197832"/>
              <a:gd name="connsiteY9" fmla="*/ 4757980 h 6858265"/>
              <a:gd name="connsiteX10" fmla="*/ 131736 w 12197832"/>
              <a:gd name="connsiteY10" fmla="*/ 475798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7832" h="6858265">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131736" y="0"/>
                </a:moveTo>
                <a:lnTo>
                  <a:pt x="12192000" y="0"/>
                </a:lnTo>
                <a:lnTo>
                  <a:pt x="12197832" y="6858265"/>
                </a:lnTo>
                <a:lnTo>
                  <a:pt x="0" y="6858000"/>
                </a:lnTo>
                <a:lnTo>
                  <a:pt x="0" y="4757980"/>
                </a:lnTo>
                <a:lnTo>
                  <a:pt x="131736" y="475798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11" name="Freeform 10"/>
          <p:cNvSpPr/>
          <p:nvPr userDrawn="1"/>
        </p:nvSpPr>
        <p:spPr>
          <a:xfrm>
            <a:off x="8559211" y="262492"/>
            <a:ext cx="318134" cy="332931"/>
          </a:xfrm>
          <a:custGeom>
            <a:avLst/>
            <a:gdLst>
              <a:gd name="connsiteX0" fmla="*/ 727326 w 2415592"/>
              <a:gd name="connsiteY0" fmla="*/ 831237 h 2533066"/>
              <a:gd name="connsiteX1" fmla="*/ 723499 w 2415592"/>
              <a:gd name="connsiteY1" fmla="*/ 831314 h 2533066"/>
              <a:gd name="connsiteX2" fmla="*/ 723124 w 2415592"/>
              <a:gd name="connsiteY2" fmla="*/ 831238 h 2533066"/>
              <a:gd name="connsiteX3" fmla="*/ 722667 w 2415592"/>
              <a:gd name="connsiteY3" fmla="*/ 831330 h 2533066"/>
              <a:gd name="connsiteX4" fmla="*/ 662924 w 2415592"/>
              <a:gd name="connsiteY4" fmla="*/ 832527 h 2533066"/>
              <a:gd name="connsiteX5" fmla="*/ 507223 w 2415592"/>
              <a:gd name="connsiteY5" fmla="*/ 847112 h 2533066"/>
              <a:gd name="connsiteX6" fmla="*/ 507361 w 2415592"/>
              <a:gd name="connsiteY6" fmla="*/ 849009 h 2533066"/>
              <a:gd name="connsiteX7" fmla="*/ 465044 w 2415592"/>
              <a:gd name="connsiteY7" fmla="*/ 857552 h 2533066"/>
              <a:gd name="connsiteX8" fmla="*/ 383914 w 2415592"/>
              <a:gd name="connsiteY8" fmla="*/ 979949 h 2533066"/>
              <a:gd name="connsiteX9" fmla="*/ 387671 w 2415592"/>
              <a:gd name="connsiteY9" fmla="*/ 998560 h 2533066"/>
              <a:gd name="connsiteX10" fmla="*/ 396613 w 2415592"/>
              <a:gd name="connsiteY10" fmla="*/ 1478423 h 2533066"/>
              <a:gd name="connsiteX11" fmla="*/ 396614 w 2415592"/>
              <a:gd name="connsiteY11" fmla="*/ 1478423 h 2533066"/>
              <a:gd name="connsiteX12" fmla="*/ 396614 w 2415592"/>
              <a:gd name="connsiteY12" fmla="*/ 1494297 h 2533066"/>
              <a:gd name="connsiteX13" fmla="*/ 396614 w 2415592"/>
              <a:gd name="connsiteY13" fmla="*/ 1514082 h 2533066"/>
              <a:gd name="connsiteX14" fmla="*/ 542692 w 2415592"/>
              <a:gd name="connsiteY14" fmla="*/ 1663335 h 2533066"/>
              <a:gd name="connsiteX15" fmla="*/ 1888773 w 2415592"/>
              <a:gd name="connsiteY15" fmla="*/ 1653810 h 2533066"/>
              <a:gd name="connsiteX16" fmla="*/ 2022151 w 2415592"/>
              <a:gd name="connsiteY16" fmla="*/ 1514082 h 2533066"/>
              <a:gd name="connsiteX17" fmla="*/ 2022151 w 2415592"/>
              <a:gd name="connsiteY17" fmla="*/ 1494297 h 2533066"/>
              <a:gd name="connsiteX18" fmla="*/ 2022151 w 2415592"/>
              <a:gd name="connsiteY18" fmla="*/ 1410491 h 2533066"/>
              <a:gd name="connsiteX19" fmla="*/ 2022151 w 2415592"/>
              <a:gd name="connsiteY19" fmla="*/ 1400148 h 2533066"/>
              <a:gd name="connsiteX20" fmla="*/ 2020580 w 2415592"/>
              <a:gd name="connsiteY20" fmla="*/ 1392408 h 2533066"/>
              <a:gd name="connsiteX21" fmla="*/ 2027919 w 2415592"/>
              <a:gd name="connsiteY21" fmla="*/ 998560 h 2533066"/>
              <a:gd name="connsiteX22" fmla="*/ 2031676 w 2415592"/>
              <a:gd name="connsiteY22" fmla="*/ 979949 h 2533066"/>
              <a:gd name="connsiteX23" fmla="*/ 1950546 w 2415592"/>
              <a:gd name="connsiteY23" fmla="*/ 857552 h 2533066"/>
              <a:gd name="connsiteX24" fmla="*/ 1908229 w 2415592"/>
              <a:gd name="connsiteY24" fmla="*/ 849009 h 2533066"/>
              <a:gd name="connsiteX25" fmla="*/ 1908367 w 2415592"/>
              <a:gd name="connsiteY25" fmla="*/ 847112 h 2533066"/>
              <a:gd name="connsiteX26" fmla="*/ 1752666 w 2415592"/>
              <a:gd name="connsiteY26" fmla="*/ 832527 h 2533066"/>
              <a:gd name="connsiteX27" fmla="*/ 1692923 w 2415592"/>
              <a:gd name="connsiteY27" fmla="*/ 831330 h 2533066"/>
              <a:gd name="connsiteX28" fmla="*/ 1692466 w 2415592"/>
              <a:gd name="connsiteY28" fmla="*/ 831238 h 2533066"/>
              <a:gd name="connsiteX29" fmla="*/ 1692091 w 2415592"/>
              <a:gd name="connsiteY29" fmla="*/ 831314 h 2533066"/>
              <a:gd name="connsiteX30" fmla="*/ 1688264 w 2415592"/>
              <a:gd name="connsiteY30" fmla="*/ 831237 h 2533066"/>
              <a:gd name="connsiteX31" fmla="*/ 1688151 w 2415592"/>
              <a:gd name="connsiteY31" fmla="*/ 832109 h 2533066"/>
              <a:gd name="connsiteX32" fmla="*/ 1671256 w 2415592"/>
              <a:gd name="connsiteY32" fmla="*/ 835520 h 2533066"/>
              <a:gd name="connsiteX33" fmla="*/ 1647283 w 2415592"/>
              <a:gd name="connsiteY33" fmla="*/ 855261 h 2533066"/>
              <a:gd name="connsiteX34" fmla="*/ 1638291 w 2415592"/>
              <a:gd name="connsiteY34" fmla="*/ 884698 h 2533066"/>
              <a:gd name="connsiteX35" fmla="*/ 1637977 w 2415592"/>
              <a:gd name="connsiteY35" fmla="*/ 884698 h 2533066"/>
              <a:gd name="connsiteX36" fmla="*/ 1637977 w 2415592"/>
              <a:gd name="connsiteY36" fmla="*/ 885726 h 2533066"/>
              <a:gd name="connsiteX37" fmla="*/ 1637977 w 2415592"/>
              <a:gd name="connsiteY37" fmla="*/ 989352 h 2533066"/>
              <a:gd name="connsiteX38" fmla="*/ 1635831 w 2415592"/>
              <a:gd name="connsiteY38" fmla="*/ 989473 h 2533066"/>
              <a:gd name="connsiteX39" fmla="*/ 1635831 w 2415592"/>
              <a:gd name="connsiteY39" fmla="*/ 1233401 h 2533066"/>
              <a:gd name="connsiteX40" fmla="*/ 1504489 w 2415592"/>
              <a:gd name="connsiteY40" fmla="*/ 1227084 h 2533066"/>
              <a:gd name="connsiteX41" fmla="*/ 1314113 w 2415592"/>
              <a:gd name="connsiteY41" fmla="*/ 1222483 h 2533066"/>
              <a:gd name="connsiteX42" fmla="*/ 903329 w 2415592"/>
              <a:gd name="connsiteY42" fmla="*/ 1229157 h 2533066"/>
              <a:gd name="connsiteX43" fmla="*/ 779759 w 2415592"/>
              <a:gd name="connsiteY43" fmla="*/ 1238067 h 2533066"/>
              <a:gd name="connsiteX44" fmla="*/ 779759 w 2415592"/>
              <a:gd name="connsiteY44" fmla="*/ 989473 h 2533066"/>
              <a:gd name="connsiteX45" fmla="*/ 777613 w 2415592"/>
              <a:gd name="connsiteY45" fmla="*/ 989352 h 2533066"/>
              <a:gd name="connsiteX46" fmla="*/ 777613 w 2415592"/>
              <a:gd name="connsiteY46" fmla="*/ 885726 h 2533066"/>
              <a:gd name="connsiteX47" fmla="*/ 777613 w 2415592"/>
              <a:gd name="connsiteY47" fmla="*/ 884698 h 2533066"/>
              <a:gd name="connsiteX48" fmla="*/ 777299 w 2415592"/>
              <a:gd name="connsiteY48" fmla="*/ 884698 h 2533066"/>
              <a:gd name="connsiteX49" fmla="*/ 768307 w 2415592"/>
              <a:gd name="connsiteY49" fmla="*/ 855261 h 2533066"/>
              <a:gd name="connsiteX50" fmla="*/ 744334 w 2415592"/>
              <a:gd name="connsiteY50" fmla="*/ 835520 h 2533066"/>
              <a:gd name="connsiteX51" fmla="*/ 727439 w 2415592"/>
              <a:gd name="connsiteY51" fmla="*/ 832109 h 2533066"/>
              <a:gd name="connsiteX52" fmla="*/ 1207796 w 2415592"/>
              <a:gd name="connsiteY52" fmla="*/ 0 h 2533066"/>
              <a:gd name="connsiteX53" fmla="*/ 2415592 w 2415592"/>
              <a:gd name="connsiteY53" fmla="*/ 1266533 h 2533066"/>
              <a:gd name="connsiteX54" fmla="*/ 1207796 w 2415592"/>
              <a:gd name="connsiteY54" fmla="*/ 2533066 h 2533066"/>
              <a:gd name="connsiteX55" fmla="*/ 0 w 2415592"/>
              <a:gd name="connsiteY55" fmla="*/ 1266533 h 2533066"/>
              <a:gd name="connsiteX56" fmla="*/ 1207796 w 2415592"/>
              <a:gd name="connsiteY56" fmla="*/ 0 h 253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15592" h="2533066">
                <a:moveTo>
                  <a:pt x="727326" y="831237"/>
                </a:moveTo>
                <a:lnTo>
                  <a:pt x="723499" y="831314"/>
                </a:lnTo>
                <a:lnTo>
                  <a:pt x="723124" y="831238"/>
                </a:lnTo>
                <a:lnTo>
                  <a:pt x="722667" y="831330"/>
                </a:lnTo>
                <a:lnTo>
                  <a:pt x="662924" y="832527"/>
                </a:lnTo>
                <a:cubicBezTo>
                  <a:pt x="604773" y="835603"/>
                  <a:pt x="562249" y="843143"/>
                  <a:pt x="507223" y="847112"/>
                </a:cubicBezTo>
                <a:lnTo>
                  <a:pt x="507361" y="849009"/>
                </a:lnTo>
                <a:lnTo>
                  <a:pt x="465044" y="857552"/>
                </a:lnTo>
                <a:cubicBezTo>
                  <a:pt x="417367" y="877718"/>
                  <a:pt x="383914" y="924927"/>
                  <a:pt x="383914" y="979949"/>
                </a:cubicBezTo>
                <a:lnTo>
                  <a:pt x="387671" y="998560"/>
                </a:lnTo>
                <a:lnTo>
                  <a:pt x="396613" y="1478423"/>
                </a:lnTo>
                <a:lnTo>
                  <a:pt x="396614" y="1478423"/>
                </a:lnTo>
                <a:lnTo>
                  <a:pt x="396614" y="1494297"/>
                </a:lnTo>
                <a:lnTo>
                  <a:pt x="396614" y="1514082"/>
                </a:lnTo>
                <a:cubicBezTo>
                  <a:pt x="396614" y="1589498"/>
                  <a:pt x="451356" y="1644285"/>
                  <a:pt x="542692" y="1663335"/>
                </a:cubicBezTo>
                <a:cubicBezTo>
                  <a:pt x="677970" y="1692313"/>
                  <a:pt x="1457281" y="1737523"/>
                  <a:pt x="1888773" y="1653810"/>
                </a:cubicBezTo>
                <a:cubicBezTo>
                  <a:pt x="1976889" y="1637935"/>
                  <a:pt x="2022151" y="1589498"/>
                  <a:pt x="2022151" y="1514082"/>
                </a:cubicBezTo>
                <a:lnTo>
                  <a:pt x="2022151" y="1494297"/>
                </a:lnTo>
                <a:lnTo>
                  <a:pt x="2022151" y="1410491"/>
                </a:lnTo>
                <a:lnTo>
                  <a:pt x="2022151" y="1400148"/>
                </a:lnTo>
                <a:lnTo>
                  <a:pt x="2020580" y="1392408"/>
                </a:lnTo>
                <a:lnTo>
                  <a:pt x="2027919" y="998560"/>
                </a:lnTo>
                <a:lnTo>
                  <a:pt x="2031676" y="979949"/>
                </a:lnTo>
                <a:cubicBezTo>
                  <a:pt x="2031676" y="924927"/>
                  <a:pt x="1998223" y="877718"/>
                  <a:pt x="1950546" y="857552"/>
                </a:cubicBezTo>
                <a:lnTo>
                  <a:pt x="1908229" y="849009"/>
                </a:lnTo>
                <a:lnTo>
                  <a:pt x="1908367" y="847112"/>
                </a:lnTo>
                <a:cubicBezTo>
                  <a:pt x="1853341" y="843143"/>
                  <a:pt x="1810817" y="835603"/>
                  <a:pt x="1752666" y="832527"/>
                </a:cubicBezTo>
                <a:lnTo>
                  <a:pt x="1692923" y="831330"/>
                </a:lnTo>
                <a:lnTo>
                  <a:pt x="1692466" y="831238"/>
                </a:lnTo>
                <a:lnTo>
                  <a:pt x="1692091" y="831314"/>
                </a:lnTo>
                <a:lnTo>
                  <a:pt x="1688264" y="831237"/>
                </a:lnTo>
                <a:lnTo>
                  <a:pt x="1688151" y="832109"/>
                </a:lnTo>
                <a:lnTo>
                  <a:pt x="1671256" y="835520"/>
                </a:lnTo>
                <a:cubicBezTo>
                  <a:pt x="1661478" y="839656"/>
                  <a:pt x="1653158" y="846565"/>
                  <a:pt x="1647283" y="855261"/>
                </a:cubicBezTo>
                <a:lnTo>
                  <a:pt x="1638291" y="884698"/>
                </a:lnTo>
                <a:lnTo>
                  <a:pt x="1637977" y="884698"/>
                </a:lnTo>
                <a:lnTo>
                  <a:pt x="1637977" y="885726"/>
                </a:lnTo>
                <a:lnTo>
                  <a:pt x="1637977" y="989352"/>
                </a:lnTo>
                <a:lnTo>
                  <a:pt x="1635831" y="989473"/>
                </a:lnTo>
                <a:lnTo>
                  <a:pt x="1635831" y="1233401"/>
                </a:lnTo>
                <a:lnTo>
                  <a:pt x="1504489" y="1227084"/>
                </a:lnTo>
                <a:cubicBezTo>
                  <a:pt x="1444636" y="1224914"/>
                  <a:pt x="1380531" y="1223298"/>
                  <a:pt x="1314113" y="1222483"/>
                </a:cubicBezTo>
                <a:cubicBezTo>
                  <a:pt x="1181276" y="1220853"/>
                  <a:pt x="1039182" y="1222423"/>
                  <a:pt x="903329" y="1229157"/>
                </a:cubicBezTo>
                <a:lnTo>
                  <a:pt x="779759" y="1238067"/>
                </a:lnTo>
                <a:lnTo>
                  <a:pt x="779759" y="989473"/>
                </a:lnTo>
                <a:lnTo>
                  <a:pt x="777613" y="989352"/>
                </a:lnTo>
                <a:lnTo>
                  <a:pt x="777613" y="885726"/>
                </a:lnTo>
                <a:lnTo>
                  <a:pt x="777613" y="884698"/>
                </a:lnTo>
                <a:lnTo>
                  <a:pt x="777299" y="884698"/>
                </a:lnTo>
                <a:lnTo>
                  <a:pt x="768307" y="855261"/>
                </a:lnTo>
                <a:cubicBezTo>
                  <a:pt x="762432" y="846565"/>
                  <a:pt x="754112" y="839656"/>
                  <a:pt x="744334" y="835520"/>
                </a:cubicBezTo>
                <a:lnTo>
                  <a:pt x="727439" y="832109"/>
                </a:lnTo>
                <a:close/>
                <a:moveTo>
                  <a:pt x="1207796" y="0"/>
                </a:moveTo>
                <a:cubicBezTo>
                  <a:pt x="1874843" y="0"/>
                  <a:pt x="2415592" y="567046"/>
                  <a:pt x="2415592" y="1266533"/>
                </a:cubicBezTo>
                <a:cubicBezTo>
                  <a:pt x="2415592" y="1966020"/>
                  <a:pt x="1874843" y="2533066"/>
                  <a:pt x="1207796" y="2533066"/>
                </a:cubicBezTo>
                <a:cubicBezTo>
                  <a:pt x="540749" y="2533066"/>
                  <a:pt x="0" y="1966020"/>
                  <a:pt x="0" y="1266533"/>
                </a:cubicBezTo>
                <a:cubicBezTo>
                  <a:pt x="0" y="567046"/>
                  <a:pt x="540749" y="0"/>
                  <a:pt x="12077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86257" y="2507109"/>
            <a:ext cx="5529294" cy="1200151"/>
          </a:xfrm>
        </p:spPr>
        <p:txBody>
          <a:bodyPr anchor="b">
            <a:noAutofit/>
          </a:bodyPr>
          <a:lstStyle>
            <a:lvl1pPr>
              <a:lnSpc>
                <a:spcPct val="100000"/>
              </a:lnSpc>
              <a:defRPr sz="3600">
                <a:solidFill>
                  <a:schemeClr val="bg1"/>
                </a:solidFill>
              </a:defRPr>
            </a:lvl1pPr>
          </a:lstStyle>
          <a:p>
            <a:r>
              <a:rPr lang="en-US" dirty="0"/>
              <a:t>CLICK TO EDIT MASTER TITLE STYLE</a:t>
            </a:r>
          </a:p>
        </p:txBody>
      </p:sp>
      <p:sp>
        <p:nvSpPr>
          <p:cNvPr id="8" name="Rectangle 7"/>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6"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987564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223365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13153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4" name="Picture 13"/>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84090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8" y="98135"/>
            <a:ext cx="7998595" cy="537337"/>
          </a:xfrm>
          <a:effectLst/>
        </p:spPr>
        <p:txBody>
          <a:bodyPr anchor="ctr"/>
          <a:lstStyle>
            <a:lvl1pPr>
              <a:lnSpc>
                <a:spcPct val="80000"/>
              </a:lnSpc>
              <a:defRPr sz="2400">
                <a:solidFill>
                  <a:schemeClr val="accent2"/>
                </a:solidFill>
              </a:defRPr>
            </a:lvl1pPr>
          </a:lstStyle>
          <a:p>
            <a:r>
              <a:rPr lang="en-US"/>
              <a:t>Click to edit Master title style</a:t>
            </a:r>
            <a:endParaRPr lang="en-US" dirty="0"/>
          </a:p>
        </p:txBody>
      </p:sp>
      <p:sp>
        <p:nvSpPr>
          <p:cNvPr id="3" name="Content Placeholder 2"/>
          <p:cNvSpPr>
            <a:spLocks noGrp="1"/>
          </p:cNvSpPr>
          <p:nvPr>
            <p:ph idx="1"/>
          </p:nvPr>
        </p:nvSpPr>
        <p:spPr>
          <a:xfrm>
            <a:off x="457201" y="736600"/>
            <a:ext cx="8007739" cy="3394472"/>
          </a:xfrm>
        </p:spPr>
        <p:txBody>
          <a:bodyPr/>
          <a:lstStyle>
            <a:lvl1pPr marL="228594" indent="-228594">
              <a:lnSpc>
                <a:spcPct val="100000"/>
              </a:lnSpc>
              <a:spcBef>
                <a:spcPts val="0"/>
              </a:spcBef>
              <a:spcAft>
                <a:spcPts val="300"/>
              </a:spcAft>
              <a:buClr>
                <a:schemeClr val="accent1"/>
              </a:buClr>
              <a:buSzPct val="110000"/>
              <a:defRPr sz="2000"/>
            </a:lvl1pPr>
            <a:lvl2pPr marL="457189" indent="-228594">
              <a:lnSpc>
                <a:spcPct val="100000"/>
              </a:lnSpc>
              <a:spcBef>
                <a:spcPts val="0"/>
              </a:spcBef>
              <a:spcAft>
                <a:spcPts val="300"/>
              </a:spcAft>
              <a:buClr>
                <a:schemeClr val="accent1"/>
              </a:buClr>
              <a:buFont typeface="Lucida Grande"/>
              <a:buChar char="–"/>
              <a:defRPr sz="1800" b="0"/>
            </a:lvl2pPr>
            <a:lvl3pPr marL="455602" indent="-225419">
              <a:lnSpc>
                <a:spcPct val="100000"/>
              </a:lnSpc>
              <a:spcBef>
                <a:spcPts val="0"/>
              </a:spcBef>
              <a:spcAft>
                <a:spcPts val="300"/>
              </a:spcAft>
              <a:buClr>
                <a:schemeClr val="accent1"/>
              </a:buClr>
              <a:buFont typeface="Lucida Grande"/>
              <a:buChar char="–"/>
              <a:defRPr sz="1600" b="0"/>
            </a:lvl3pPr>
            <a:lvl4pPr marL="634985" indent="-228594">
              <a:lnSpc>
                <a:spcPct val="100000"/>
              </a:lnSpc>
              <a:spcBef>
                <a:spcPts val="0"/>
              </a:spcBef>
              <a:spcAft>
                <a:spcPts val="300"/>
              </a:spcAft>
              <a:buClr>
                <a:schemeClr val="accent1"/>
              </a:buClr>
              <a:buFont typeface="Arial"/>
              <a:buChar char="•"/>
              <a:defRPr sz="1600" b="0"/>
            </a:lvl4pPr>
            <a:lvl5pPr marL="863579" indent="-228594">
              <a:lnSpc>
                <a:spcPct val="100000"/>
              </a:lnSpc>
              <a:spcBef>
                <a:spcPts val="0"/>
              </a:spcBef>
              <a:spcAft>
                <a:spcPts val="300"/>
              </a:spcAft>
              <a:buClr>
                <a:schemeClr val="accent1"/>
              </a:buClr>
              <a:buFont typeface="Wingdings" charset="2"/>
              <a:buChar char="§"/>
              <a:defRPr sz="1400" b="0"/>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4"/>
          <p:cNvSpPr>
            <a:spLocks noGrp="1"/>
          </p:cNvSpPr>
          <p:nvPr>
            <p:ph type="ftr" sz="quarter" idx="11"/>
          </p:nvPr>
        </p:nvSpPr>
        <p:spPr>
          <a:xfrm>
            <a:off x="3124200" y="4723395"/>
            <a:ext cx="2895600" cy="273844"/>
          </a:xfrm>
        </p:spPr>
        <p:txBody>
          <a:bodyPr/>
          <a:lstStyle/>
          <a:p>
            <a:endParaRPr lang="en-US" dirty="0"/>
          </a:p>
        </p:txBody>
      </p:sp>
      <p:sp>
        <p:nvSpPr>
          <p:cNvPr id="7" name="TextBox 6"/>
          <p:cNvSpPr txBox="1"/>
          <p:nvPr userDrawn="1"/>
        </p:nvSpPr>
        <p:spPr>
          <a:xfrm>
            <a:off x="204033" y="4731284"/>
            <a:ext cx="1298753" cy="223138"/>
          </a:xfrm>
          <a:prstGeom prst="rect">
            <a:avLst/>
          </a:prstGeom>
          <a:noFill/>
        </p:spPr>
        <p:txBody>
          <a:bodyPr wrap="none" rtlCol="0">
            <a:spAutoFit/>
          </a:bodyPr>
          <a:lstStyle/>
          <a:p>
            <a:r>
              <a:rPr lang="en-US" sz="850" dirty="0">
                <a:solidFill>
                  <a:srgbClr val="CCCCCC"/>
                </a:solidFill>
              </a:rPr>
              <a:t>©2017 Couchbase</a:t>
            </a:r>
            <a:r>
              <a:rPr lang="en-US" sz="850" baseline="0" dirty="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731285"/>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9" y="217323"/>
            <a:ext cx="237743" cy="237743"/>
          </a:xfrm>
          <a:prstGeom prst="rect">
            <a:avLst/>
          </a:prstGeom>
        </p:spPr>
      </p:pic>
      <p:cxnSp>
        <p:nvCxnSpPr>
          <p:cNvPr id="12" name="Straight Connector 11"/>
          <p:cNvCxnSpPr/>
          <p:nvPr userDrawn="1"/>
        </p:nvCxnSpPr>
        <p:spPr>
          <a:xfrm>
            <a:off x="285750" y="6279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31190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9" y="1"/>
            <a:ext cx="9146220" cy="5143499"/>
          </a:xfrm>
          <a:prstGeom prst="rect">
            <a:avLst/>
          </a:prstGeom>
        </p:spPr>
      </p:pic>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TO EDIT</a:t>
            </a:r>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sp>
        <p:nvSpPr>
          <p:cNvPr id="10" name="Footer Placeholder 9"/>
          <p:cNvSpPr>
            <a:spLocks noGrp="1"/>
          </p:cNvSpPr>
          <p:nvPr>
            <p:ph type="ftr" sz="quarter" idx="12"/>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pic>
        <p:nvPicPr>
          <p:cNvPr id="7" name="Picture 6"/>
          <p:cNvPicPr>
            <a:picLocks noChangeAspect="1"/>
          </p:cNvPicPr>
          <p:nvPr userDrawn="1"/>
        </p:nvPicPr>
        <p:blipFill>
          <a:blip r:embed="rId3"/>
          <a:stretch>
            <a:fillRect/>
          </a:stretch>
        </p:blipFill>
        <p:spPr>
          <a:xfrm>
            <a:off x="6842377" y="414958"/>
            <a:ext cx="1765173" cy="480068"/>
          </a:xfrm>
          <a:prstGeom prst="rect">
            <a:avLst/>
          </a:prstGeom>
        </p:spPr>
      </p:pic>
    </p:spTree>
    <p:extLst>
      <p:ext uri="{BB962C8B-B14F-4D97-AF65-F5344CB8AC3E}">
        <p14:creationId xmlns:p14="http://schemas.microsoft.com/office/powerpoint/2010/main" val="376574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19" y="1"/>
            <a:ext cx="9146220" cy="5143499"/>
          </a:xfrm>
          <a:prstGeom prst="rect">
            <a:avLst/>
          </a:prstGeom>
        </p:spPr>
      </p:pic>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TO EDIT</a:t>
            </a:r>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sp>
        <p:nvSpPr>
          <p:cNvPr id="10" name="Footer Placeholder 9"/>
          <p:cNvSpPr>
            <a:spLocks noGrp="1"/>
          </p:cNvSpPr>
          <p:nvPr>
            <p:ph type="ftr" sz="quarter" idx="12"/>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pic>
        <p:nvPicPr>
          <p:cNvPr id="7" name="Picture 6"/>
          <p:cNvPicPr>
            <a:picLocks noChangeAspect="1"/>
          </p:cNvPicPr>
          <p:nvPr/>
        </p:nvPicPr>
        <p:blipFill>
          <a:blip r:embed="rId3"/>
          <a:stretch>
            <a:fillRect/>
          </a:stretch>
        </p:blipFill>
        <p:spPr>
          <a:xfrm>
            <a:off x="6842377" y="414958"/>
            <a:ext cx="1765173" cy="480068"/>
          </a:xfrm>
          <a:prstGeom prst="rect">
            <a:avLst/>
          </a:prstGeom>
        </p:spPr>
      </p:pic>
    </p:spTree>
    <p:extLst>
      <p:ext uri="{BB962C8B-B14F-4D97-AF65-F5344CB8AC3E}">
        <p14:creationId xmlns:p14="http://schemas.microsoft.com/office/powerpoint/2010/main" val="102922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9144000" cy="5143500"/>
          </a:xfrm>
          <a:solidFill>
            <a:schemeClr val="bg1">
              <a:lumMod val="95000"/>
            </a:schemeClr>
          </a:solidFill>
        </p:spPr>
        <p:txBody>
          <a:bodyPr anchor="ctr"/>
          <a:lstStyle>
            <a:lvl1pPr marL="0" indent="0" algn="ctr">
              <a:buNone/>
              <a:defRPr>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sp>
        <p:nvSpPr>
          <p:cNvPr id="7" name="Footer Placeholder 9"/>
          <p:cNvSpPr>
            <a:spLocks noGrp="1"/>
          </p:cNvSpPr>
          <p:nvPr>
            <p:ph type="ftr" sz="quarter" idx="14"/>
          </p:nvPr>
        </p:nvSpPr>
        <p:spPr>
          <a:xfrm>
            <a:off x="141009" y="4957941"/>
            <a:ext cx="6110704" cy="177181"/>
          </a:xfrm>
        </p:spPr>
        <p:txBody>
          <a:bodyPr/>
          <a:lstStyle>
            <a:lvl1pPr>
              <a:defRPr lang="en-GB" sz="600" b="0" i="0" u="none" strike="noStrike" baseline="0" smtClean="0"/>
            </a:lvl1pPr>
          </a:lstStyle>
          <a:p>
            <a:endParaRPr lang="en-US" dirty="0"/>
          </a:p>
        </p:txBody>
      </p:sp>
      <p:pic>
        <p:nvPicPr>
          <p:cNvPr id="8" name="Picture 7"/>
          <p:cNvPicPr>
            <a:picLocks noChangeAspect="1"/>
          </p:cNvPicPr>
          <p:nvPr userDrawn="1"/>
        </p:nvPicPr>
        <p:blipFill>
          <a:blip r:embed="rId2"/>
          <a:stretch>
            <a:fillRect/>
          </a:stretch>
        </p:blipFill>
        <p:spPr>
          <a:xfrm>
            <a:off x="6842377" y="414958"/>
            <a:ext cx="1765173" cy="480068"/>
          </a:xfrm>
          <a:prstGeom prst="rect">
            <a:avLst/>
          </a:prstGeom>
        </p:spPr>
      </p:pic>
    </p:spTree>
    <p:extLst>
      <p:ext uri="{BB962C8B-B14F-4D97-AF65-F5344CB8AC3E}">
        <p14:creationId xmlns:p14="http://schemas.microsoft.com/office/powerpoint/2010/main" val="354145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pic>
        <p:nvPicPr>
          <p:cNvPr id="13" name="Picture 12"/>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12"/>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40047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pic>
        <p:nvPicPr>
          <p:cNvPr id="11" name="Picture 10"/>
          <p:cNvPicPr>
            <a:picLocks noChangeAspect="1"/>
          </p:cNvPicPr>
          <p:nvPr userDrawn="1"/>
        </p:nvPicPr>
        <p:blipFill>
          <a:blip r:embed="rId2"/>
          <a:stretch>
            <a:fillRect/>
          </a:stretch>
        </p:blipFill>
        <p:spPr>
          <a:xfrm>
            <a:off x="918640" y="1856301"/>
            <a:ext cx="2289509" cy="622670"/>
          </a:xfrm>
          <a:prstGeom prst="rect">
            <a:avLst/>
          </a:prstGeom>
        </p:spPr>
      </p:pic>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8" name="Footer Placeholder 9"/>
          <p:cNvSpPr>
            <a:spLocks noGrp="1"/>
          </p:cNvSpPr>
          <p:nvPr>
            <p:ph type="ftr" sz="quarter" idx="12"/>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426481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12"/>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390261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Contents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p:cNvPicPr>
            <a:picLocks noChangeAspect="1"/>
          </p:cNvPicPr>
          <p:nvPr userDrawn="1"/>
        </p:nvPicPr>
        <p:blipFill>
          <a:blip r:embed="rId2"/>
          <a:stretch>
            <a:fillRect/>
          </a:stretch>
        </p:blipFill>
        <p:spPr>
          <a:xfrm>
            <a:off x="8558974" y="262492"/>
            <a:ext cx="318134" cy="332931"/>
          </a:xfrm>
          <a:prstGeom prst="rect">
            <a:avLst/>
          </a:prstGeom>
        </p:spPr>
      </p:pic>
      <p:sp>
        <p:nvSpPr>
          <p:cNvPr id="3" name="Slide Number Placeholder 2"/>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8" name="Title 1"/>
          <p:cNvSpPr>
            <a:spLocks noGrp="1"/>
          </p:cNvSpPr>
          <p:nvPr>
            <p:ph type="title" hasCustomPrompt="1"/>
          </p:nvPr>
        </p:nvSpPr>
        <p:spPr>
          <a:xfrm>
            <a:off x="1031412" y="1420699"/>
            <a:ext cx="3137965" cy="562546"/>
          </a:xfrm>
        </p:spPr>
        <p:txBody>
          <a:bodyPr anchor="ctr">
            <a:noAutofit/>
          </a:bodyPr>
          <a:lstStyle>
            <a:lvl1pPr marL="0" marR="0" indent="0" algn="r" defTabSz="685799" rtl="0" eaLnBrk="1" fontAlgn="auto" latinLnBrk="0" hangingPunct="1">
              <a:lnSpc>
                <a:spcPct val="100000"/>
              </a:lnSpc>
              <a:spcBef>
                <a:spcPct val="0"/>
              </a:spcBef>
              <a:spcAft>
                <a:spcPts val="0"/>
              </a:spcAft>
              <a:buClrTx/>
              <a:buSzTx/>
              <a:buFontTx/>
              <a:buNone/>
              <a:tabLst/>
              <a:defRPr sz="3300" baseline="0">
                <a:solidFill>
                  <a:schemeClr val="bg1"/>
                </a:solidFill>
              </a:defRPr>
            </a:lvl1pPr>
          </a:lstStyle>
          <a:p>
            <a:r>
              <a:rPr lang="en-US" sz="3300" b="1" i="0" dirty="0">
                <a:solidFill>
                  <a:schemeClr val="bg1"/>
                </a:solidFill>
                <a:latin typeface="Gotham-Bold" charset="0"/>
                <a:ea typeface="Gotham-Bold" charset="0"/>
                <a:cs typeface="Gotham-Bold" charset="0"/>
              </a:rPr>
              <a:t>CONTENTS</a:t>
            </a:r>
          </a:p>
        </p:txBody>
      </p:sp>
      <p:sp>
        <p:nvSpPr>
          <p:cNvPr id="9" name="Table Placeholder 8"/>
          <p:cNvSpPr>
            <a:spLocks noGrp="1"/>
          </p:cNvSpPr>
          <p:nvPr>
            <p:ph type="tbl" sz="quarter" idx="12" hasCustomPrompt="1"/>
          </p:nvPr>
        </p:nvSpPr>
        <p:spPr>
          <a:xfrm>
            <a:off x="4568941" y="1356123"/>
            <a:ext cx="4242875" cy="2431256"/>
          </a:xfrm>
        </p:spPr>
        <p:txBody>
          <a:bodyPr anchor="ctr"/>
          <a:lstStyle>
            <a:lvl1pPr marL="0" indent="0" algn="ctr">
              <a:buNone/>
              <a:defRPr sz="1350" baseline="0"/>
            </a:lvl1pPr>
          </a:lstStyle>
          <a:p>
            <a:r>
              <a:rPr lang="en-US" dirty="0"/>
              <a:t>Click to insert table of contents</a:t>
            </a:r>
          </a:p>
        </p:txBody>
      </p:sp>
      <p:sp>
        <p:nvSpPr>
          <p:cNvPr id="11" name="Footer Placeholder 9"/>
          <p:cNvSpPr>
            <a:spLocks noGrp="1"/>
          </p:cNvSpPr>
          <p:nvPr>
            <p:ph type="ftr" sz="quarter" idx="13"/>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407846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Header_1">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1" y="1622503"/>
            <a:ext cx="4808963" cy="189013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14"/>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119173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Section Header_1">
    <p:spTree>
      <p:nvGrpSpPr>
        <p:cNvPr id="1" name=""/>
        <p:cNvGrpSpPr/>
        <p:nvPr/>
      </p:nvGrpSpPr>
      <p:grpSpPr>
        <a:xfrm>
          <a:off x="0" y="0"/>
          <a:ext cx="0" cy="0"/>
          <a:chOff x="0" y="0"/>
          <a:chExt cx="0" cy="0"/>
        </a:xfrm>
      </p:grpSpPr>
      <p:sp>
        <p:nvSpPr>
          <p:cNvPr id="11" name="Rectangle 10"/>
          <p:cNvSpPr/>
          <p:nvPr userDrawn="1"/>
        </p:nvSpPr>
        <p:spPr>
          <a:xfrm>
            <a:off x="1" y="1622503"/>
            <a:ext cx="4808963" cy="1890131"/>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3" name="Footer Placeholder 9"/>
          <p:cNvSpPr>
            <a:spLocks noGrp="1"/>
          </p:cNvSpPr>
          <p:nvPr>
            <p:ph type="ftr" sz="quarter" idx="14"/>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35514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2_Section Header_1">
    <p:spTree>
      <p:nvGrpSpPr>
        <p:cNvPr id="1" name=""/>
        <p:cNvGrpSpPr/>
        <p:nvPr/>
      </p:nvGrpSpPr>
      <p:grpSpPr>
        <a:xfrm>
          <a:off x="0" y="0"/>
          <a:ext cx="0" cy="0"/>
          <a:chOff x="0" y="0"/>
          <a:chExt cx="0" cy="0"/>
        </a:xfrm>
      </p:grpSpPr>
      <p:sp>
        <p:nvSpPr>
          <p:cNvPr id="13" name="Rectangle 12"/>
          <p:cNvSpPr/>
          <p:nvPr userDrawn="1"/>
        </p:nvSpPr>
        <p:spPr>
          <a:xfrm>
            <a:off x="0" y="1622503"/>
            <a:ext cx="4808963" cy="1890132"/>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14"/>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3357434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Header_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003601" y="2106490"/>
            <a:ext cx="4122290" cy="994172"/>
          </a:xfrm>
        </p:spPr>
        <p:txBody>
          <a:bodyPr>
            <a:noAutofit/>
          </a:bodyPr>
          <a:lstStyle>
            <a:lvl1pPr>
              <a:defRPr sz="3300">
                <a:solidFill>
                  <a:schemeClr val="bg1"/>
                </a:solidFill>
              </a:defRPr>
            </a:lvl1pPr>
          </a:lstStyle>
          <a:p>
            <a:r>
              <a:rPr lang="en-US" dirty="0"/>
              <a:t>SECTION </a:t>
            </a:r>
            <a:br>
              <a:rPr lang="en-US" dirty="0"/>
            </a:br>
            <a:r>
              <a:rPr lang="en-US" dirty="0"/>
              <a:t>BREAK TITLE</a:t>
            </a:r>
          </a:p>
        </p:txBody>
      </p:sp>
      <p:cxnSp>
        <p:nvCxnSpPr>
          <p:cNvPr id="6" name="Straight Connector 5"/>
          <p:cNvCxnSpPr/>
          <p:nvPr userDrawn="1"/>
        </p:nvCxnSpPr>
        <p:spPr>
          <a:xfrm>
            <a:off x="2657475" y="1924216"/>
            <a:ext cx="0" cy="14019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8558974" y="262492"/>
            <a:ext cx="318134" cy="332931"/>
          </a:xfrm>
          <a:prstGeom prst="rect">
            <a:avLst/>
          </a:prstGeom>
        </p:spPr>
      </p:pic>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Text Placeholder 5"/>
          <p:cNvSpPr>
            <a:spLocks noGrp="1"/>
          </p:cNvSpPr>
          <p:nvPr>
            <p:ph type="body" sz="quarter" idx="13" hasCustomPrompt="1"/>
          </p:nvPr>
        </p:nvSpPr>
        <p:spPr>
          <a:xfrm>
            <a:off x="1557630"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14"/>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2352895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72160" y="3564523"/>
            <a:ext cx="1908369" cy="746059"/>
          </a:xfrm>
        </p:spPr>
        <p:txBody>
          <a:bodyPr>
            <a:noAutofit/>
          </a:bodyPr>
          <a:lstStyle>
            <a:lvl1pPr marL="0" indent="0" algn="ctr">
              <a:buNone/>
              <a:defRPr sz="825"/>
            </a:lvl1pPr>
          </a:lstStyle>
          <a:p>
            <a:pPr lvl="0"/>
            <a:r>
              <a:rPr lang="en-US"/>
              <a:t>Click to edit Master text styles</a:t>
            </a:r>
          </a:p>
        </p:txBody>
      </p:sp>
      <p:sp>
        <p:nvSpPr>
          <p:cNvPr id="4" name="Content Placeholder 3"/>
          <p:cNvSpPr>
            <a:spLocks noGrp="1"/>
          </p:cNvSpPr>
          <p:nvPr>
            <p:ph sz="half" idx="2"/>
          </p:nvPr>
        </p:nvSpPr>
        <p:spPr>
          <a:xfrm>
            <a:off x="3619403" y="3564523"/>
            <a:ext cx="1911488" cy="746059"/>
          </a:xfrm>
        </p:spPr>
        <p:txBody>
          <a:bodyPr>
            <a:noAutofit/>
          </a:bodyPr>
          <a:lstStyle>
            <a:lvl1pPr marL="0" indent="0" algn="ctr">
              <a:buNone/>
              <a:defRPr sz="825"/>
            </a:lvl1pPr>
          </a:lstStyle>
          <a:p>
            <a:pPr lvl="0"/>
            <a:r>
              <a:rPr lang="en-US"/>
              <a:t>Click to edit Master text styles</a:t>
            </a:r>
          </a:p>
        </p:txBody>
      </p:sp>
      <p:sp>
        <p:nvSpPr>
          <p:cNvPr id="8" name="Rectangle 7"/>
          <p:cNvSpPr/>
          <p:nvPr userDrawn="1"/>
        </p:nvSpPr>
        <p:spPr>
          <a:xfrm>
            <a:off x="223688" y="1"/>
            <a:ext cx="3205313" cy="94676"/>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1"/>
          <p:cNvSpPr>
            <a:spLocks noGrp="1"/>
          </p:cNvSpPr>
          <p:nvPr>
            <p:ph type="title"/>
          </p:nvPr>
        </p:nvSpPr>
        <p:spPr/>
        <p:txBody>
          <a:bodyPr/>
          <a:lstStyle/>
          <a:p>
            <a:r>
              <a:rPr lang="en-US"/>
              <a:t>Click to edit Master title style</a:t>
            </a:r>
          </a:p>
        </p:txBody>
      </p:sp>
      <p:sp>
        <p:nvSpPr>
          <p:cNvPr id="17" name="Content Placeholder 3"/>
          <p:cNvSpPr>
            <a:spLocks noGrp="1"/>
          </p:cNvSpPr>
          <p:nvPr>
            <p:ph sz="half" idx="10"/>
          </p:nvPr>
        </p:nvSpPr>
        <p:spPr>
          <a:xfrm>
            <a:off x="6368206" y="3564523"/>
            <a:ext cx="1911488" cy="746059"/>
          </a:xfrm>
        </p:spPr>
        <p:txBody>
          <a:bodyPr>
            <a:noAutofit/>
          </a:bodyPr>
          <a:lstStyle>
            <a:lvl1pPr marL="0" indent="0" algn="ctr">
              <a:buNone/>
              <a:defRPr sz="825"/>
            </a:lvl1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21696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7_Title Slid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9144000" cy="5143500"/>
          </a:xfrm>
          <a:solidFill>
            <a:schemeClr val="bg1">
              <a:lumMod val="95000"/>
            </a:schemeClr>
          </a:solidFill>
        </p:spPr>
        <p:txBody>
          <a:bodyPr anchor="ctr"/>
          <a:lstStyle>
            <a:lvl1pPr marL="0" indent="0" algn="ctr">
              <a:buNone/>
              <a:defRPr>
                <a:solidFill>
                  <a:schemeClr val="tx1">
                    <a:lumMod val="75000"/>
                    <a:lumOff val="25000"/>
                  </a:schemeClr>
                </a:solidFill>
              </a:defRPr>
            </a:lvl1pPr>
          </a:lstStyle>
          <a:p>
            <a:r>
              <a:rPr lang="en-US"/>
              <a:t>Click icon to add picture</a:t>
            </a:r>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sp>
        <p:nvSpPr>
          <p:cNvPr id="7" name="Footer Placeholder 9"/>
          <p:cNvSpPr>
            <a:spLocks noGrp="1"/>
          </p:cNvSpPr>
          <p:nvPr>
            <p:ph type="ftr" sz="quarter" idx="14"/>
          </p:nvPr>
        </p:nvSpPr>
        <p:spPr>
          <a:xfrm>
            <a:off x="141009" y="4957941"/>
            <a:ext cx="6110704" cy="177181"/>
          </a:xfrm>
        </p:spPr>
        <p:txBody>
          <a:bodyPr/>
          <a:lstStyle>
            <a:lvl1pPr>
              <a:defRPr lang="en-GB" sz="600" b="0" i="0" u="none" strike="noStrike" baseline="0" smtClean="0"/>
            </a:lvl1pPr>
          </a:lstStyle>
          <a:p>
            <a:endParaRPr lang="en-US" dirty="0"/>
          </a:p>
        </p:txBody>
      </p:sp>
      <p:pic>
        <p:nvPicPr>
          <p:cNvPr id="8" name="Picture 7"/>
          <p:cNvPicPr>
            <a:picLocks noChangeAspect="1"/>
          </p:cNvPicPr>
          <p:nvPr/>
        </p:nvPicPr>
        <p:blipFill>
          <a:blip r:embed="rId2"/>
          <a:stretch>
            <a:fillRect/>
          </a:stretch>
        </p:blipFill>
        <p:spPr>
          <a:xfrm>
            <a:off x="6842377" y="414958"/>
            <a:ext cx="1765173" cy="480068"/>
          </a:xfrm>
          <a:prstGeom prst="rect">
            <a:avLst/>
          </a:prstGeom>
        </p:spPr>
      </p:pic>
    </p:spTree>
    <p:extLst>
      <p:ext uri="{BB962C8B-B14F-4D97-AF65-F5344CB8AC3E}">
        <p14:creationId xmlns:p14="http://schemas.microsoft.com/office/powerpoint/2010/main" val="200343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7927" y="2329155"/>
            <a:ext cx="3589170" cy="1748511"/>
          </a:xfrm>
        </p:spPr>
        <p:txBody>
          <a:bodyPr>
            <a:noAutofit/>
          </a:bodyPr>
          <a:lstStyle>
            <a:lvl1pPr marL="0" indent="0">
              <a:lnSpc>
                <a:spcPct val="150000"/>
              </a:lnSpc>
              <a:buNone/>
              <a:defRPr sz="1125"/>
            </a:lvl1pPr>
            <a:lvl2pPr marL="342899" indent="0">
              <a:buNone/>
              <a:defRPr/>
            </a:lvl2pPr>
            <a:lvl3pPr marL="685799" indent="0">
              <a:buNone/>
              <a:defRPr/>
            </a:lvl3pPr>
            <a:lvl4pPr marL="1028698" indent="0">
              <a:buNone/>
              <a:defRPr/>
            </a:lvl4pPr>
            <a:lvl5pPr marL="1371596" indent="0">
              <a:buNone/>
              <a:defRPr/>
            </a:lvl5pPr>
          </a:lstStyle>
          <a:p>
            <a:pPr lvl="0"/>
            <a:r>
              <a:rPr lang="en-US"/>
              <a:t>Click to edit Master text styles</a:t>
            </a:r>
          </a:p>
        </p:txBody>
      </p:sp>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7" name="Footer Placeholder 9"/>
          <p:cNvSpPr>
            <a:spLocks noGrp="1"/>
          </p:cNvSpPr>
          <p:nvPr>
            <p:ph type="ftr" sz="quarter" idx="13"/>
          </p:nvPr>
        </p:nvSpPr>
        <p:spPr>
          <a:xfrm>
            <a:off x="141009" y="4957941"/>
            <a:ext cx="6110704" cy="177181"/>
          </a:xfrm>
          <a:prstGeom prst="rect">
            <a:avLst/>
          </a:prstGeo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4001985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Text Placeholder 5"/>
          <p:cNvSpPr>
            <a:spLocks noGrp="1"/>
          </p:cNvSpPr>
          <p:nvPr>
            <p:ph type="body" sz="quarter" idx="13"/>
          </p:nvPr>
        </p:nvSpPr>
        <p:spPr>
          <a:xfrm>
            <a:off x="4839424"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5"/>
          <p:cNvSpPr>
            <a:spLocks noGrp="1"/>
          </p:cNvSpPr>
          <p:nvPr>
            <p:ph type="body" sz="quarter" idx="14"/>
          </p:nvPr>
        </p:nvSpPr>
        <p:spPr>
          <a:xfrm>
            <a:off x="298742"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9"/>
          <p:cNvSpPr>
            <a:spLocks noGrp="1"/>
          </p:cNvSpPr>
          <p:nvPr>
            <p:ph type="ftr" sz="quarter" idx="15"/>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47502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12" name="Text Placeholder 5"/>
          <p:cNvSpPr>
            <a:spLocks noGrp="1"/>
          </p:cNvSpPr>
          <p:nvPr>
            <p:ph type="body" sz="quarter" idx="14"/>
          </p:nvPr>
        </p:nvSpPr>
        <p:spPr>
          <a:xfrm>
            <a:off x="298742" y="1163008"/>
            <a:ext cx="8407431"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229999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Rectangle 5"/>
          <p:cNvSpPr/>
          <p:nvPr userDrawn="1"/>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5946897" y="882901"/>
            <a:ext cx="2491921" cy="3213497"/>
          </a:xfrm>
        </p:spPr>
        <p:txBody>
          <a:bodyPr/>
          <a:lstStyle>
            <a:lvl1pPr marL="0" indent="0">
              <a:lnSpc>
                <a:spcPct val="150000"/>
              </a:lnSpc>
              <a:buNone/>
              <a:defRPr sz="1125"/>
            </a:lvl1pPr>
          </a:lstStyle>
          <a:p>
            <a:pPr lvl="0"/>
            <a:r>
              <a:rPr lang="en-US"/>
              <a:t>Click to edit Master text styles</a:t>
            </a:r>
          </a:p>
        </p:txBody>
      </p:sp>
      <p:sp>
        <p:nvSpPr>
          <p:cNvPr id="10" name="Picture Placeholder 9"/>
          <p:cNvSpPr>
            <a:spLocks noGrp="1"/>
          </p:cNvSpPr>
          <p:nvPr>
            <p:ph type="pic" sz="quarter" idx="11"/>
          </p:nvPr>
        </p:nvSpPr>
        <p:spPr>
          <a:xfrm>
            <a:off x="2423162" y="0"/>
            <a:ext cx="3202600" cy="5143500"/>
          </a:xfrm>
          <a:solidFill>
            <a:schemeClr val="bg1">
              <a:lumMod val="95000"/>
            </a:schemeClr>
          </a:solidFill>
        </p:spPr>
        <p:txBody>
          <a:bodyPr anchor="ct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14"/>
          </p:nvPr>
        </p:nvSpPr>
        <p:spPr>
          <a:xfrm>
            <a:off x="141009" y="4862988"/>
            <a:ext cx="2282152" cy="272134"/>
          </a:xfr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63495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9" name="Picture Placeholder 9"/>
          <p:cNvSpPr>
            <a:spLocks noGrp="1"/>
          </p:cNvSpPr>
          <p:nvPr>
            <p:ph type="pic" sz="quarter" idx="11"/>
          </p:nvPr>
        </p:nvSpPr>
        <p:spPr>
          <a:xfrm>
            <a:off x="5941401" y="0"/>
            <a:ext cx="3202600" cy="51435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133" h="6858000">
                <a:moveTo>
                  <a:pt x="3702503" y="349989"/>
                </a:moveTo>
                <a:cubicBezTo>
                  <a:pt x="3585369" y="349989"/>
                  <a:pt x="3490413" y="449361"/>
                  <a:pt x="3490413" y="571943"/>
                </a:cubicBezTo>
                <a:cubicBezTo>
                  <a:pt x="3490413" y="694525"/>
                  <a:pt x="3585369" y="793897"/>
                  <a:pt x="3702503" y="793897"/>
                </a:cubicBezTo>
                <a:cubicBezTo>
                  <a:pt x="3819636" y="793897"/>
                  <a:pt x="3914592" y="694525"/>
                  <a:pt x="3914592" y="571943"/>
                </a:cubicBezTo>
                <a:cubicBezTo>
                  <a:pt x="3914592" y="449361"/>
                  <a:pt x="3819636" y="349989"/>
                  <a:pt x="3702503" y="349989"/>
                </a:cubicBezTo>
                <a:close/>
                <a:moveTo>
                  <a:pt x="0" y="0"/>
                </a:moveTo>
                <a:lnTo>
                  <a:pt x="4270133" y="0"/>
                </a:lnTo>
                <a:lnTo>
                  <a:pt x="4270133"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6" name="Rectangle 5"/>
          <p:cNvSpPr/>
          <p:nvPr/>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2936320" y="882901"/>
            <a:ext cx="2491921" cy="3213497"/>
          </a:xfrm>
        </p:spPr>
        <p:txBody>
          <a:bodyPr/>
          <a:lstStyle>
            <a:lvl1pPr marL="0" indent="0">
              <a:lnSpc>
                <a:spcPct val="150000"/>
              </a:lnSpc>
              <a:buNone/>
              <a:defRPr sz="1125"/>
            </a:lvl1pPr>
          </a:lstStyle>
          <a:p>
            <a:pPr lvl="0"/>
            <a:r>
              <a:rPr lang="en-US"/>
              <a:t>Click to edit Master text styles</a:t>
            </a:r>
          </a:p>
        </p:txBody>
      </p:sp>
      <p:sp>
        <p:nvSpPr>
          <p:cNvPr id="4" name="Slide Number Placeholder 3"/>
          <p:cNvSpPr>
            <a:spLocks noGrp="1"/>
          </p:cNvSpPr>
          <p:nvPr>
            <p:ph type="sldNum" sz="quarter" idx="13"/>
          </p:nvPr>
        </p:nvSpPr>
        <p:spPr/>
        <p:txBody>
          <a:bodyPr/>
          <a:lstStyle/>
          <a:p>
            <a:fld id="{45AFAF25-1148-2B40-A455-FDDA161F44AC}" type="slidenum">
              <a:rPr lang="en-US" smtClean="0"/>
              <a:pPr/>
              <a:t>‹#›</a:t>
            </a:fld>
            <a:endParaRPr lang="en-US" dirty="0"/>
          </a:p>
        </p:txBody>
      </p:sp>
      <p:sp>
        <p:nvSpPr>
          <p:cNvPr id="10" name="Footer Placeholder 9"/>
          <p:cNvSpPr>
            <a:spLocks noGrp="1"/>
          </p:cNvSpPr>
          <p:nvPr>
            <p:ph type="ftr" sz="quarter" idx="14"/>
          </p:nvPr>
        </p:nvSpPr>
        <p:spPr>
          <a:xfrm>
            <a:off x="141009" y="4862988"/>
            <a:ext cx="2282152" cy="272134"/>
          </a:xfr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232846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5"/>
          <p:cNvSpPr>
            <a:spLocks noGrp="1"/>
          </p:cNvSpPr>
          <p:nvPr>
            <p:ph type="title"/>
          </p:nvPr>
        </p:nvSpPr>
        <p:spPr>
          <a:xfrm>
            <a:off x="207302" y="935227"/>
            <a:ext cx="2892514" cy="821759"/>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07302" y="1793562"/>
            <a:ext cx="2892514" cy="1287065"/>
          </a:xfrm>
        </p:spPr>
        <p:txBody>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Click to edit Master text styles</a:t>
            </a:r>
          </a:p>
        </p:txBody>
      </p:sp>
      <p:sp>
        <p:nvSpPr>
          <p:cNvPr id="10" name="Text Placeholder 9"/>
          <p:cNvSpPr>
            <a:spLocks noGrp="1"/>
          </p:cNvSpPr>
          <p:nvPr>
            <p:ph type="body" sz="quarter" idx="11"/>
          </p:nvPr>
        </p:nvSpPr>
        <p:spPr>
          <a:xfrm>
            <a:off x="6001417" y="1057632"/>
            <a:ext cx="2694527" cy="2558654"/>
          </a:xfrm>
        </p:spPr>
        <p:txBody>
          <a:bodyPr/>
          <a:lstStyle>
            <a:lvl1pPr marL="0" indent="0">
              <a:lnSpc>
                <a:spcPct val="150000"/>
              </a:lnSpc>
              <a:buNone/>
              <a:defRPr sz="1125"/>
            </a:lvl1pPr>
          </a:lstStyle>
          <a:p>
            <a:pPr lvl="0"/>
            <a:r>
              <a:rPr lang="en-US"/>
              <a:t>Click to edit Master text styles</a:t>
            </a:r>
          </a:p>
        </p:txBody>
      </p:sp>
      <p:sp>
        <p:nvSpPr>
          <p:cNvPr id="3" name="Slide Number Placeholder 2"/>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14"/>
          </p:nvPr>
        </p:nvSpPr>
        <p:spPr>
          <a:xfrm>
            <a:off x="141009" y="4957941"/>
            <a:ext cx="6110704" cy="177181"/>
          </a:xfr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53698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Picture Placeholder 9"/>
          <p:cNvSpPr>
            <a:spLocks noGrp="1"/>
          </p:cNvSpPr>
          <p:nvPr>
            <p:ph type="pic" sz="quarter" idx="11"/>
          </p:nvPr>
        </p:nvSpPr>
        <p:spPr>
          <a:xfrm>
            <a:off x="4579740" y="0"/>
            <a:ext cx="4564261" cy="51435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 name="connsiteX0" fmla="*/ 5518051 w 6085681"/>
              <a:gd name="connsiteY0" fmla="*/ 349989 h 6858000"/>
              <a:gd name="connsiteX1" fmla="*/ 5305961 w 6085681"/>
              <a:gd name="connsiteY1" fmla="*/ 571943 h 6858000"/>
              <a:gd name="connsiteX2" fmla="*/ 5518051 w 6085681"/>
              <a:gd name="connsiteY2" fmla="*/ 793897 h 6858000"/>
              <a:gd name="connsiteX3" fmla="*/ 5730140 w 6085681"/>
              <a:gd name="connsiteY3" fmla="*/ 571943 h 6858000"/>
              <a:gd name="connsiteX4" fmla="*/ 5518051 w 6085681"/>
              <a:gd name="connsiteY4" fmla="*/ 349989 h 6858000"/>
              <a:gd name="connsiteX5" fmla="*/ 1815548 w 6085681"/>
              <a:gd name="connsiteY5" fmla="*/ 0 h 6858000"/>
              <a:gd name="connsiteX6" fmla="*/ 6085681 w 6085681"/>
              <a:gd name="connsiteY6" fmla="*/ 0 h 6858000"/>
              <a:gd name="connsiteX7" fmla="*/ 6085681 w 6085681"/>
              <a:gd name="connsiteY7" fmla="*/ 6858000 h 6858000"/>
              <a:gd name="connsiteX8" fmla="*/ 0 w 6085681"/>
              <a:gd name="connsiteY8" fmla="*/ 6844748 h 6858000"/>
              <a:gd name="connsiteX9" fmla="*/ 1815548 w 6085681"/>
              <a:gd name="connsiteY9" fmla="*/ 0 h 6858000"/>
              <a:gd name="connsiteX0" fmla="*/ 5518051 w 6085681"/>
              <a:gd name="connsiteY0" fmla="*/ 349989 h 6858000"/>
              <a:gd name="connsiteX1" fmla="*/ 5305961 w 6085681"/>
              <a:gd name="connsiteY1" fmla="*/ 571943 h 6858000"/>
              <a:gd name="connsiteX2" fmla="*/ 5518051 w 6085681"/>
              <a:gd name="connsiteY2" fmla="*/ 793897 h 6858000"/>
              <a:gd name="connsiteX3" fmla="*/ 5730140 w 6085681"/>
              <a:gd name="connsiteY3" fmla="*/ 571943 h 6858000"/>
              <a:gd name="connsiteX4" fmla="*/ 5518051 w 6085681"/>
              <a:gd name="connsiteY4" fmla="*/ 349989 h 6858000"/>
              <a:gd name="connsiteX5" fmla="*/ 0 w 6085681"/>
              <a:gd name="connsiteY5" fmla="*/ 0 h 6858000"/>
              <a:gd name="connsiteX6" fmla="*/ 6085681 w 6085681"/>
              <a:gd name="connsiteY6" fmla="*/ 0 h 6858000"/>
              <a:gd name="connsiteX7" fmla="*/ 6085681 w 6085681"/>
              <a:gd name="connsiteY7" fmla="*/ 6858000 h 6858000"/>
              <a:gd name="connsiteX8" fmla="*/ 0 w 6085681"/>
              <a:gd name="connsiteY8" fmla="*/ 6844748 h 6858000"/>
              <a:gd name="connsiteX9" fmla="*/ 0 w 6085681"/>
              <a:gd name="connsiteY9" fmla="*/ 0 h 6858000"/>
              <a:gd name="connsiteX0" fmla="*/ 5518051 w 6085681"/>
              <a:gd name="connsiteY0" fmla="*/ 349989 h 6858000"/>
              <a:gd name="connsiteX1" fmla="*/ 5305961 w 6085681"/>
              <a:gd name="connsiteY1" fmla="*/ 571943 h 6858000"/>
              <a:gd name="connsiteX2" fmla="*/ 5518051 w 6085681"/>
              <a:gd name="connsiteY2" fmla="*/ 793897 h 6858000"/>
              <a:gd name="connsiteX3" fmla="*/ 5730140 w 6085681"/>
              <a:gd name="connsiteY3" fmla="*/ 571943 h 6858000"/>
              <a:gd name="connsiteX4" fmla="*/ 5518051 w 6085681"/>
              <a:gd name="connsiteY4" fmla="*/ 349989 h 6858000"/>
              <a:gd name="connsiteX5" fmla="*/ 0 w 6085681"/>
              <a:gd name="connsiteY5" fmla="*/ 0 h 6858000"/>
              <a:gd name="connsiteX6" fmla="*/ 6085681 w 6085681"/>
              <a:gd name="connsiteY6" fmla="*/ 0 h 6858000"/>
              <a:gd name="connsiteX7" fmla="*/ 6085681 w 6085681"/>
              <a:gd name="connsiteY7" fmla="*/ 6858000 h 6858000"/>
              <a:gd name="connsiteX8" fmla="*/ 0 w 6085681"/>
              <a:gd name="connsiteY8" fmla="*/ 6844748 h 6858000"/>
              <a:gd name="connsiteX9" fmla="*/ 0 w 608568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5681" h="6858000">
                <a:moveTo>
                  <a:pt x="5518051" y="349989"/>
                </a:moveTo>
                <a:cubicBezTo>
                  <a:pt x="5400917" y="349989"/>
                  <a:pt x="5305961" y="449361"/>
                  <a:pt x="5305961" y="571943"/>
                </a:cubicBezTo>
                <a:cubicBezTo>
                  <a:pt x="5305961" y="694525"/>
                  <a:pt x="5400917" y="793897"/>
                  <a:pt x="5518051" y="793897"/>
                </a:cubicBezTo>
                <a:cubicBezTo>
                  <a:pt x="5635184" y="793897"/>
                  <a:pt x="5730140" y="694525"/>
                  <a:pt x="5730140" y="571943"/>
                </a:cubicBezTo>
                <a:cubicBezTo>
                  <a:pt x="5730140" y="449361"/>
                  <a:pt x="5635184" y="349989"/>
                  <a:pt x="5518051" y="349989"/>
                </a:cubicBezTo>
                <a:close/>
                <a:moveTo>
                  <a:pt x="0" y="0"/>
                </a:moveTo>
                <a:lnTo>
                  <a:pt x="6085681" y="0"/>
                </a:lnTo>
                <a:lnTo>
                  <a:pt x="6085681" y="6858000"/>
                </a:lnTo>
                <a:lnTo>
                  <a:pt x="0" y="6844748"/>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5" name="Rectangle 4"/>
          <p:cNvSpPr/>
          <p:nvPr userDrawn="1"/>
        </p:nvSpPr>
        <p:spPr>
          <a:xfrm>
            <a:off x="0" y="0"/>
            <a:ext cx="4579739"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5"/>
          <p:cNvSpPr>
            <a:spLocks noGrp="1"/>
          </p:cNvSpPr>
          <p:nvPr>
            <p:ph type="title"/>
          </p:nvPr>
        </p:nvSpPr>
        <p:spPr>
          <a:xfrm>
            <a:off x="207302" y="935227"/>
            <a:ext cx="3929270" cy="821759"/>
          </a:xfrm>
        </p:spPr>
        <p:txBody>
          <a:bodyPr anchor="t">
            <a:noAutofit/>
          </a:bodyPr>
          <a:lstStyle>
            <a:lvl1pPr>
              <a:lnSpc>
                <a:spcPct val="100000"/>
              </a:lnSpc>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07302" y="1793561"/>
            <a:ext cx="3929270" cy="2212382"/>
          </a:xfrm>
        </p:spPr>
        <p:txBody>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Click to edit Master text styles</a:t>
            </a:r>
          </a:p>
        </p:txBody>
      </p:sp>
      <p:sp>
        <p:nvSpPr>
          <p:cNvPr id="3" name="Slide Number Placeholder 2"/>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88742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Statistic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2864735" y="231244"/>
            <a:ext cx="4679066" cy="4680345"/>
          </a:xfrm>
          <a:custGeom>
            <a:avLst/>
            <a:gdLst>
              <a:gd name="connsiteX0" fmla="*/ 3119377 w 6238754"/>
              <a:gd name="connsiteY0" fmla="*/ 1812290 h 6240460"/>
              <a:gd name="connsiteX1" fmla="*/ 1811438 w 6238754"/>
              <a:gd name="connsiteY1" fmla="*/ 3120229 h 6240460"/>
              <a:gd name="connsiteX2" fmla="*/ 3119377 w 6238754"/>
              <a:gd name="connsiteY2" fmla="*/ 4428168 h 6240460"/>
              <a:gd name="connsiteX3" fmla="*/ 4427316 w 6238754"/>
              <a:gd name="connsiteY3" fmla="*/ 3120229 h 6240460"/>
              <a:gd name="connsiteX4" fmla="*/ 3119377 w 6238754"/>
              <a:gd name="connsiteY4" fmla="*/ 1812290 h 6240460"/>
              <a:gd name="connsiteX5" fmla="*/ 3119377 w 6238754"/>
              <a:gd name="connsiteY5" fmla="*/ 0 h 6240460"/>
              <a:gd name="connsiteX6" fmla="*/ 6238754 w 6238754"/>
              <a:gd name="connsiteY6" fmla="*/ 3120230 h 6240460"/>
              <a:gd name="connsiteX7" fmla="*/ 3119377 w 6238754"/>
              <a:gd name="connsiteY7" fmla="*/ 6240460 h 6240460"/>
              <a:gd name="connsiteX8" fmla="*/ 0 w 6238754"/>
              <a:gd name="connsiteY8" fmla="*/ 3120230 h 6240460"/>
              <a:gd name="connsiteX9" fmla="*/ 3119377 w 6238754"/>
              <a:gd name="connsiteY9" fmla="*/ 0 h 62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754" h="6240460">
                <a:moveTo>
                  <a:pt x="3119377" y="1812290"/>
                </a:moveTo>
                <a:cubicBezTo>
                  <a:pt x="2397022" y="1812290"/>
                  <a:pt x="1811438" y="2397874"/>
                  <a:pt x="1811438" y="3120229"/>
                </a:cubicBezTo>
                <a:cubicBezTo>
                  <a:pt x="1811438" y="3842584"/>
                  <a:pt x="2397022" y="4428168"/>
                  <a:pt x="3119377" y="4428168"/>
                </a:cubicBezTo>
                <a:cubicBezTo>
                  <a:pt x="3841732" y="4428168"/>
                  <a:pt x="4427316" y="3842584"/>
                  <a:pt x="4427316" y="3120229"/>
                </a:cubicBezTo>
                <a:cubicBezTo>
                  <a:pt x="4427316" y="2397874"/>
                  <a:pt x="3841732" y="1812290"/>
                  <a:pt x="3119377" y="1812290"/>
                </a:cubicBezTo>
                <a:close/>
                <a:moveTo>
                  <a:pt x="3119377" y="0"/>
                </a:moveTo>
                <a:cubicBezTo>
                  <a:pt x="4842161" y="0"/>
                  <a:pt x="6238754" y="1396975"/>
                  <a:pt x="6238754" y="3120230"/>
                </a:cubicBezTo>
                <a:cubicBezTo>
                  <a:pt x="6238754" y="4843485"/>
                  <a:pt x="4842161" y="6240460"/>
                  <a:pt x="3119377" y="6240460"/>
                </a:cubicBezTo>
                <a:cubicBezTo>
                  <a:pt x="1396593" y="6240460"/>
                  <a:pt x="0" y="4843485"/>
                  <a:pt x="0" y="3120230"/>
                </a:cubicBezTo>
                <a:cubicBezTo>
                  <a:pt x="0" y="1396975"/>
                  <a:pt x="1396593" y="0"/>
                  <a:pt x="3119377" y="0"/>
                </a:cubicBez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p:nvPr>
        </p:nvSpPr>
        <p:spPr>
          <a:xfrm>
            <a:off x="197635" y="941022"/>
            <a:ext cx="1951205" cy="1200151"/>
          </a:xfrm>
        </p:spPr>
        <p:txBody>
          <a:bodyPr anchor="t">
            <a:noAutofit/>
          </a:bodyPr>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7294347" y="3963701"/>
            <a:ext cx="1255293" cy="523527"/>
          </a:xfrm>
        </p:spPr>
        <p:txBody>
          <a:bodyPr/>
          <a:lstStyle>
            <a:lvl1pPr marL="0" indent="0">
              <a:buNone/>
              <a:defRPr sz="825"/>
            </a:lvl1pPr>
            <a:lvl2pPr>
              <a:defRPr sz="2099"/>
            </a:lvl2pPr>
            <a:lvl3pPr>
              <a:defRPr sz="1799"/>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11"/>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80464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wo Content_2">
    <p:spTree>
      <p:nvGrpSpPr>
        <p:cNvPr id="1" name=""/>
        <p:cNvGrpSpPr/>
        <p:nvPr/>
      </p:nvGrpSpPr>
      <p:grpSpPr>
        <a:xfrm>
          <a:off x="0" y="0"/>
          <a:ext cx="0" cy="0"/>
          <a:chOff x="0" y="0"/>
          <a:chExt cx="0" cy="0"/>
        </a:xfrm>
      </p:grpSpPr>
      <p:sp>
        <p:nvSpPr>
          <p:cNvPr id="2" name="Title 1"/>
          <p:cNvSpPr>
            <a:spLocks noGrp="1"/>
          </p:cNvSpPr>
          <p:nvPr>
            <p:ph type="title"/>
          </p:nvPr>
        </p:nvSpPr>
        <p:spPr>
          <a:xfrm>
            <a:off x="197635" y="941022"/>
            <a:ext cx="3313661" cy="677467"/>
          </a:xfrm>
        </p:spPr>
        <p:txBody>
          <a:bodyPr anchor="t">
            <a:noAutofit/>
          </a:bodyPr>
          <a:lstStyle>
            <a:lvl1pPr>
              <a:defRPr sz="2401"/>
            </a:lvl1pPr>
          </a:lstStyle>
          <a:p>
            <a:r>
              <a:rPr lang="en-US"/>
              <a:t>Click to edit Master title style</a:t>
            </a:r>
            <a:endParaRPr lang="en-US" dirty="0"/>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Picture Placeholder 2"/>
          <p:cNvSpPr>
            <a:spLocks noGrp="1"/>
          </p:cNvSpPr>
          <p:nvPr>
            <p:ph type="pic" idx="10"/>
          </p:nvPr>
        </p:nvSpPr>
        <p:spPr>
          <a:xfrm>
            <a:off x="4379976" y="0"/>
            <a:ext cx="4764024" cy="2688336"/>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10" name="Rectangle 9"/>
          <p:cNvSpPr/>
          <p:nvPr userDrawn="1"/>
        </p:nvSpPr>
        <p:spPr>
          <a:xfrm>
            <a:off x="4379976" y="2688336"/>
            <a:ext cx="4764024" cy="2455164"/>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7"/>
          <p:cNvSpPr>
            <a:spLocks noGrp="1"/>
          </p:cNvSpPr>
          <p:nvPr>
            <p:ph type="body" sz="quarter" idx="11"/>
          </p:nvPr>
        </p:nvSpPr>
        <p:spPr>
          <a:xfrm>
            <a:off x="197635" y="1738698"/>
            <a:ext cx="3313661" cy="1287065"/>
          </a:xfrm>
        </p:spPr>
        <p:txBody>
          <a:bodyPr>
            <a:noAutofit/>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Click to edit Master text styles</a:t>
            </a:r>
          </a:p>
        </p:txBody>
      </p:sp>
      <p:sp>
        <p:nvSpPr>
          <p:cNvPr id="8" name="Text Placeholder 7"/>
          <p:cNvSpPr>
            <a:spLocks noGrp="1"/>
          </p:cNvSpPr>
          <p:nvPr>
            <p:ph type="body" sz="quarter" idx="12"/>
          </p:nvPr>
        </p:nvSpPr>
        <p:spPr>
          <a:xfrm>
            <a:off x="6641782" y="3181271"/>
            <a:ext cx="1926377" cy="1284684"/>
          </a:xfrm>
        </p:spPr>
        <p:txBody>
          <a:bodyPr/>
          <a:lstStyle>
            <a:lvl1pPr marL="0" indent="0">
              <a:lnSpc>
                <a:spcPct val="100000"/>
              </a:lnSpc>
              <a:buNone/>
              <a:defRPr sz="900" b="1" i="0">
                <a:solidFill>
                  <a:schemeClr val="bg1"/>
                </a:solidFill>
                <a:latin typeface="Gotham-Bold" charset="0"/>
                <a:ea typeface="Gotham-Bold" charset="0"/>
                <a:cs typeface="Gotham-Bold" charset="0"/>
              </a:defRPr>
            </a:lvl1pPr>
          </a:lstStyle>
          <a:p>
            <a:pPr lvl="0"/>
            <a:r>
              <a:rPr lang="en-US"/>
              <a:t>Click to edit Master text styles</a:t>
            </a:r>
          </a:p>
        </p:txBody>
      </p:sp>
      <p:sp>
        <p:nvSpPr>
          <p:cNvPr id="14" name="Slide Number Placeholder 13"/>
          <p:cNvSpPr>
            <a:spLocks noGrp="1"/>
          </p:cNvSpPr>
          <p:nvPr>
            <p:ph type="sldNum" sz="quarter" idx="14"/>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2"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146492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1_Two Content_2">
    <p:spTree>
      <p:nvGrpSpPr>
        <p:cNvPr id="1" name=""/>
        <p:cNvGrpSpPr/>
        <p:nvPr/>
      </p:nvGrpSpPr>
      <p:grpSpPr>
        <a:xfrm>
          <a:off x="0" y="0"/>
          <a:ext cx="0" cy="0"/>
          <a:chOff x="0" y="0"/>
          <a:chExt cx="0" cy="0"/>
        </a:xfrm>
      </p:grpSpPr>
      <p:sp>
        <p:nvSpPr>
          <p:cNvPr id="25" name="Picture Placeholder 45"/>
          <p:cNvSpPr>
            <a:spLocks noGrp="1"/>
          </p:cNvSpPr>
          <p:nvPr>
            <p:ph type="pic" idx="24"/>
          </p:nvPr>
        </p:nvSpPr>
        <p:spPr>
          <a:xfrm>
            <a:off x="0" y="2480982"/>
            <a:ext cx="9144000" cy="2662518"/>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7" name="Rectangle 6"/>
          <p:cNvSpPr/>
          <p:nvPr/>
        </p:nvSpPr>
        <p:spPr>
          <a:xfrm>
            <a:off x="0" y="0"/>
            <a:ext cx="9144000" cy="248098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7635" y="941022"/>
            <a:ext cx="5724341" cy="677467"/>
          </a:xfrm>
        </p:spPr>
        <p:txBody>
          <a:bodyPr anchor="t">
            <a:noAutofit/>
          </a:bodyPr>
          <a:lstStyle>
            <a:lvl1pPr>
              <a:defRPr sz="2401">
                <a:solidFill>
                  <a:schemeClr val="bg1"/>
                </a:solidFill>
              </a:defRPr>
            </a:lvl1pPr>
          </a:lstStyle>
          <a:p>
            <a:r>
              <a:rPr lang="en-US"/>
              <a:t>Click to edit Master title style</a:t>
            </a:r>
            <a:endParaRPr lang="en-US" dirty="0"/>
          </a:p>
        </p:txBody>
      </p:sp>
      <p:sp>
        <p:nvSpPr>
          <p:cNvPr id="11" name="Text Placeholder 7"/>
          <p:cNvSpPr>
            <a:spLocks noGrp="1"/>
          </p:cNvSpPr>
          <p:nvPr>
            <p:ph type="body" sz="quarter" idx="11"/>
          </p:nvPr>
        </p:nvSpPr>
        <p:spPr>
          <a:xfrm>
            <a:off x="197635" y="1738698"/>
            <a:ext cx="5724341" cy="553838"/>
          </a:xfrm>
        </p:spPr>
        <p:txBody>
          <a:bodyPr>
            <a:noAutofit/>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Click to edit Master text styles</a:t>
            </a:r>
          </a:p>
        </p:txBody>
      </p:sp>
      <p:pic>
        <p:nvPicPr>
          <p:cNvPr id="21" name="Picture 20"/>
          <p:cNvPicPr>
            <a:picLocks noChangeAspect="1"/>
          </p:cNvPicPr>
          <p:nvPr userDrawn="1"/>
        </p:nvPicPr>
        <p:blipFill>
          <a:blip r:embed="rId2"/>
          <a:stretch>
            <a:fillRect/>
          </a:stretch>
        </p:blipFill>
        <p:spPr>
          <a:xfrm>
            <a:off x="271184" y="251978"/>
            <a:ext cx="318134" cy="332931"/>
          </a:xfrm>
          <a:prstGeom prst="rect">
            <a:avLst/>
          </a:prstGeom>
        </p:spPr>
      </p:pic>
      <p:sp>
        <p:nvSpPr>
          <p:cNvPr id="8"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033557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pic>
        <p:nvPicPr>
          <p:cNvPr id="13" name="Picture 12"/>
          <p:cNvPicPr>
            <a:picLocks noChangeAspect="1"/>
          </p:cNvPicPr>
          <p:nvPr/>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12"/>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842039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6693409" y="3026664"/>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2716022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7" name="Rectangle 6"/>
          <p:cNvSpPr/>
          <p:nvPr userDrawn="1"/>
        </p:nvSpPr>
        <p:spPr>
          <a:xfrm>
            <a:off x="1" y="3026664"/>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43824"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2450592"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7001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8" name="Rectangle 7"/>
          <p:cNvSpPr/>
          <p:nvPr userDrawn="1"/>
        </p:nvSpPr>
        <p:spPr>
          <a:xfrm>
            <a:off x="6693407" y="3026664"/>
            <a:ext cx="2450592" cy="2116836"/>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296335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7"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8" name="Rectangle 7"/>
          <p:cNvSpPr/>
          <p:nvPr userDrawn="1"/>
        </p:nvSpPr>
        <p:spPr>
          <a:xfrm>
            <a:off x="-1" y="3031066"/>
            <a:ext cx="2446868" cy="213568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43824"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2446867"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22128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6693407" y="3026664"/>
            <a:ext cx="2450593" cy="2116836"/>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894329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7" name="Rectangle 6"/>
          <p:cNvSpPr/>
          <p:nvPr userDrawn="1"/>
        </p:nvSpPr>
        <p:spPr>
          <a:xfrm>
            <a:off x="1" y="3031066"/>
            <a:ext cx="2450591" cy="2112434"/>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43824"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2450592"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233256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ertical Bar and Picture">
    <p:spTree>
      <p:nvGrpSpPr>
        <p:cNvPr id="1" name=""/>
        <p:cNvGrpSpPr/>
        <p:nvPr/>
      </p:nvGrpSpPr>
      <p:grpSpPr>
        <a:xfrm>
          <a:off x="0" y="0"/>
          <a:ext cx="0" cy="0"/>
          <a:chOff x="0" y="0"/>
          <a:chExt cx="0" cy="0"/>
        </a:xfrm>
      </p:grpSpPr>
      <p:sp>
        <p:nvSpPr>
          <p:cNvPr id="8" name="Picture Placeholder 8"/>
          <p:cNvSpPr>
            <a:spLocks noGrp="1"/>
          </p:cNvSpPr>
          <p:nvPr>
            <p:ph type="pic" sz="quarter" idx="10"/>
          </p:nvPr>
        </p:nvSpPr>
        <p:spPr>
          <a:xfrm>
            <a:off x="1636776" y="0"/>
            <a:ext cx="7507224" cy="5143500"/>
          </a:xfrm>
          <a:custGeom>
            <a:avLst/>
            <a:gdLst>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450832 w 10009632"/>
              <a:gd name="connsiteY38" fmla="*/ 641350 h 6858000"/>
              <a:gd name="connsiteX39" fmla="*/ 9325209 w 10009632"/>
              <a:gd name="connsiteY39" fmla="*/ 641481 h 6858000"/>
              <a:gd name="connsiteX40" fmla="*/ 9299558 w 10009632"/>
              <a:gd name="connsiteY40" fmla="*/ 615325 h 6858000"/>
              <a:gd name="connsiteX41" fmla="*/ 9299558 w 10009632"/>
              <a:gd name="connsiteY41" fmla="*/ 611858 h 6858000"/>
              <a:gd name="connsiteX42" fmla="*/ 9299558 w 10009632"/>
              <a:gd name="connsiteY42" fmla="*/ 609076 h 6858000"/>
              <a:gd name="connsiteX43" fmla="*/ 9299557 w 10009632"/>
              <a:gd name="connsiteY43" fmla="*/ 609076 h 6858000"/>
              <a:gd name="connsiteX44" fmla="*/ 9297987 w 10009632"/>
              <a:gd name="connsiteY44" fmla="*/ 524982 h 6858000"/>
              <a:gd name="connsiteX45" fmla="*/ 9297327 w 10009632"/>
              <a:gd name="connsiteY45" fmla="*/ 521721 h 6858000"/>
              <a:gd name="connsiteX46" fmla="*/ 9311574 w 10009632"/>
              <a:gd name="connsiteY46" fmla="*/ 500271 h 6858000"/>
              <a:gd name="connsiteX47" fmla="*/ 9319005 w 10009632"/>
              <a:gd name="connsiteY47" fmla="*/ 498774 h 6858000"/>
              <a:gd name="connsiteX48" fmla="*/ 9318981 w 10009632"/>
              <a:gd name="connsiteY48" fmla="*/ 498442 h 6858000"/>
              <a:gd name="connsiteX49" fmla="*/ 9346322 w 10009632"/>
              <a:gd name="connsiteY49" fmla="*/ 495886 h 6858000"/>
              <a:gd name="connsiteX50" fmla="*/ 9356813 w 10009632"/>
              <a:gd name="connsiteY50" fmla="*/ 495676 h 6858000"/>
              <a:gd name="connsiteX51" fmla="*/ 9356893 w 10009632"/>
              <a:gd name="connsiteY51" fmla="*/ 495660 h 6858000"/>
              <a:gd name="connsiteX52" fmla="*/ 9356959 w 10009632"/>
              <a:gd name="connsiteY52" fmla="*/ 495673 h 6858000"/>
              <a:gd name="connsiteX53" fmla="*/ 9357631 w 10009632"/>
              <a:gd name="connsiteY53" fmla="*/ 495659 h 6858000"/>
              <a:gd name="connsiteX54" fmla="*/ 9442002 w 10009632"/>
              <a:gd name="connsiteY54" fmla="*/ 349989 h 6858000"/>
              <a:gd name="connsiteX55" fmla="*/ 9229912 w 10009632"/>
              <a:gd name="connsiteY55" fmla="*/ 571943 h 6858000"/>
              <a:gd name="connsiteX56" fmla="*/ 9442002 w 10009632"/>
              <a:gd name="connsiteY56" fmla="*/ 793897 h 6858000"/>
              <a:gd name="connsiteX57" fmla="*/ 9654091 w 10009632"/>
              <a:gd name="connsiteY57" fmla="*/ 571943 h 6858000"/>
              <a:gd name="connsiteX58" fmla="*/ 9442002 w 10009632"/>
              <a:gd name="connsiteY58" fmla="*/ 349989 h 6858000"/>
              <a:gd name="connsiteX59" fmla="*/ 0 w 10009632"/>
              <a:gd name="connsiteY59" fmla="*/ 0 h 6858000"/>
              <a:gd name="connsiteX60" fmla="*/ 10009632 w 10009632"/>
              <a:gd name="connsiteY60" fmla="*/ 0 h 6858000"/>
              <a:gd name="connsiteX61" fmla="*/ 10009632 w 10009632"/>
              <a:gd name="connsiteY61" fmla="*/ 6858000 h 6858000"/>
              <a:gd name="connsiteX62" fmla="*/ 0 w 10009632"/>
              <a:gd name="connsiteY62" fmla="*/ 6858000 h 6858000"/>
              <a:gd name="connsiteX63" fmla="*/ 0 w 10009632"/>
              <a:gd name="connsiteY63" fmla="*/ 6083809 h 6858000"/>
              <a:gd name="connsiteX64" fmla="*/ 1536192 w 10009632"/>
              <a:gd name="connsiteY64" fmla="*/ 6083809 h 6858000"/>
              <a:gd name="connsiteX65" fmla="*/ 1536192 w 10009632"/>
              <a:gd name="connsiteY65" fmla="*/ 743713 h 6858000"/>
              <a:gd name="connsiteX66" fmla="*/ 0 w 10009632"/>
              <a:gd name="connsiteY66" fmla="*/ 743713 h 6858000"/>
              <a:gd name="connsiteX67" fmla="*/ 0 w 10009632"/>
              <a:gd name="connsiteY6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357631 w 10009632"/>
              <a:gd name="connsiteY52" fmla="*/ 495659 h 6858000"/>
              <a:gd name="connsiteX53" fmla="*/ 9442002 w 10009632"/>
              <a:gd name="connsiteY53" fmla="*/ 349989 h 6858000"/>
              <a:gd name="connsiteX54" fmla="*/ 9229912 w 10009632"/>
              <a:gd name="connsiteY54" fmla="*/ 571943 h 6858000"/>
              <a:gd name="connsiteX55" fmla="*/ 9442002 w 10009632"/>
              <a:gd name="connsiteY55" fmla="*/ 793897 h 6858000"/>
              <a:gd name="connsiteX56" fmla="*/ 9654091 w 10009632"/>
              <a:gd name="connsiteY56" fmla="*/ 571943 h 6858000"/>
              <a:gd name="connsiteX57" fmla="*/ 9442002 w 10009632"/>
              <a:gd name="connsiteY57" fmla="*/ 349989 h 6858000"/>
              <a:gd name="connsiteX58" fmla="*/ 0 w 10009632"/>
              <a:gd name="connsiteY58" fmla="*/ 0 h 6858000"/>
              <a:gd name="connsiteX59" fmla="*/ 10009632 w 10009632"/>
              <a:gd name="connsiteY59" fmla="*/ 0 h 6858000"/>
              <a:gd name="connsiteX60" fmla="*/ 10009632 w 10009632"/>
              <a:gd name="connsiteY60" fmla="*/ 6858000 h 6858000"/>
              <a:gd name="connsiteX61" fmla="*/ 0 w 10009632"/>
              <a:gd name="connsiteY61" fmla="*/ 6858000 h 6858000"/>
              <a:gd name="connsiteX62" fmla="*/ 0 w 10009632"/>
              <a:gd name="connsiteY62" fmla="*/ 6083809 h 6858000"/>
              <a:gd name="connsiteX63" fmla="*/ 1536192 w 10009632"/>
              <a:gd name="connsiteY63" fmla="*/ 6083809 h 6858000"/>
              <a:gd name="connsiteX64" fmla="*/ 1536192 w 10009632"/>
              <a:gd name="connsiteY64" fmla="*/ 743713 h 6858000"/>
              <a:gd name="connsiteX65" fmla="*/ 0 w 10009632"/>
              <a:gd name="connsiteY65" fmla="*/ 743713 h 6858000"/>
              <a:gd name="connsiteX66" fmla="*/ 0 w 10009632"/>
              <a:gd name="connsiteY6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325209 w 10009632"/>
              <a:gd name="connsiteY37" fmla="*/ 641481 h 6858000"/>
              <a:gd name="connsiteX38" fmla="*/ 9299558 w 10009632"/>
              <a:gd name="connsiteY38" fmla="*/ 615325 h 6858000"/>
              <a:gd name="connsiteX39" fmla="*/ 9299558 w 10009632"/>
              <a:gd name="connsiteY39" fmla="*/ 611858 h 6858000"/>
              <a:gd name="connsiteX40" fmla="*/ 9299558 w 10009632"/>
              <a:gd name="connsiteY40" fmla="*/ 609076 h 6858000"/>
              <a:gd name="connsiteX41" fmla="*/ 9299557 w 10009632"/>
              <a:gd name="connsiteY41" fmla="*/ 609076 h 6858000"/>
              <a:gd name="connsiteX42" fmla="*/ 9297987 w 10009632"/>
              <a:gd name="connsiteY42" fmla="*/ 524982 h 6858000"/>
              <a:gd name="connsiteX43" fmla="*/ 9297327 w 10009632"/>
              <a:gd name="connsiteY43" fmla="*/ 521721 h 6858000"/>
              <a:gd name="connsiteX44" fmla="*/ 9311574 w 10009632"/>
              <a:gd name="connsiteY44" fmla="*/ 500271 h 6858000"/>
              <a:gd name="connsiteX45" fmla="*/ 9319005 w 10009632"/>
              <a:gd name="connsiteY45" fmla="*/ 498774 h 6858000"/>
              <a:gd name="connsiteX46" fmla="*/ 9318981 w 10009632"/>
              <a:gd name="connsiteY46" fmla="*/ 498442 h 6858000"/>
              <a:gd name="connsiteX47" fmla="*/ 9346322 w 10009632"/>
              <a:gd name="connsiteY47" fmla="*/ 495886 h 6858000"/>
              <a:gd name="connsiteX48" fmla="*/ 9356813 w 10009632"/>
              <a:gd name="connsiteY48" fmla="*/ 495676 h 6858000"/>
              <a:gd name="connsiteX49" fmla="*/ 9356893 w 10009632"/>
              <a:gd name="connsiteY49" fmla="*/ 495660 h 6858000"/>
              <a:gd name="connsiteX50" fmla="*/ 9356959 w 10009632"/>
              <a:gd name="connsiteY50" fmla="*/ 495673 h 6858000"/>
              <a:gd name="connsiteX51" fmla="*/ 9357631 w 10009632"/>
              <a:gd name="connsiteY51" fmla="*/ 495659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65" fmla="*/ 0 w 10009632"/>
              <a:gd name="connsiteY6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325209 w 10009632"/>
              <a:gd name="connsiteY36" fmla="*/ 641481 h 6858000"/>
              <a:gd name="connsiteX37" fmla="*/ 9299558 w 10009632"/>
              <a:gd name="connsiteY37" fmla="*/ 615325 h 6858000"/>
              <a:gd name="connsiteX38" fmla="*/ 9299558 w 10009632"/>
              <a:gd name="connsiteY38" fmla="*/ 611858 h 6858000"/>
              <a:gd name="connsiteX39" fmla="*/ 9299558 w 10009632"/>
              <a:gd name="connsiteY39" fmla="*/ 609076 h 6858000"/>
              <a:gd name="connsiteX40" fmla="*/ 9299557 w 10009632"/>
              <a:gd name="connsiteY40" fmla="*/ 609076 h 6858000"/>
              <a:gd name="connsiteX41" fmla="*/ 9297987 w 10009632"/>
              <a:gd name="connsiteY41" fmla="*/ 524982 h 6858000"/>
              <a:gd name="connsiteX42" fmla="*/ 9297327 w 10009632"/>
              <a:gd name="connsiteY42" fmla="*/ 521721 h 6858000"/>
              <a:gd name="connsiteX43" fmla="*/ 9311574 w 10009632"/>
              <a:gd name="connsiteY43" fmla="*/ 500271 h 6858000"/>
              <a:gd name="connsiteX44" fmla="*/ 9319005 w 10009632"/>
              <a:gd name="connsiteY44" fmla="*/ 498774 h 6858000"/>
              <a:gd name="connsiteX45" fmla="*/ 9318981 w 10009632"/>
              <a:gd name="connsiteY45" fmla="*/ 498442 h 6858000"/>
              <a:gd name="connsiteX46" fmla="*/ 9346322 w 10009632"/>
              <a:gd name="connsiteY46" fmla="*/ 495886 h 6858000"/>
              <a:gd name="connsiteX47" fmla="*/ 9356813 w 10009632"/>
              <a:gd name="connsiteY47" fmla="*/ 495676 h 6858000"/>
              <a:gd name="connsiteX48" fmla="*/ 9356893 w 10009632"/>
              <a:gd name="connsiteY48" fmla="*/ 495660 h 6858000"/>
              <a:gd name="connsiteX49" fmla="*/ 9356959 w 10009632"/>
              <a:gd name="connsiteY49" fmla="*/ 495673 h 6858000"/>
              <a:gd name="connsiteX50" fmla="*/ 9357631 w 10009632"/>
              <a:gd name="connsiteY50" fmla="*/ 495659 h 6858000"/>
              <a:gd name="connsiteX51" fmla="*/ 9442002 w 10009632"/>
              <a:gd name="connsiteY51" fmla="*/ 349989 h 6858000"/>
              <a:gd name="connsiteX52" fmla="*/ 9229912 w 10009632"/>
              <a:gd name="connsiteY52" fmla="*/ 571943 h 6858000"/>
              <a:gd name="connsiteX53" fmla="*/ 9442002 w 10009632"/>
              <a:gd name="connsiteY53" fmla="*/ 793897 h 6858000"/>
              <a:gd name="connsiteX54" fmla="*/ 9654091 w 10009632"/>
              <a:gd name="connsiteY54" fmla="*/ 571943 h 6858000"/>
              <a:gd name="connsiteX55" fmla="*/ 9442002 w 10009632"/>
              <a:gd name="connsiteY55" fmla="*/ 349989 h 6858000"/>
              <a:gd name="connsiteX56" fmla="*/ 0 w 10009632"/>
              <a:gd name="connsiteY56" fmla="*/ 0 h 6858000"/>
              <a:gd name="connsiteX57" fmla="*/ 10009632 w 10009632"/>
              <a:gd name="connsiteY57" fmla="*/ 0 h 6858000"/>
              <a:gd name="connsiteX58" fmla="*/ 10009632 w 10009632"/>
              <a:gd name="connsiteY58" fmla="*/ 6858000 h 6858000"/>
              <a:gd name="connsiteX59" fmla="*/ 0 w 10009632"/>
              <a:gd name="connsiteY59" fmla="*/ 6858000 h 6858000"/>
              <a:gd name="connsiteX60" fmla="*/ 0 w 10009632"/>
              <a:gd name="connsiteY60" fmla="*/ 6083809 h 6858000"/>
              <a:gd name="connsiteX61" fmla="*/ 1536192 w 10009632"/>
              <a:gd name="connsiteY61" fmla="*/ 6083809 h 6858000"/>
              <a:gd name="connsiteX62" fmla="*/ 1536192 w 10009632"/>
              <a:gd name="connsiteY62" fmla="*/ 743713 h 6858000"/>
              <a:gd name="connsiteX63" fmla="*/ 0 w 10009632"/>
              <a:gd name="connsiteY63" fmla="*/ 743713 h 6858000"/>
              <a:gd name="connsiteX64" fmla="*/ 0 w 10009632"/>
              <a:gd name="connsiteY6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325209 w 10009632"/>
              <a:gd name="connsiteY35" fmla="*/ 641481 h 6858000"/>
              <a:gd name="connsiteX36" fmla="*/ 9299558 w 10009632"/>
              <a:gd name="connsiteY36" fmla="*/ 615325 h 6858000"/>
              <a:gd name="connsiteX37" fmla="*/ 9299558 w 10009632"/>
              <a:gd name="connsiteY37" fmla="*/ 611858 h 6858000"/>
              <a:gd name="connsiteX38" fmla="*/ 9299558 w 10009632"/>
              <a:gd name="connsiteY38" fmla="*/ 609076 h 6858000"/>
              <a:gd name="connsiteX39" fmla="*/ 9299557 w 10009632"/>
              <a:gd name="connsiteY39" fmla="*/ 609076 h 6858000"/>
              <a:gd name="connsiteX40" fmla="*/ 9297987 w 10009632"/>
              <a:gd name="connsiteY40" fmla="*/ 524982 h 6858000"/>
              <a:gd name="connsiteX41" fmla="*/ 9297327 w 10009632"/>
              <a:gd name="connsiteY41" fmla="*/ 521721 h 6858000"/>
              <a:gd name="connsiteX42" fmla="*/ 9311574 w 10009632"/>
              <a:gd name="connsiteY42" fmla="*/ 500271 h 6858000"/>
              <a:gd name="connsiteX43" fmla="*/ 9319005 w 10009632"/>
              <a:gd name="connsiteY43" fmla="*/ 498774 h 6858000"/>
              <a:gd name="connsiteX44" fmla="*/ 9318981 w 10009632"/>
              <a:gd name="connsiteY44" fmla="*/ 498442 h 6858000"/>
              <a:gd name="connsiteX45" fmla="*/ 9346322 w 10009632"/>
              <a:gd name="connsiteY45" fmla="*/ 495886 h 6858000"/>
              <a:gd name="connsiteX46" fmla="*/ 9356813 w 10009632"/>
              <a:gd name="connsiteY46" fmla="*/ 495676 h 6858000"/>
              <a:gd name="connsiteX47" fmla="*/ 9356893 w 10009632"/>
              <a:gd name="connsiteY47" fmla="*/ 495660 h 6858000"/>
              <a:gd name="connsiteX48" fmla="*/ 9356959 w 10009632"/>
              <a:gd name="connsiteY48" fmla="*/ 495673 h 6858000"/>
              <a:gd name="connsiteX49" fmla="*/ 9357631 w 10009632"/>
              <a:gd name="connsiteY49" fmla="*/ 495659 h 6858000"/>
              <a:gd name="connsiteX50" fmla="*/ 9442002 w 10009632"/>
              <a:gd name="connsiteY50" fmla="*/ 349989 h 6858000"/>
              <a:gd name="connsiteX51" fmla="*/ 9229912 w 10009632"/>
              <a:gd name="connsiteY51" fmla="*/ 571943 h 6858000"/>
              <a:gd name="connsiteX52" fmla="*/ 9442002 w 10009632"/>
              <a:gd name="connsiteY52" fmla="*/ 793897 h 6858000"/>
              <a:gd name="connsiteX53" fmla="*/ 9654091 w 10009632"/>
              <a:gd name="connsiteY53" fmla="*/ 571943 h 6858000"/>
              <a:gd name="connsiteX54" fmla="*/ 9442002 w 10009632"/>
              <a:gd name="connsiteY54" fmla="*/ 349989 h 6858000"/>
              <a:gd name="connsiteX55" fmla="*/ 0 w 10009632"/>
              <a:gd name="connsiteY55" fmla="*/ 0 h 6858000"/>
              <a:gd name="connsiteX56" fmla="*/ 10009632 w 10009632"/>
              <a:gd name="connsiteY56" fmla="*/ 0 h 6858000"/>
              <a:gd name="connsiteX57" fmla="*/ 10009632 w 10009632"/>
              <a:gd name="connsiteY57" fmla="*/ 6858000 h 6858000"/>
              <a:gd name="connsiteX58" fmla="*/ 0 w 10009632"/>
              <a:gd name="connsiteY58" fmla="*/ 6858000 h 6858000"/>
              <a:gd name="connsiteX59" fmla="*/ 0 w 10009632"/>
              <a:gd name="connsiteY59" fmla="*/ 6083809 h 6858000"/>
              <a:gd name="connsiteX60" fmla="*/ 1536192 w 10009632"/>
              <a:gd name="connsiteY60" fmla="*/ 6083809 h 6858000"/>
              <a:gd name="connsiteX61" fmla="*/ 1536192 w 10009632"/>
              <a:gd name="connsiteY61" fmla="*/ 743713 h 6858000"/>
              <a:gd name="connsiteX62" fmla="*/ 0 w 10009632"/>
              <a:gd name="connsiteY62" fmla="*/ 743713 h 6858000"/>
              <a:gd name="connsiteX63" fmla="*/ 0 w 10009632"/>
              <a:gd name="connsiteY6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826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325209 w 10009632"/>
              <a:gd name="connsiteY33" fmla="*/ 641481 h 6858000"/>
              <a:gd name="connsiteX34" fmla="*/ 9299558 w 10009632"/>
              <a:gd name="connsiteY34" fmla="*/ 615325 h 6858000"/>
              <a:gd name="connsiteX35" fmla="*/ 9299558 w 10009632"/>
              <a:gd name="connsiteY35" fmla="*/ 611858 h 6858000"/>
              <a:gd name="connsiteX36" fmla="*/ 9299558 w 10009632"/>
              <a:gd name="connsiteY36" fmla="*/ 609076 h 6858000"/>
              <a:gd name="connsiteX37" fmla="*/ 9299557 w 10009632"/>
              <a:gd name="connsiteY37" fmla="*/ 609076 h 6858000"/>
              <a:gd name="connsiteX38" fmla="*/ 9297987 w 10009632"/>
              <a:gd name="connsiteY38" fmla="*/ 524982 h 6858000"/>
              <a:gd name="connsiteX39" fmla="*/ 9297327 w 10009632"/>
              <a:gd name="connsiteY39" fmla="*/ 521721 h 6858000"/>
              <a:gd name="connsiteX40" fmla="*/ 9311574 w 10009632"/>
              <a:gd name="connsiteY40" fmla="*/ 500271 h 6858000"/>
              <a:gd name="connsiteX41" fmla="*/ 9319005 w 10009632"/>
              <a:gd name="connsiteY41" fmla="*/ 498774 h 6858000"/>
              <a:gd name="connsiteX42" fmla="*/ 9318981 w 10009632"/>
              <a:gd name="connsiteY42" fmla="*/ 498442 h 6858000"/>
              <a:gd name="connsiteX43" fmla="*/ 9346322 w 10009632"/>
              <a:gd name="connsiteY43" fmla="*/ 495886 h 6858000"/>
              <a:gd name="connsiteX44" fmla="*/ 9356813 w 10009632"/>
              <a:gd name="connsiteY44" fmla="*/ 495676 h 6858000"/>
              <a:gd name="connsiteX45" fmla="*/ 9356893 w 10009632"/>
              <a:gd name="connsiteY45" fmla="*/ 495660 h 6858000"/>
              <a:gd name="connsiteX46" fmla="*/ 9356959 w 10009632"/>
              <a:gd name="connsiteY46" fmla="*/ 495673 h 6858000"/>
              <a:gd name="connsiteX47" fmla="*/ 9357631 w 10009632"/>
              <a:gd name="connsiteY47" fmla="*/ 495659 h 6858000"/>
              <a:gd name="connsiteX48" fmla="*/ 9442002 w 10009632"/>
              <a:gd name="connsiteY48" fmla="*/ 349989 h 6858000"/>
              <a:gd name="connsiteX49" fmla="*/ 9229912 w 10009632"/>
              <a:gd name="connsiteY49" fmla="*/ 571943 h 6858000"/>
              <a:gd name="connsiteX50" fmla="*/ 9442002 w 10009632"/>
              <a:gd name="connsiteY50" fmla="*/ 793897 h 6858000"/>
              <a:gd name="connsiteX51" fmla="*/ 9654091 w 10009632"/>
              <a:gd name="connsiteY51" fmla="*/ 571943 h 6858000"/>
              <a:gd name="connsiteX52" fmla="*/ 9442002 w 10009632"/>
              <a:gd name="connsiteY52" fmla="*/ 349989 h 6858000"/>
              <a:gd name="connsiteX53" fmla="*/ 0 w 10009632"/>
              <a:gd name="connsiteY53" fmla="*/ 0 h 6858000"/>
              <a:gd name="connsiteX54" fmla="*/ 10009632 w 10009632"/>
              <a:gd name="connsiteY54" fmla="*/ 0 h 6858000"/>
              <a:gd name="connsiteX55" fmla="*/ 10009632 w 10009632"/>
              <a:gd name="connsiteY55" fmla="*/ 6858000 h 6858000"/>
              <a:gd name="connsiteX56" fmla="*/ 0 w 10009632"/>
              <a:gd name="connsiteY56" fmla="*/ 6858000 h 6858000"/>
              <a:gd name="connsiteX57" fmla="*/ 0 w 10009632"/>
              <a:gd name="connsiteY57" fmla="*/ 6083809 h 6858000"/>
              <a:gd name="connsiteX58" fmla="*/ 1536192 w 10009632"/>
              <a:gd name="connsiteY58" fmla="*/ 6083809 h 6858000"/>
              <a:gd name="connsiteX59" fmla="*/ 1536192 w 10009632"/>
              <a:gd name="connsiteY59" fmla="*/ 743713 h 6858000"/>
              <a:gd name="connsiteX60" fmla="*/ 0 w 10009632"/>
              <a:gd name="connsiteY60" fmla="*/ 743713 h 6858000"/>
              <a:gd name="connsiteX61" fmla="*/ 0 w 10009632"/>
              <a:gd name="connsiteY6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325209 w 10009632"/>
              <a:gd name="connsiteY32" fmla="*/ 641481 h 6858000"/>
              <a:gd name="connsiteX33" fmla="*/ 9299558 w 10009632"/>
              <a:gd name="connsiteY33" fmla="*/ 615325 h 6858000"/>
              <a:gd name="connsiteX34" fmla="*/ 9299558 w 10009632"/>
              <a:gd name="connsiteY34" fmla="*/ 611858 h 6858000"/>
              <a:gd name="connsiteX35" fmla="*/ 9299558 w 10009632"/>
              <a:gd name="connsiteY35" fmla="*/ 609076 h 6858000"/>
              <a:gd name="connsiteX36" fmla="*/ 9299557 w 10009632"/>
              <a:gd name="connsiteY36" fmla="*/ 609076 h 6858000"/>
              <a:gd name="connsiteX37" fmla="*/ 9297987 w 10009632"/>
              <a:gd name="connsiteY37" fmla="*/ 524982 h 6858000"/>
              <a:gd name="connsiteX38" fmla="*/ 9297327 w 10009632"/>
              <a:gd name="connsiteY38" fmla="*/ 521721 h 6858000"/>
              <a:gd name="connsiteX39" fmla="*/ 9311574 w 10009632"/>
              <a:gd name="connsiteY39" fmla="*/ 500271 h 6858000"/>
              <a:gd name="connsiteX40" fmla="*/ 9319005 w 10009632"/>
              <a:gd name="connsiteY40" fmla="*/ 498774 h 6858000"/>
              <a:gd name="connsiteX41" fmla="*/ 9318981 w 10009632"/>
              <a:gd name="connsiteY41" fmla="*/ 498442 h 6858000"/>
              <a:gd name="connsiteX42" fmla="*/ 9346322 w 10009632"/>
              <a:gd name="connsiteY42" fmla="*/ 495886 h 6858000"/>
              <a:gd name="connsiteX43" fmla="*/ 9356813 w 10009632"/>
              <a:gd name="connsiteY43" fmla="*/ 495676 h 6858000"/>
              <a:gd name="connsiteX44" fmla="*/ 9356893 w 10009632"/>
              <a:gd name="connsiteY44" fmla="*/ 495660 h 6858000"/>
              <a:gd name="connsiteX45" fmla="*/ 9356959 w 10009632"/>
              <a:gd name="connsiteY45" fmla="*/ 495673 h 6858000"/>
              <a:gd name="connsiteX46" fmla="*/ 9357631 w 10009632"/>
              <a:gd name="connsiteY46" fmla="*/ 495659 h 6858000"/>
              <a:gd name="connsiteX47" fmla="*/ 9442002 w 10009632"/>
              <a:gd name="connsiteY47" fmla="*/ 349989 h 6858000"/>
              <a:gd name="connsiteX48" fmla="*/ 9229912 w 10009632"/>
              <a:gd name="connsiteY48" fmla="*/ 571943 h 6858000"/>
              <a:gd name="connsiteX49" fmla="*/ 9442002 w 10009632"/>
              <a:gd name="connsiteY49" fmla="*/ 793897 h 6858000"/>
              <a:gd name="connsiteX50" fmla="*/ 9654091 w 10009632"/>
              <a:gd name="connsiteY50" fmla="*/ 571943 h 6858000"/>
              <a:gd name="connsiteX51" fmla="*/ 9442002 w 10009632"/>
              <a:gd name="connsiteY51" fmla="*/ 349989 h 6858000"/>
              <a:gd name="connsiteX52" fmla="*/ 0 w 10009632"/>
              <a:gd name="connsiteY52" fmla="*/ 0 h 6858000"/>
              <a:gd name="connsiteX53" fmla="*/ 10009632 w 10009632"/>
              <a:gd name="connsiteY53" fmla="*/ 0 h 6858000"/>
              <a:gd name="connsiteX54" fmla="*/ 10009632 w 10009632"/>
              <a:gd name="connsiteY54" fmla="*/ 6858000 h 6858000"/>
              <a:gd name="connsiteX55" fmla="*/ 0 w 10009632"/>
              <a:gd name="connsiteY55" fmla="*/ 6858000 h 6858000"/>
              <a:gd name="connsiteX56" fmla="*/ 0 w 10009632"/>
              <a:gd name="connsiteY56" fmla="*/ 6083809 h 6858000"/>
              <a:gd name="connsiteX57" fmla="*/ 1536192 w 10009632"/>
              <a:gd name="connsiteY57" fmla="*/ 6083809 h 6858000"/>
              <a:gd name="connsiteX58" fmla="*/ 1536192 w 10009632"/>
              <a:gd name="connsiteY58" fmla="*/ 743713 h 6858000"/>
              <a:gd name="connsiteX59" fmla="*/ 0 w 10009632"/>
              <a:gd name="connsiteY59" fmla="*/ 743713 h 6858000"/>
              <a:gd name="connsiteX60" fmla="*/ 0 w 10009632"/>
              <a:gd name="connsiteY6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33382 w 10009632"/>
              <a:gd name="connsiteY30" fmla="*/ 508000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325209 w 10009632"/>
              <a:gd name="connsiteY29" fmla="*/ 641481 h 6858000"/>
              <a:gd name="connsiteX30" fmla="*/ 9299558 w 10009632"/>
              <a:gd name="connsiteY30" fmla="*/ 615325 h 6858000"/>
              <a:gd name="connsiteX31" fmla="*/ 9299558 w 10009632"/>
              <a:gd name="connsiteY31" fmla="*/ 611858 h 6858000"/>
              <a:gd name="connsiteX32" fmla="*/ 9299558 w 10009632"/>
              <a:gd name="connsiteY32" fmla="*/ 609076 h 6858000"/>
              <a:gd name="connsiteX33" fmla="*/ 9299557 w 10009632"/>
              <a:gd name="connsiteY33" fmla="*/ 609076 h 6858000"/>
              <a:gd name="connsiteX34" fmla="*/ 9297987 w 10009632"/>
              <a:gd name="connsiteY34" fmla="*/ 524982 h 6858000"/>
              <a:gd name="connsiteX35" fmla="*/ 9297327 w 10009632"/>
              <a:gd name="connsiteY35" fmla="*/ 521721 h 6858000"/>
              <a:gd name="connsiteX36" fmla="*/ 9311574 w 10009632"/>
              <a:gd name="connsiteY36" fmla="*/ 500271 h 6858000"/>
              <a:gd name="connsiteX37" fmla="*/ 9319005 w 10009632"/>
              <a:gd name="connsiteY37" fmla="*/ 498774 h 6858000"/>
              <a:gd name="connsiteX38" fmla="*/ 9318981 w 10009632"/>
              <a:gd name="connsiteY38" fmla="*/ 498442 h 6858000"/>
              <a:gd name="connsiteX39" fmla="*/ 9346322 w 10009632"/>
              <a:gd name="connsiteY39" fmla="*/ 495886 h 6858000"/>
              <a:gd name="connsiteX40" fmla="*/ 9356813 w 10009632"/>
              <a:gd name="connsiteY40" fmla="*/ 495676 h 6858000"/>
              <a:gd name="connsiteX41" fmla="*/ 9356893 w 10009632"/>
              <a:gd name="connsiteY41" fmla="*/ 495660 h 6858000"/>
              <a:gd name="connsiteX42" fmla="*/ 9356959 w 10009632"/>
              <a:gd name="connsiteY42" fmla="*/ 495673 h 6858000"/>
              <a:gd name="connsiteX43" fmla="*/ 9357631 w 10009632"/>
              <a:gd name="connsiteY43" fmla="*/ 495659 h 6858000"/>
              <a:gd name="connsiteX44" fmla="*/ 9442002 w 10009632"/>
              <a:gd name="connsiteY44" fmla="*/ 349989 h 6858000"/>
              <a:gd name="connsiteX45" fmla="*/ 9229912 w 10009632"/>
              <a:gd name="connsiteY45" fmla="*/ 571943 h 6858000"/>
              <a:gd name="connsiteX46" fmla="*/ 9442002 w 10009632"/>
              <a:gd name="connsiteY46" fmla="*/ 793897 h 6858000"/>
              <a:gd name="connsiteX47" fmla="*/ 9654091 w 10009632"/>
              <a:gd name="connsiteY47" fmla="*/ 571943 h 6858000"/>
              <a:gd name="connsiteX48" fmla="*/ 9442002 w 10009632"/>
              <a:gd name="connsiteY48" fmla="*/ 349989 h 6858000"/>
              <a:gd name="connsiteX49" fmla="*/ 0 w 10009632"/>
              <a:gd name="connsiteY49" fmla="*/ 0 h 6858000"/>
              <a:gd name="connsiteX50" fmla="*/ 10009632 w 10009632"/>
              <a:gd name="connsiteY50" fmla="*/ 0 h 6858000"/>
              <a:gd name="connsiteX51" fmla="*/ 10009632 w 10009632"/>
              <a:gd name="connsiteY51" fmla="*/ 6858000 h 6858000"/>
              <a:gd name="connsiteX52" fmla="*/ 0 w 10009632"/>
              <a:gd name="connsiteY52" fmla="*/ 6858000 h 6858000"/>
              <a:gd name="connsiteX53" fmla="*/ 0 w 10009632"/>
              <a:gd name="connsiteY53" fmla="*/ 6083809 h 6858000"/>
              <a:gd name="connsiteX54" fmla="*/ 1536192 w 10009632"/>
              <a:gd name="connsiteY54" fmla="*/ 6083809 h 6858000"/>
              <a:gd name="connsiteX55" fmla="*/ 1536192 w 10009632"/>
              <a:gd name="connsiteY55" fmla="*/ 743713 h 6858000"/>
              <a:gd name="connsiteX56" fmla="*/ 0 w 10009632"/>
              <a:gd name="connsiteY56" fmla="*/ 743713 h 6858000"/>
              <a:gd name="connsiteX57" fmla="*/ 0 w 10009632"/>
              <a:gd name="connsiteY5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325209 w 10009632"/>
              <a:gd name="connsiteY28" fmla="*/ 641481 h 6858000"/>
              <a:gd name="connsiteX29" fmla="*/ 9299558 w 10009632"/>
              <a:gd name="connsiteY29" fmla="*/ 615325 h 6858000"/>
              <a:gd name="connsiteX30" fmla="*/ 9299558 w 10009632"/>
              <a:gd name="connsiteY30" fmla="*/ 611858 h 6858000"/>
              <a:gd name="connsiteX31" fmla="*/ 9299558 w 10009632"/>
              <a:gd name="connsiteY31" fmla="*/ 609076 h 6858000"/>
              <a:gd name="connsiteX32" fmla="*/ 9299557 w 10009632"/>
              <a:gd name="connsiteY32" fmla="*/ 609076 h 6858000"/>
              <a:gd name="connsiteX33" fmla="*/ 9297987 w 10009632"/>
              <a:gd name="connsiteY33" fmla="*/ 524982 h 6858000"/>
              <a:gd name="connsiteX34" fmla="*/ 9297327 w 10009632"/>
              <a:gd name="connsiteY34" fmla="*/ 521721 h 6858000"/>
              <a:gd name="connsiteX35" fmla="*/ 9311574 w 10009632"/>
              <a:gd name="connsiteY35" fmla="*/ 500271 h 6858000"/>
              <a:gd name="connsiteX36" fmla="*/ 9319005 w 10009632"/>
              <a:gd name="connsiteY36" fmla="*/ 498774 h 6858000"/>
              <a:gd name="connsiteX37" fmla="*/ 9318981 w 10009632"/>
              <a:gd name="connsiteY37" fmla="*/ 498442 h 6858000"/>
              <a:gd name="connsiteX38" fmla="*/ 9346322 w 10009632"/>
              <a:gd name="connsiteY38" fmla="*/ 495886 h 6858000"/>
              <a:gd name="connsiteX39" fmla="*/ 9356813 w 10009632"/>
              <a:gd name="connsiteY39" fmla="*/ 495676 h 6858000"/>
              <a:gd name="connsiteX40" fmla="*/ 9356893 w 10009632"/>
              <a:gd name="connsiteY40" fmla="*/ 495660 h 6858000"/>
              <a:gd name="connsiteX41" fmla="*/ 9356959 w 10009632"/>
              <a:gd name="connsiteY41" fmla="*/ 495673 h 6858000"/>
              <a:gd name="connsiteX42" fmla="*/ 9357631 w 10009632"/>
              <a:gd name="connsiteY42" fmla="*/ 495659 h 6858000"/>
              <a:gd name="connsiteX43" fmla="*/ 9442002 w 10009632"/>
              <a:gd name="connsiteY43" fmla="*/ 349989 h 6858000"/>
              <a:gd name="connsiteX44" fmla="*/ 9229912 w 10009632"/>
              <a:gd name="connsiteY44" fmla="*/ 571943 h 6858000"/>
              <a:gd name="connsiteX45" fmla="*/ 9442002 w 10009632"/>
              <a:gd name="connsiteY45" fmla="*/ 793897 h 6858000"/>
              <a:gd name="connsiteX46" fmla="*/ 9654091 w 10009632"/>
              <a:gd name="connsiteY46" fmla="*/ 571943 h 6858000"/>
              <a:gd name="connsiteX47" fmla="*/ 9442002 w 10009632"/>
              <a:gd name="connsiteY47" fmla="*/ 349989 h 6858000"/>
              <a:gd name="connsiteX48" fmla="*/ 0 w 10009632"/>
              <a:gd name="connsiteY48" fmla="*/ 0 h 6858000"/>
              <a:gd name="connsiteX49" fmla="*/ 10009632 w 10009632"/>
              <a:gd name="connsiteY49" fmla="*/ 0 h 6858000"/>
              <a:gd name="connsiteX50" fmla="*/ 10009632 w 10009632"/>
              <a:gd name="connsiteY50" fmla="*/ 6858000 h 6858000"/>
              <a:gd name="connsiteX51" fmla="*/ 0 w 10009632"/>
              <a:gd name="connsiteY51" fmla="*/ 6858000 h 6858000"/>
              <a:gd name="connsiteX52" fmla="*/ 0 w 10009632"/>
              <a:gd name="connsiteY52" fmla="*/ 6083809 h 6858000"/>
              <a:gd name="connsiteX53" fmla="*/ 1536192 w 10009632"/>
              <a:gd name="connsiteY53" fmla="*/ 6083809 h 6858000"/>
              <a:gd name="connsiteX54" fmla="*/ 1536192 w 10009632"/>
              <a:gd name="connsiteY54" fmla="*/ 743713 h 6858000"/>
              <a:gd name="connsiteX55" fmla="*/ 0 w 10009632"/>
              <a:gd name="connsiteY55" fmla="*/ 743713 h 6858000"/>
              <a:gd name="connsiteX56" fmla="*/ 0 w 10009632"/>
              <a:gd name="connsiteY5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325209 w 10009632"/>
              <a:gd name="connsiteY27" fmla="*/ 641481 h 6858000"/>
              <a:gd name="connsiteX28" fmla="*/ 9299558 w 10009632"/>
              <a:gd name="connsiteY28" fmla="*/ 615325 h 6858000"/>
              <a:gd name="connsiteX29" fmla="*/ 9299558 w 10009632"/>
              <a:gd name="connsiteY29" fmla="*/ 611858 h 6858000"/>
              <a:gd name="connsiteX30" fmla="*/ 9299558 w 10009632"/>
              <a:gd name="connsiteY30" fmla="*/ 609076 h 6858000"/>
              <a:gd name="connsiteX31" fmla="*/ 9299557 w 10009632"/>
              <a:gd name="connsiteY31" fmla="*/ 609076 h 6858000"/>
              <a:gd name="connsiteX32" fmla="*/ 9297987 w 10009632"/>
              <a:gd name="connsiteY32" fmla="*/ 524982 h 6858000"/>
              <a:gd name="connsiteX33" fmla="*/ 9297327 w 10009632"/>
              <a:gd name="connsiteY33" fmla="*/ 521721 h 6858000"/>
              <a:gd name="connsiteX34" fmla="*/ 9311574 w 10009632"/>
              <a:gd name="connsiteY34" fmla="*/ 500271 h 6858000"/>
              <a:gd name="connsiteX35" fmla="*/ 9319005 w 10009632"/>
              <a:gd name="connsiteY35" fmla="*/ 498774 h 6858000"/>
              <a:gd name="connsiteX36" fmla="*/ 9318981 w 10009632"/>
              <a:gd name="connsiteY36" fmla="*/ 498442 h 6858000"/>
              <a:gd name="connsiteX37" fmla="*/ 9346322 w 10009632"/>
              <a:gd name="connsiteY37" fmla="*/ 495886 h 6858000"/>
              <a:gd name="connsiteX38" fmla="*/ 9356813 w 10009632"/>
              <a:gd name="connsiteY38" fmla="*/ 495676 h 6858000"/>
              <a:gd name="connsiteX39" fmla="*/ 9356893 w 10009632"/>
              <a:gd name="connsiteY39" fmla="*/ 495660 h 6858000"/>
              <a:gd name="connsiteX40" fmla="*/ 9356959 w 10009632"/>
              <a:gd name="connsiteY40" fmla="*/ 495673 h 6858000"/>
              <a:gd name="connsiteX41" fmla="*/ 9357631 w 10009632"/>
              <a:gd name="connsiteY41" fmla="*/ 495659 h 6858000"/>
              <a:gd name="connsiteX42" fmla="*/ 9442002 w 10009632"/>
              <a:gd name="connsiteY42" fmla="*/ 349989 h 6858000"/>
              <a:gd name="connsiteX43" fmla="*/ 9229912 w 10009632"/>
              <a:gd name="connsiteY43" fmla="*/ 571943 h 6858000"/>
              <a:gd name="connsiteX44" fmla="*/ 9442002 w 10009632"/>
              <a:gd name="connsiteY44" fmla="*/ 793897 h 6858000"/>
              <a:gd name="connsiteX45" fmla="*/ 9654091 w 10009632"/>
              <a:gd name="connsiteY45" fmla="*/ 571943 h 6858000"/>
              <a:gd name="connsiteX46" fmla="*/ 9442002 w 10009632"/>
              <a:gd name="connsiteY46" fmla="*/ 349989 h 6858000"/>
              <a:gd name="connsiteX47" fmla="*/ 0 w 10009632"/>
              <a:gd name="connsiteY47" fmla="*/ 0 h 6858000"/>
              <a:gd name="connsiteX48" fmla="*/ 10009632 w 10009632"/>
              <a:gd name="connsiteY48" fmla="*/ 0 h 6858000"/>
              <a:gd name="connsiteX49" fmla="*/ 10009632 w 10009632"/>
              <a:gd name="connsiteY49" fmla="*/ 6858000 h 6858000"/>
              <a:gd name="connsiteX50" fmla="*/ 0 w 10009632"/>
              <a:gd name="connsiteY50" fmla="*/ 6858000 h 6858000"/>
              <a:gd name="connsiteX51" fmla="*/ 0 w 10009632"/>
              <a:gd name="connsiteY51" fmla="*/ 6083809 h 6858000"/>
              <a:gd name="connsiteX52" fmla="*/ 1536192 w 10009632"/>
              <a:gd name="connsiteY52" fmla="*/ 6083809 h 6858000"/>
              <a:gd name="connsiteX53" fmla="*/ 1536192 w 10009632"/>
              <a:gd name="connsiteY53" fmla="*/ 743713 h 6858000"/>
              <a:gd name="connsiteX54" fmla="*/ 0 w 10009632"/>
              <a:gd name="connsiteY54" fmla="*/ 743713 h 6858000"/>
              <a:gd name="connsiteX55" fmla="*/ 0 w 10009632"/>
              <a:gd name="connsiteY5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325209 w 10009632"/>
              <a:gd name="connsiteY26" fmla="*/ 641481 h 6858000"/>
              <a:gd name="connsiteX27" fmla="*/ 9299558 w 10009632"/>
              <a:gd name="connsiteY27" fmla="*/ 615325 h 6858000"/>
              <a:gd name="connsiteX28" fmla="*/ 9299558 w 10009632"/>
              <a:gd name="connsiteY28" fmla="*/ 611858 h 6858000"/>
              <a:gd name="connsiteX29" fmla="*/ 9299558 w 10009632"/>
              <a:gd name="connsiteY29" fmla="*/ 609076 h 6858000"/>
              <a:gd name="connsiteX30" fmla="*/ 9299557 w 10009632"/>
              <a:gd name="connsiteY30" fmla="*/ 609076 h 6858000"/>
              <a:gd name="connsiteX31" fmla="*/ 9297987 w 10009632"/>
              <a:gd name="connsiteY31" fmla="*/ 524982 h 6858000"/>
              <a:gd name="connsiteX32" fmla="*/ 9297327 w 10009632"/>
              <a:gd name="connsiteY32" fmla="*/ 521721 h 6858000"/>
              <a:gd name="connsiteX33" fmla="*/ 9311574 w 10009632"/>
              <a:gd name="connsiteY33" fmla="*/ 500271 h 6858000"/>
              <a:gd name="connsiteX34" fmla="*/ 9319005 w 10009632"/>
              <a:gd name="connsiteY34" fmla="*/ 498774 h 6858000"/>
              <a:gd name="connsiteX35" fmla="*/ 9318981 w 10009632"/>
              <a:gd name="connsiteY35" fmla="*/ 498442 h 6858000"/>
              <a:gd name="connsiteX36" fmla="*/ 9346322 w 10009632"/>
              <a:gd name="connsiteY36" fmla="*/ 495886 h 6858000"/>
              <a:gd name="connsiteX37" fmla="*/ 9356813 w 10009632"/>
              <a:gd name="connsiteY37" fmla="*/ 495676 h 6858000"/>
              <a:gd name="connsiteX38" fmla="*/ 9356893 w 10009632"/>
              <a:gd name="connsiteY38" fmla="*/ 495660 h 6858000"/>
              <a:gd name="connsiteX39" fmla="*/ 9356959 w 10009632"/>
              <a:gd name="connsiteY39" fmla="*/ 495673 h 6858000"/>
              <a:gd name="connsiteX40" fmla="*/ 9357631 w 10009632"/>
              <a:gd name="connsiteY40" fmla="*/ 495659 h 6858000"/>
              <a:gd name="connsiteX41" fmla="*/ 9442002 w 10009632"/>
              <a:gd name="connsiteY41" fmla="*/ 349989 h 6858000"/>
              <a:gd name="connsiteX42" fmla="*/ 9229912 w 10009632"/>
              <a:gd name="connsiteY42" fmla="*/ 571943 h 6858000"/>
              <a:gd name="connsiteX43" fmla="*/ 9442002 w 10009632"/>
              <a:gd name="connsiteY43" fmla="*/ 793897 h 6858000"/>
              <a:gd name="connsiteX44" fmla="*/ 9654091 w 10009632"/>
              <a:gd name="connsiteY44" fmla="*/ 571943 h 6858000"/>
              <a:gd name="connsiteX45" fmla="*/ 9442002 w 10009632"/>
              <a:gd name="connsiteY45" fmla="*/ 349989 h 6858000"/>
              <a:gd name="connsiteX46" fmla="*/ 0 w 10009632"/>
              <a:gd name="connsiteY46" fmla="*/ 0 h 6858000"/>
              <a:gd name="connsiteX47" fmla="*/ 10009632 w 10009632"/>
              <a:gd name="connsiteY47" fmla="*/ 0 h 6858000"/>
              <a:gd name="connsiteX48" fmla="*/ 10009632 w 10009632"/>
              <a:gd name="connsiteY48" fmla="*/ 6858000 h 6858000"/>
              <a:gd name="connsiteX49" fmla="*/ 0 w 10009632"/>
              <a:gd name="connsiteY49" fmla="*/ 6858000 h 6858000"/>
              <a:gd name="connsiteX50" fmla="*/ 0 w 10009632"/>
              <a:gd name="connsiteY50" fmla="*/ 6083809 h 6858000"/>
              <a:gd name="connsiteX51" fmla="*/ 1536192 w 10009632"/>
              <a:gd name="connsiteY51" fmla="*/ 6083809 h 6858000"/>
              <a:gd name="connsiteX52" fmla="*/ 1536192 w 10009632"/>
              <a:gd name="connsiteY52" fmla="*/ 743713 h 6858000"/>
              <a:gd name="connsiteX53" fmla="*/ 0 w 10009632"/>
              <a:gd name="connsiteY53" fmla="*/ 743713 h 6858000"/>
              <a:gd name="connsiteX54" fmla="*/ 0 w 10009632"/>
              <a:gd name="connsiteY5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325209 w 10009632"/>
              <a:gd name="connsiteY25" fmla="*/ 641481 h 6858000"/>
              <a:gd name="connsiteX26" fmla="*/ 9299558 w 10009632"/>
              <a:gd name="connsiteY26" fmla="*/ 615325 h 6858000"/>
              <a:gd name="connsiteX27" fmla="*/ 9299558 w 10009632"/>
              <a:gd name="connsiteY27" fmla="*/ 611858 h 6858000"/>
              <a:gd name="connsiteX28" fmla="*/ 9299558 w 10009632"/>
              <a:gd name="connsiteY28" fmla="*/ 609076 h 6858000"/>
              <a:gd name="connsiteX29" fmla="*/ 9299557 w 10009632"/>
              <a:gd name="connsiteY29" fmla="*/ 609076 h 6858000"/>
              <a:gd name="connsiteX30" fmla="*/ 9297987 w 10009632"/>
              <a:gd name="connsiteY30" fmla="*/ 524982 h 6858000"/>
              <a:gd name="connsiteX31" fmla="*/ 9297327 w 10009632"/>
              <a:gd name="connsiteY31" fmla="*/ 521721 h 6858000"/>
              <a:gd name="connsiteX32" fmla="*/ 9311574 w 10009632"/>
              <a:gd name="connsiteY32" fmla="*/ 500271 h 6858000"/>
              <a:gd name="connsiteX33" fmla="*/ 9319005 w 10009632"/>
              <a:gd name="connsiteY33" fmla="*/ 498774 h 6858000"/>
              <a:gd name="connsiteX34" fmla="*/ 9318981 w 10009632"/>
              <a:gd name="connsiteY34" fmla="*/ 498442 h 6858000"/>
              <a:gd name="connsiteX35" fmla="*/ 9346322 w 10009632"/>
              <a:gd name="connsiteY35" fmla="*/ 495886 h 6858000"/>
              <a:gd name="connsiteX36" fmla="*/ 9356813 w 10009632"/>
              <a:gd name="connsiteY36" fmla="*/ 495676 h 6858000"/>
              <a:gd name="connsiteX37" fmla="*/ 9356893 w 10009632"/>
              <a:gd name="connsiteY37" fmla="*/ 495660 h 6858000"/>
              <a:gd name="connsiteX38" fmla="*/ 9356959 w 10009632"/>
              <a:gd name="connsiteY38" fmla="*/ 495673 h 6858000"/>
              <a:gd name="connsiteX39" fmla="*/ 9357631 w 10009632"/>
              <a:gd name="connsiteY39" fmla="*/ 495659 h 6858000"/>
              <a:gd name="connsiteX40" fmla="*/ 9442002 w 10009632"/>
              <a:gd name="connsiteY40" fmla="*/ 349989 h 6858000"/>
              <a:gd name="connsiteX41" fmla="*/ 9229912 w 10009632"/>
              <a:gd name="connsiteY41" fmla="*/ 571943 h 6858000"/>
              <a:gd name="connsiteX42" fmla="*/ 9442002 w 10009632"/>
              <a:gd name="connsiteY42" fmla="*/ 793897 h 6858000"/>
              <a:gd name="connsiteX43" fmla="*/ 9654091 w 10009632"/>
              <a:gd name="connsiteY43" fmla="*/ 571943 h 6858000"/>
              <a:gd name="connsiteX44" fmla="*/ 9442002 w 10009632"/>
              <a:gd name="connsiteY44" fmla="*/ 349989 h 6858000"/>
              <a:gd name="connsiteX45" fmla="*/ 0 w 10009632"/>
              <a:gd name="connsiteY45" fmla="*/ 0 h 6858000"/>
              <a:gd name="connsiteX46" fmla="*/ 10009632 w 10009632"/>
              <a:gd name="connsiteY46" fmla="*/ 0 h 6858000"/>
              <a:gd name="connsiteX47" fmla="*/ 10009632 w 10009632"/>
              <a:gd name="connsiteY47" fmla="*/ 6858000 h 6858000"/>
              <a:gd name="connsiteX48" fmla="*/ 0 w 10009632"/>
              <a:gd name="connsiteY48" fmla="*/ 6858000 h 6858000"/>
              <a:gd name="connsiteX49" fmla="*/ 0 w 10009632"/>
              <a:gd name="connsiteY49" fmla="*/ 6083809 h 6858000"/>
              <a:gd name="connsiteX50" fmla="*/ 1536192 w 10009632"/>
              <a:gd name="connsiteY50" fmla="*/ 6083809 h 6858000"/>
              <a:gd name="connsiteX51" fmla="*/ 1536192 w 10009632"/>
              <a:gd name="connsiteY51" fmla="*/ 743713 h 6858000"/>
              <a:gd name="connsiteX52" fmla="*/ 0 w 10009632"/>
              <a:gd name="connsiteY52" fmla="*/ 743713 h 6858000"/>
              <a:gd name="connsiteX53" fmla="*/ 0 w 10009632"/>
              <a:gd name="connsiteY5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325209 w 10009632"/>
              <a:gd name="connsiteY24" fmla="*/ 641481 h 6858000"/>
              <a:gd name="connsiteX25" fmla="*/ 9299558 w 10009632"/>
              <a:gd name="connsiteY25" fmla="*/ 615325 h 6858000"/>
              <a:gd name="connsiteX26" fmla="*/ 9299558 w 10009632"/>
              <a:gd name="connsiteY26" fmla="*/ 611858 h 6858000"/>
              <a:gd name="connsiteX27" fmla="*/ 9299558 w 10009632"/>
              <a:gd name="connsiteY27" fmla="*/ 609076 h 6858000"/>
              <a:gd name="connsiteX28" fmla="*/ 9299557 w 10009632"/>
              <a:gd name="connsiteY28" fmla="*/ 609076 h 6858000"/>
              <a:gd name="connsiteX29" fmla="*/ 9297987 w 10009632"/>
              <a:gd name="connsiteY29" fmla="*/ 524982 h 6858000"/>
              <a:gd name="connsiteX30" fmla="*/ 9297327 w 10009632"/>
              <a:gd name="connsiteY30" fmla="*/ 521721 h 6858000"/>
              <a:gd name="connsiteX31" fmla="*/ 9311574 w 10009632"/>
              <a:gd name="connsiteY31" fmla="*/ 500271 h 6858000"/>
              <a:gd name="connsiteX32" fmla="*/ 9319005 w 10009632"/>
              <a:gd name="connsiteY32" fmla="*/ 498774 h 6858000"/>
              <a:gd name="connsiteX33" fmla="*/ 9318981 w 10009632"/>
              <a:gd name="connsiteY33" fmla="*/ 498442 h 6858000"/>
              <a:gd name="connsiteX34" fmla="*/ 9346322 w 10009632"/>
              <a:gd name="connsiteY34" fmla="*/ 495886 h 6858000"/>
              <a:gd name="connsiteX35" fmla="*/ 9356813 w 10009632"/>
              <a:gd name="connsiteY35" fmla="*/ 495676 h 6858000"/>
              <a:gd name="connsiteX36" fmla="*/ 9356893 w 10009632"/>
              <a:gd name="connsiteY36" fmla="*/ 495660 h 6858000"/>
              <a:gd name="connsiteX37" fmla="*/ 9356959 w 10009632"/>
              <a:gd name="connsiteY37" fmla="*/ 495673 h 6858000"/>
              <a:gd name="connsiteX38" fmla="*/ 9357631 w 10009632"/>
              <a:gd name="connsiteY38" fmla="*/ 495659 h 6858000"/>
              <a:gd name="connsiteX39" fmla="*/ 9442002 w 10009632"/>
              <a:gd name="connsiteY39" fmla="*/ 349989 h 6858000"/>
              <a:gd name="connsiteX40" fmla="*/ 9229912 w 10009632"/>
              <a:gd name="connsiteY40" fmla="*/ 571943 h 6858000"/>
              <a:gd name="connsiteX41" fmla="*/ 9442002 w 10009632"/>
              <a:gd name="connsiteY41" fmla="*/ 793897 h 6858000"/>
              <a:gd name="connsiteX42" fmla="*/ 9654091 w 10009632"/>
              <a:gd name="connsiteY42" fmla="*/ 571943 h 6858000"/>
              <a:gd name="connsiteX43" fmla="*/ 9442002 w 10009632"/>
              <a:gd name="connsiteY43" fmla="*/ 349989 h 6858000"/>
              <a:gd name="connsiteX44" fmla="*/ 0 w 10009632"/>
              <a:gd name="connsiteY44" fmla="*/ 0 h 6858000"/>
              <a:gd name="connsiteX45" fmla="*/ 10009632 w 10009632"/>
              <a:gd name="connsiteY45" fmla="*/ 0 h 6858000"/>
              <a:gd name="connsiteX46" fmla="*/ 10009632 w 10009632"/>
              <a:gd name="connsiteY46" fmla="*/ 6858000 h 6858000"/>
              <a:gd name="connsiteX47" fmla="*/ 0 w 10009632"/>
              <a:gd name="connsiteY47" fmla="*/ 6858000 h 6858000"/>
              <a:gd name="connsiteX48" fmla="*/ 0 w 10009632"/>
              <a:gd name="connsiteY48" fmla="*/ 6083809 h 6858000"/>
              <a:gd name="connsiteX49" fmla="*/ 1536192 w 10009632"/>
              <a:gd name="connsiteY49" fmla="*/ 6083809 h 6858000"/>
              <a:gd name="connsiteX50" fmla="*/ 1536192 w 10009632"/>
              <a:gd name="connsiteY50" fmla="*/ 743713 h 6858000"/>
              <a:gd name="connsiteX51" fmla="*/ 0 w 10009632"/>
              <a:gd name="connsiteY51" fmla="*/ 743713 h 6858000"/>
              <a:gd name="connsiteX52" fmla="*/ 0 w 10009632"/>
              <a:gd name="connsiteY5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325209 w 10009632"/>
              <a:gd name="connsiteY23" fmla="*/ 641481 h 6858000"/>
              <a:gd name="connsiteX24" fmla="*/ 9299558 w 10009632"/>
              <a:gd name="connsiteY24" fmla="*/ 615325 h 6858000"/>
              <a:gd name="connsiteX25" fmla="*/ 9299558 w 10009632"/>
              <a:gd name="connsiteY25" fmla="*/ 611858 h 6858000"/>
              <a:gd name="connsiteX26" fmla="*/ 9299558 w 10009632"/>
              <a:gd name="connsiteY26" fmla="*/ 609076 h 6858000"/>
              <a:gd name="connsiteX27" fmla="*/ 9299557 w 10009632"/>
              <a:gd name="connsiteY27" fmla="*/ 609076 h 6858000"/>
              <a:gd name="connsiteX28" fmla="*/ 9297987 w 10009632"/>
              <a:gd name="connsiteY28" fmla="*/ 524982 h 6858000"/>
              <a:gd name="connsiteX29" fmla="*/ 9297327 w 10009632"/>
              <a:gd name="connsiteY29" fmla="*/ 521721 h 6858000"/>
              <a:gd name="connsiteX30" fmla="*/ 9311574 w 10009632"/>
              <a:gd name="connsiteY30" fmla="*/ 500271 h 6858000"/>
              <a:gd name="connsiteX31" fmla="*/ 9319005 w 10009632"/>
              <a:gd name="connsiteY31" fmla="*/ 498774 h 6858000"/>
              <a:gd name="connsiteX32" fmla="*/ 9318981 w 10009632"/>
              <a:gd name="connsiteY32" fmla="*/ 498442 h 6858000"/>
              <a:gd name="connsiteX33" fmla="*/ 9346322 w 10009632"/>
              <a:gd name="connsiteY33" fmla="*/ 495886 h 6858000"/>
              <a:gd name="connsiteX34" fmla="*/ 9356813 w 10009632"/>
              <a:gd name="connsiteY34" fmla="*/ 495676 h 6858000"/>
              <a:gd name="connsiteX35" fmla="*/ 9356893 w 10009632"/>
              <a:gd name="connsiteY35" fmla="*/ 495660 h 6858000"/>
              <a:gd name="connsiteX36" fmla="*/ 9356959 w 10009632"/>
              <a:gd name="connsiteY36" fmla="*/ 495673 h 6858000"/>
              <a:gd name="connsiteX37" fmla="*/ 9357631 w 10009632"/>
              <a:gd name="connsiteY37" fmla="*/ 495659 h 6858000"/>
              <a:gd name="connsiteX38" fmla="*/ 9442002 w 10009632"/>
              <a:gd name="connsiteY38" fmla="*/ 349989 h 6858000"/>
              <a:gd name="connsiteX39" fmla="*/ 9229912 w 10009632"/>
              <a:gd name="connsiteY39" fmla="*/ 571943 h 6858000"/>
              <a:gd name="connsiteX40" fmla="*/ 9442002 w 10009632"/>
              <a:gd name="connsiteY40" fmla="*/ 793897 h 6858000"/>
              <a:gd name="connsiteX41" fmla="*/ 9654091 w 10009632"/>
              <a:gd name="connsiteY41" fmla="*/ 571943 h 6858000"/>
              <a:gd name="connsiteX42" fmla="*/ 9442002 w 10009632"/>
              <a:gd name="connsiteY42" fmla="*/ 349989 h 6858000"/>
              <a:gd name="connsiteX43" fmla="*/ 0 w 10009632"/>
              <a:gd name="connsiteY43" fmla="*/ 0 h 6858000"/>
              <a:gd name="connsiteX44" fmla="*/ 10009632 w 10009632"/>
              <a:gd name="connsiteY44" fmla="*/ 0 h 6858000"/>
              <a:gd name="connsiteX45" fmla="*/ 10009632 w 10009632"/>
              <a:gd name="connsiteY45" fmla="*/ 6858000 h 6858000"/>
              <a:gd name="connsiteX46" fmla="*/ 0 w 10009632"/>
              <a:gd name="connsiteY46" fmla="*/ 6858000 h 6858000"/>
              <a:gd name="connsiteX47" fmla="*/ 0 w 10009632"/>
              <a:gd name="connsiteY47" fmla="*/ 6083809 h 6858000"/>
              <a:gd name="connsiteX48" fmla="*/ 1536192 w 10009632"/>
              <a:gd name="connsiteY48" fmla="*/ 6083809 h 6858000"/>
              <a:gd name="connsiteX49" fmla="*/ 1536192 w 10009632"/>
              <a:gd name="connsiteY49" fmla="*/ 743713 h 6858000"/>
              <a:gd name="connsiteX50" fmla="*/ 0 w 10009632"/>
              <a:gd name="connsiteY50" fmla="*/ 743713 h 6858000"/>
              <a:gd name="connsiteX51" fmla="*/ 0 w 10009632"/>
              <a:gd name="connsiteY5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526372 w 10009632"/>
              <a:gd name="connsiteY21" fmla="*/ 495659 h 6858000"/>
              <a:gd name="connsiteX22" fmla="*/ 9325209 w 10009632"/>
              <a:gd name="connsiteY22" fmla="*/ 641481 h 6858000"/>
              <a:gd name="connsiteX23" fmla="*/ 9299558 w 10009632"/>
              <a:gd name="connsiteY23" fmla="*/ 615325 h 6858000"/>
              <a:gd name="connsiteX24" fmla="*/ 9299558 w 10009632"/>
              <a:gd name="connsiteY24" fmla="*/ 611858 h 6858000"/>
              <a:gd name="connsiteX25" fmla="*/ 9299558 w 10009632"/>
              <a:gd name="connsiteY25" fmla="*/ 609076 h 6858000"/>
              <a:gd name="connsiteX26" fmla="*/ 9299557 w 10009632"/>
              <a:gd name="connsiteY26" fmla="*/ 609076 h 6858000"/>
              <a:gd name="connsiteX27" fmla="*/ 9297987 w 10009632"/>
              <a:gd name="connsiteY27" fmla="*/ 524982 h 6858000"/>
              <a:gd name="connsiteX28" fmla="*/ 9297327 w 10009632"/>
              <a:gd name="connsiteY28" fmla="*/ 521721 h 6858000"/>
              <a:gd name="connsiteX29" fmla="*/ 9311574 w 10009632"/>
              <a:gd name="connsiteY29" fmla="*/ 500271 h 6858000"/>
              <a:gd name="connsiteX30" fmla="*/ 9319005 w 10009632"/>
              <a:gd name="connsiteY30" fmla="*/ 498774 h 6858000"/>
              <a:gd name="connsiteX31" fmla="*/ 9318981 w 10009632"/>
              <a:gd name="connsiteY31" fmla="*/ 498442 h 6858000"/>
              <a:gd name="connsiteX32" fmla="*/ 9346322 w 10009632"/>
              <a:gd name="connsiteY32" fmla="*/ 495886 h 6858000"/>
              <a:gd name="connsiteX33" fmla="*/ 9356813 w 10009632"/>
              <a:gd name="connsiteY33" fmla="*/ 495676 h 6858000"/>
              <a:gd name="connsiteX34" fmla="*/ 9356893 w 10009632"/>
              <a:gd name="connsiteY34" fmla="*/ 495660 h 6858000"/>
              <a:gd name="connsiteX35" fmla="*/ 9356959 w 10009632"/>
              <a:gd name="connsiteY35" fmla="*/ 495673 h 6858000"/>
              <a:gd name="connsiteX36" fmla="*/ 9357631 w 10009632"/>
              <a:gd name="connsiteY36" fmla="*/ 495659 h 6858000"/>
              <a:gd name="connsiteX37" fmla="*/ 9442002 w 10009632"/>
              <a:gd name="connsiteY37" fmla="*/ 349989 h 6858000"/>
              <a:gd name="connsiteX38" fmla="*/ 9229912 w 10009632"/>
              <a:gd name="connsiteY38" fmla="*/ 571943 h 6858000"/>
              <a:gd name="connsiteX39" fmla="*/ 9442002 w 10009632"/>
              <a:gd name="connsiteY39" fmla="*/ 793897 h 6858000"/>
              <a:gd name="connsiteX40" fmla="*/ 9654091 w 10009632"/>
              <a:gd name="connsiteY40" fmla="*/ 571943 h 6858000"/>
              <a:gd name="connsiteX41" fmla="*/ 9442002 w 10009632"/>
              <a:gd name="connsiteY41" fmla="*/ 349989 h 6858000"/>
              <a:gd name="connsiteX42" fmla="*/ 0 w 10009632"/>
              <a:gd name="connsiteY42" fmla="*/ 0 h 6858000"/>
              <a:gd name="connsiteX43" fmla="*/ 10009632 w 10009632"/>
              <a:gd name="connsiteY43" fmla="*/ 0 h 6858000"/>
              <a:gd name="connsiteX44" fmla="*/ 10009632 w 10009632"/>
              <a:gd name="connsiteY44" fmla="*/ 6858000 h 6858000"/>
              <a:gd name="connsiteX45" fmla="*/ 0 w 10009632"/>
              <a:gd name="connsiteY45" fmla="*/ 6858000 h 6858000"/>
              <a:gd name="connsiteX46" fmla="*/ 0 w 10009632"/>
              <a:gd name="connsiteY46" fmla="*/ 6083809 h 6858000"/>
              <a:gd name="connsiteX47" fmla="*/ 1536192 w 10009632"/>
              <a:gd name="connsiteY47" fmla="*/ 6083809 h 6858000"/>
              <a:gd name="connsiteX48" fmla="*/ 1536192 w 10009632"/>
              <a:gd name="connsiteY48" fmla="*/ 743713 h 6858000"/>
              <a:gd name="connsiteX49" fmla="*/ 0 w 10009632"/>
              <a:gd name="connsiteY49" fmla="*/ 743713 h 6858000"/>
              <a:gd name="connsiteX50" fmla="*/ 0 w 10009632"/>
              <a:gd name="connsiteY5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325209 w 10009632"/>
              <a:gd name="connsiteY21" fmla="*/ 641481 h 6858000"/>
              <a:gd name="connsiteX22" fmla="*/ 9299558 w 10009632"/>
              <a:gd name="connsiteY22" fmla="*/ 615325 h 6858000"/>
              <a:gd name="connsiteX23" fmla="*/ 9299558 w 10009632"/>
              <a:gd name="connsiteY23" fmla="*/ 611858 h 6858000"/>
              <a:gd name="connsiteX24" fmla="*/ 9299558 w 10009632"/>
              <a:gd name="connsiteY24" fmla="*/ 609076 h 6858000"/>
              <a:gd name="connsiteX25" fmla="*/ 9299557 w 10009632"/>
              <a:gd name="connsiteY25" fmla="*/ 609076 h 6858000"/>
              <a:gd name="connsiteX26" fmla="*/ 9297987 w 10009632"/>
              <a:gd name="connsiteY26" fmla="*/ 524982 h 6858000"/>
              <a:gd name="connsiteX27" fmla="*/ 9297327 w 10009632"/>
              <a:gd name="connsiteY27" fmla="*/ 521721 h 6858000"/>
              <a:gd name="connsiteX28" fmla="*/ 9311574 w 10009632"/>
              <a:gd name="connsiteY28" fmla="*/ 500271 h 6858000"/>
              <a:gd name="connsiteX29" fmla="*/ 9319005 w 10009632"/>
              <a:gd name="connsiteY29" fmla="*/ 498774 h 6858000"/>
              <a:gd name="connsiteX30" fmla="*/ 9318981 w 10009632"/>
              <a:gd name="connsiteY30" fmla="*/ 498442 h 6858000"/>
              <a:gd name="connsiteX31" fmla="*/ 9346322 w 10009632"/>
              <a:gd name="connsiteY31" fmla="*/ 495886 h 6858000"/>
              <a:gd name="connsiteX32" fmla="*/ 9356813 w 10009632"/>
              <a:gd name="connsiteY32" fmla="*/ 495676 h 6858000"/>
              <a:gd name="connsiteX33" fmla="*/ 9356893 w 10009632"/>
              <a:gd name="connsiteY33" fmla="*/ 495660 h 6858000"/>
              <a:gd name="connsiteX34" fmla="*/ 9356959 w 10009632"/>
              <a:gd name="connsiteY34" fmla="*/ 495673 h 6858000"/>
              <a:gd name="connsiteX35" fmla="*/ 9357631 w 10009632"/>
              <a:gd name="connsiteY35" fmla="*/ 495659 h 6858000"/>
              <a:gd name="connsiteX36" fmla="*/ 9442002 w 10009632"/>
              <a:gd name="connsiteY36" fmla="*/ 349989 h 6858000"/>
              <a:gd name="connsiteX37" fmla="*/ 9229912 w 10009632"/>
              <a:gd name="connsiteY37" fmla="*/ 571943 h 6858000"/>
              <a:gd name="connsiteX38" fmla="*/ 9442002 w 10009632"/>
              <a:gd name="connsiteY38" fmla="*/ 793897 h 6858000"/>
              <a:gd name="connsiteX39" fmla="*/ 9654091 w 10009632"/>
              <a:gd name="connsiteY39" fmla="*/ 571943 h 6858000"/>
              <a:gd name="connsiteX40" fmla="*/ 9442002 w 10009632"/>
              <a:gd name="connsiteY40" fmla="*/ 349989 h 6858000"/>
              <a:gd name="connsiteX41" fmla="*/ 0 w 10009632"/>
              <a:gd name="connsiteY41" fmla="*/ 0 h 6858000"/>
              <a:gd name="connsiteX42" fmla="*/ 10009632 w 10009632"/>
              <a:gd name="connsiteY42" fmla="*/ 0 h 6858000"/>
              <a:gd name="connsiteX43" fmla="*/ 10009632 w 10009632"/>
              <a:gd name="connsiteY43" fmla="*/ 6858000 h 6858000"/>
              <a:gd name="connsiteX44" fmla="*/ 0 w 10009632"/>
              <a:gd name="connsiteY44" fmla="*/ 6858000 h 6858000"/>
              <a:gd name="connsiteX45" fmla="*/ 0 w 10009632"/>
              <a:gd name="connsiteY45" fmla="*/ 6083809 h 6858000"/>
              <a:gd name="connsiteX46" fmla="*/ 1536192 w 10009632"/>
              <a:gd name="connsiteY46" fmla="*/ 6083809 h 6858000"/>
              <a:gd name="connsiteX47" fmla="*/ 1536192 w 10009632"/>
              <a:gd name="connsiteY47" fmla="*/ 743713 h 6858000"/>
              <a:gd name="connsiteX48" fmla="*/ 0 w 10009632"/>
              <a:gd name="connsiteY48" fmla="*/ 743713 h 6858000"/>
              <a:gd name="connsiteX49" fmla="*/ 0 w 10009632"/>
              <a:gd name="connsiteY4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19176 w 10009632"/>
              <a:gd name="connsiteY17" fmla="*/ 499870 h 6858000"/>
              <a:gd name="connsiteX18" fmla="*/ 9523385 w 10009632"/>
              <a:gd name="connsiteY18" fmla="*/ 496410 h 6858000"/>
              <a:gd name="connsiteX19" fmla="*/ 9526352 w 10009632"/>
              <a:gd name="connsiteY19" fmla="*/ 495812 h 6858000"/>
              <a:gd name="connsiteX20" fmla="*/ 9325209 w 10009632"/>
              <a:gd name="connsiteY20" fmla="*/ 641481 h 6858000"/>
              <a:gd name="connsiteX21" fmla="*/ 9299558 w 10009632"/>
              <a:gd name="connsiteY21" fmla="*/ 615325 h 6858000"/>
              <a:gd name="connsiteX22" fmla="*/ 9299558 w 10009632"/>
              <a:gd name="connsiteY22" fmla="*/ 611858 h 6858000"/>
              <a:gd name="connsiteX23" fmla="*/ 9299558 w 10009632"/>
              <a:gd name="connsiteY23" fmla="*/ 609076 h 6858000"/>
              <a:gd name="connsiteX24" fmla="*/ 9299557 w 10009632"/>
              <a:gd name="connsiteY24" fmla="*/ 609076 h 6858000"/>
              <a:gd name="connsiteX25" fmla="*/ 9297987 w 10009632"/>
              <a:gd name="connsiteY25" fmla="*/ 524982 h 6858000"/>
              <a:gd name="connsiteX26" fmla="*/ 9297327 w 10009632"/>
              <a:gd name="connsiteY26" fmla="*/ 521721 h 6858000"/>
              <a:gd name="connsiteX27" fmla="*/ 9311574 w 10009632"/>
              <a:gd name="connsiteY27" fmla="*/ 500271 h 6858000"/>
              <a:gd name="connsiteX28" fmla="*/ 9319005 w 10009632"/>
              <a:gd name="connsiteY28" fmla="*/ 498774 h 6858000"/>
              <a:gd name="connsiteX29" fmla="*/ 9318981 w 10009632"/>
              <a:gd name="connsiteY29" fmla="*/ 498442 h 6858000"/>
              <a:gd name="connsiteX30" fmla="*/ 9346322 w 10009632"/>
              <a:gd name="connsiteY30" fmla="*/ 495886 h 6858000"/>
              <a:gd name="connsiteX31" fmla="*/ 9356813 w 10009632"/>
              <a:gd name="connsiteY31" fmla="*/ 495676 h 6858000"/>
              <a:gd name="connsiteX32" fmla="*/ 9356893 w 10009632"/>
              <a:gd name="connsiteY32" fmla="*/ 495660 h 6858000"/>
              <a:gd name="connsiteX33" fmla="*/ 9356959 w 10009632"/>
              <a:gd name="connsiteY33" fmla="*/ 495673 h 6858000"/>
              <a:gd name="connsiteX34" fmla="*/ 9357631 w 10009632"/>
              <a:gd name="connsiteY34" fmla="*/ 495659 h 6858000"/>
              <a:gd name="connsiteX35" fmla="*/ 9442002 w 10009632"/>
              <a:gd name="connsiteY35" fmla="*/ 349989 h 6858000"/>
              <a:gd name="connsiteX36" fmla="*/ 9229912 w 10009632"/>
              <a:gd name="connsiteY36" fmla="*/ 571943 h 6858000"/>
              <a:gd name="connsiteX37" fmla="*/ 9442002 w 10009632"/>
              <a:gd name="connsiteY37" fmla="*/ 793897 h 6858000"/>
              <a:gd name="connsiteX38" fmla="*/ 9654091 w 10009632"/>
              <a:gd name="connsiteY38" fmla="*/ 571943 h 6858000"/>
              <a:gd name="connsiteX39" fmla="*/ 9442002 w 10009632"/>
              <a:gd name="connsiteY39" fmla="*/ 349989 h 6858000"/>
              <a:gd name="connsiteX40" fmla="*/ 0 w 10009632"/>
              <a:gd name="connsiteY40" fmla="*/ 0 h 6858000"/>
              <a:gd name="connsiteX41" fmla="*/ 10009632 w 10009632"/>
              <a:gd name="connsiteY41" fmla="*/ 0 h 6858000"/>
              <a:gd name="connsiteX42" fmla="*/ 10009632 w 10009632"/>
              <a:gd name="connsiteY42" fmla="*/ 6858000 h 6858000"/>
              <a:gd name="connsiteX43" fmla="*/ 0 w 10009632"/>
              <a:gd name="connsiteY43" fmla="*/ 6858000 h 6858000"/>
              <a:gd name="connsiteX44" fmla="*/ 0 w 10009632"/>
              <a:gd name="connsiteY44" fmla="*/ 6083809 h 6858000"/>
              <a:gd name="connsiteX45" fmla="*/ 1536192 w 10009632"/>
              <a:gd name="connsiteY45" fmla="*/ 6083809 h 6858000"/>
              <a:gd name="connsiteX46" fmla="*/ 1536192 w 10009632"/>
              <a:gd name="connsiteY46" fmla="*/ 743713 h 6858000"/>
              <a:gd name="connsiteX47" fmla="*/ 0 w 10009632"/>
              <a:gd name="connsiteY47" fmla="*/ 743713 h 6858000"/>
              <a:gd name="connsiteX48" fmla="*/ 0 w 10009632"/>
              <a:gd name="connsiteY4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23385 w 10009632"/>
              <a:gd name="connsiteY17" fmla="*/ 496410 h 6858000"/>
              <a:gd name="connsiteX18" fmla="*/ 9526352 w 10009632"/>
              <a:gd name="connsiteY18" fmla="*/ 495812 h 6858000"/>
              <a:gd name="connsiteX19" fmla="*/ 9325209 w 10009632"/>
              <a:gd name="connsiteY19" fmla="*/ 641481 h 6858000"/>
              <a:gd name="connsiteX20" fmla="*/ 9299558 w 10009632"/>
              <a:gd name="connsiteY20" fmla="*/ 615325 h 6858000"/>
              <a:gd name="connsiteX21" fmla="*/ 9299558 w 10009632"/>
              <a:gd name="connsiteY21" fmla="*/ 611858 h 6858000"/>
              <a:gd name="connsiteX22" fmla="*/ 9299558 w 10009632"/>
              <a:gd name="connsiteY22" fmla="*/ 609076 h 6858000"/>
              <a:gd name="connsiteX23" fmla="*/ 9299557 w 10009632"/>
              <a:gd name="connsiteY23" fmla="*/ 609076 h 6858000"/>
              <a:gd name="connsiteX24" fmla="*/ 9297987 w 10009632"/>
              <a:gd name="connsiteY24" fmla="*/ 524982 h 6858000"/>
              <a:gd name="connsiteX25" fmla="*/ 9297327 w 10009632"/>
              <a:gd name="connsiteY25" fmla="*/ 521721 h 6858000"/>
              <a:gd name="connsiteX26" fmla="*/ 9311574 w 10009632"/>
              <a:gd name="connsiteY26" fmla="*/ 500271 h 6858000"/>
              <a:gd name="connsiteX27" fmla="*/ 9319005 w 10009632"/>
              <a:gd name="connsiteY27" fmla="*/ 498774 h 6858000"/>
              <a:gd name="connsiteX28" fmla="*/ 9318981 w 10009632"/>
              <a:gd name="connsiteY28" fmla="*/ 498442 h 6858000"/>
              <a:gd name="connsiteX29" fmla="*/ 9346322 w 10009632"/>
              <a:gd name="connsiteY29" fmla="*/ 495886 h 6858000"/>
              <a:gd name="connsiteX30" fmla="*/ 9356813 w 10009632"/>
              <a:gd name="connsiteY30" fmla="*/ 495676 h 6858000"/>
              <a:gd name="connsiteX31" fmla="*/ 9356893 w 10009632"/>
              <a:gd name="connsiteY31" fmla="*/ 495660 h 6858000"/>
              <a:gd name="connsiteX32" fmla="*/ 9356959 w 10009632"/>
              <a:gd name="connsiteY32" fmla="*/ 495673 h 6858000"/>
              <a:gd name="connsiteX33" fmla="*/ 9357631 w 10009632"/>
              <a:gd name="connsiteY33" fmla="*/ 495659 h 6858000"/>
              <a:gd name="connsiteX34" fmla="*/ 9442002 w 10009632"/>
              <a:gd name="connsiteY34" fmla="*/ 349989 h 6858000"/>
              <a:gd name="connsiteX35" fmla="*/ 9229912 w 10009632"/>
              <a:gd name="connsiteY35" fmla="*/ 571943 h 6858000"/>
              <a:gd name="connsiteX36" fmla="*/ 9442002 w 10009632"/>
              <a:gd name="connsiteY36" fmla="*/ 793897 h 6858000"/>
              <a:gd name="connsiteX37" fmla="*/ 9654091 w 10009632"/>
              <a:gd name="connsiteY37" fmla="*/ 571943 h 6858000"/>
              <a:gd name="connsiteX38" fmla="*/ 9442002 w 10009632"/>
              <a:gd name="connsiteY38" fmla="*/ 349989 h 6858000"/>
              <a:gd name="connsiteX39" fmla="*/ 0 w 10009632"/>
              <a:gd name="connsiteY39" fmla="*/ 0 h 6858000"/>
              <a:gd name="connsiteX40" fmla="*/ 10009632 w 10009632"/>
              <a:gd name="connsiteY40" fmla="*/ 0 h 6858000"/>
              <a:gd name="connsiteX41" fmla="*/ 10009632 w 10009632"/>
              <a:gd name="connsiteY41" fmla="*/ 6858000 h 6858000"/>
              <a:gd name="connsiteX42" fmla="*/ 0 w 10009632"/>
              <a:gd name="connsiteY42" fmla="*/ 6858000 h 6858000"/>
              <a:gd name="connsiteX43" fmla="*/ 0 w 10009632"/>
              <a:gd name="connsiteY43" fmla="*/ 6083809 h 6858000"/>
              <a:gd name="connsiteX44" fmla="*/ 1536192 w 10009632"/>
              <a:gd name="connsiteY44" fmla="*/ 6083809 h 6858000"/>
              <a:gd name="connsiteX45" fmla="*/ 1536192 w 10009632"/>
              <a:gd name="connsiteY45" fmla="*/ 743713 h 6858000"/>
              <a:gd name="connsiteX46" fmla="*/ 0 w 10009632"/>
              <a:gd name="connsiteY46" fmla="*/ 743713 h 6858000"/>
              <a:gd name="connsiteX47" fmla="*/ 0 w 10009632"/>
              <a:gd name="connsiteY4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526352 w 10009632"/>
              <a:gd name="connsiteY17" fmla="*/ 495812 h 6858000"/>
              <a:gd name="connsiteX18" fmla="*/ 9325209 w 10009632"/>
              <a:gd name="connsiteY18" fmla="*/ 641481 h 6858000"/>
              <a:gd name="connsiteX19" fmla="*/ 9299558 w 10009632"/>
              <a:gd name="connsiteY19" fmla="*/ 615325 h 6858000"/>
              <a:gd name="connsiteX20" fmla="*/ 9299558 w 10009632"/>
              <a:gd name="connsiteY20" fmla="*/ 611858 h 6858000"/>
              <a:gd name="connsiteX21" fmla="*/ 9299558 w 10009632"/>
              <a:gd name="connsiteY21" fmla="*/ 609076 h 6858000"/>
              <a:gd name="connsiteX22" fmla="*/ 9299557 w 10009632"/>
              <a:gd name="connsiteY22" fmla="*/ 609076 h 6858000"/>
              <a:gd name="connsiteX23" fmla="*/ 9297987 w 10009632"/>
              <a:gd name="connsiteY23" fmla="*/ 524982 h 6858000"/>
              <a:gd name="connsiteX24" fmla="*/ 9297327 w 10009632"/>
              <a:gd name="connsiteY24" fmla="*/ 521721 h 6858000"/>
              <a:gd name="connsiteX25" fmla="*/ 9311574 w 10009632"/>
              <a:gd name="connsiteY25" fmla="*/ 500271 h 6858000"/>
              <a:gd name="connsiteX26" fmla="*/ 9319005 w 10009632"/>
              <a:gd name="connsiteY26" fmla="*/ 498774 h 6858000"/>
              <a:gd name="connsiteX27" fmla="*/ 9318981 w 10009632"/>
              <a:gd name="connsiteY27" fmla="*/ 498442 h 6858000"/>
              <a:gd name="connsiteX28" fmla="*/ 9346322 w 10009632"/>
              <a:gd name="connsiteY28" fmla="*/ 495886 h 6858000"/>
              <a:gd name="connsiteX29" fmla="*/ 9356813 w 10009632"/>
              <a:gd name="connsiteY29" fmla="*/ 495676 h 6858000"/>
              <a:gd name="connsiteX30" fmla="*/ 9356893 w 10009632"/>
              <a:gd name="connsiteY30" fmla="*/ 495660 h 6858000"/>
              <a:gd name="connsiteX31" fmla="*/ 9356959 w 10009632"/>
              <a:gd name="connsiteY31" fmla="*/ 495673 h 6858000"/>
              <a:gd name="connsiteX32" fmla="*/ 9357631 w 10009632"/>
              <a:gd name="connsiteY32" fmla="*/ 495659 h 6858000"/>
              <a:gd name="connsiteX33" fmla="*/ 9442002 w 10009632"/>
              <a:gd name="connsiteY33" fmla="*/ 349989 h 6858000"/>
              <a:gd name="connsiteX34" fmla="*/ 9229912 w 10009632"/>
              <a:gd name="connsiteY34" fmla="*/ 571943 h 6858000"/>
              <a:gd name="connsiteX35" fmla="*/ 9442002 w 10009632"/>
              <a:gd name="connsiteY35" fmla="*/ 793897 h 6858000"/>
              <a:gd name="connsiteX36" fmla="*/ 9654091 w 10009632"/>
              <a:gd name="connsiteY36" fmla="*/ 571943 h 6858000"/>
              <a:gd name="connsiteX37" fmla="*/ 9442002 w 10009632"/>
              <a:gd name="connsiteY37" fmla="*/ 349989 h 6858000"/>
              <a:gd name="connsiteX38" fmla="*/ 0 w 10009632"/>
              <a:gd name="connsiteY38" fmla="*/ 0 h 6858000"/>
              <a:gd name="connsiteX39" fmla="*/ 10009632 w 10009632"/>
              <a:gd name="connsiteY39" fmla="*/ 0 h 6858000"/>
              <a:gd name="connsiteX40" fmla="*/ 10009632 w 10009632"/>
              <a:gd name="connsiteY40" fmla="*/ 6858000 h 6858000"/>
              <a:gd name="connsiteX41" fmla="*/ 0 w 10009632"/>
              <a:gd name="connsiteY41" fmla="*/ 6858000 h 6858000"/>
              <a:gd name="connsiteX42" fmla="*/ 0 w 10009632"/>
              <a:gd name="connsiteY42" fmla="*/ 6083809 h 6858000"/>
              <a:gd name="connsiteX43" fmla="*/ 1536192 w 10009632"/>
              <a:gd name="connsiteY43" fmla="*/ 6083809 h 6858000"/>
              <a:gd name="connsiteX44" fmla="*/ 1536192 w 10009632"/>
              <a:gd name="connsiteY44" fmla="*/ 743713 h 6858000"/>
              <a:gd name="connsiteX45" fmla="*/ 0 w 10009632"/>
              <a:gd name="connsiteY45" fmla="*/ 743713 h 6858000"/>
              <a:gd name="connsiteX46" fmla="*/ 0 w 10009632"/>
              <a:gd name="connsiteY4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325209 w 10009632"/>
              <a:gd name="connsiteY17" fmla="*/ 641481 h 6858000"/>
              <a:gd name="connsiteX18" fmla="*/ 9299558 w 10009632"/>
              <a:gd name="connsiteY18" fmla="*/ 615325 h 6858000"/>
              <a:gd name="connsiteX19" fmla="*/ 9299558 w 10009632"/>
              <a:gd name="connsiteY19" fmla="*/ 611858 h 6858000"/>
              <a:gd name="connsiteX20" fmla="*/ 9299558 w 10009632"/>
              <a:gd name="connsiteY20" fmla="*/ 609076 h 6858000"/>
              <a:gd name="connsiteX21" fmla="*/ 9299557 w 10009632"/>
              <a:gd name="connsiteY21" fmla="*/ 609076 h 6858000"/>
              <a:gd name="connsiteX22" fmla="*/ 9297987 w 10009632"/>
              <a:gd name="connsiteY22" fmla="*/ 524982 h 6858000"/>
              <a:gd name="connsiteX23" fmla="*/ 9297327 w 10009632"/>
              <a:gd name="connsiteY23" fmla="*/ 521721 h 6858000"/>
              <a:gd name="connsiteX24" fmla="*/ 9311574 w 10009632"/>
              <a:gd name="connsiteY24" fmla="*/ 500271 h 6858000"/>
              <a:gd name="connsiteX25" fmla="*/ 9319005 w 10009632"/>
              <a:gd name="connsiteY25" fmla="*/ 498774 h 6858000"/>
              <a:gd name="connsiteX26" fmla="*/ 9318981 w 10009632"/>
              <a:gd name="connsiteY26" fmla="*/ 498442 h 6858000"/>
              <a:gd name="connsiteX27" fmla="*/ 9346322 w 10009632"/>
              <a:gd name="connsiteY27" fmla="*/ 495886 h 6858000"/>
              <a:gd name="connsiteX28" fmla="*/ 9356813 w 10009632"/>
              <a:gd name="connsiteY28" fmla="*/ 495676 h 6858000"/>
              <a:gd name="connsiteX29" fmla="*/ 9356893 w 10009632"/>
              <a:gd name="connsiteY29" fmla="*/ 495660 h 6858000"/>
              <a:gd name="connsiteX30" fmla="*/ 9356959 w 10009632"/>
              <a:gd name="connsiteY30" fmla="*/ 495673 h 6858000"/>
              <a:gd name="connsiteX31" fmla="*/ 9357631 w 10009632"/>
              <a:gd name="connsiteY31" fmla="*/ 495659 h 6858000"/>
              <a:gd name="connsiteX32" fmla="*/ 9442002 w 10009632"/>
              <a:gd name="connsiteY32" fmla="*/ 349989 h 6858000"/>
              <a:gd name="connsiteX33" fmla="*/ 9229912 w 10009632"/>
              <a:gd name="connsiteY33" fmla="*/ 571943 h 6858000"/>
              <a:gd name="connsiteX34" fmla="*/ 9442002 w 10009632"/>
              <a:gd name="connsiteY34" fmla="*/ 793897 h 6858000"/>
              <a:gd name="connsiteX35" fmla="*/ 9654091 w 10009632"/>
              <a:gd name="connsiteY35" fmla="*/ 571943 h 6858000"/>
              <a:gd name="connsiteX36" fmla="*/ 9442002 w 10009632"/>
              <a:gd name="connsiteY36" fmla="*/ 349989 h 6858000"/>
              <a:gd name="connsiteX37" fmla="*/ 0 w 10009632"/>
              <a:gd name="connsiteY37" fmla="*/ 0 h 6858000"/>
              <a:gd name="connsiteX38" fmla="*/ 10009632 w 10009632"/>
              <a:gd name="connsiteY38" fmla="*/ 0 h 6858000"/>
              <a:gd name="connsiteX39" fmla="*/ 10009632 w 10009632"/>
              <a:gd name="connsiteY39" fmla="*/ 6858000 h 6858000"/>
              <a:gd name="connsiteX40" fmla="*/ 0 w 10009632"/>
              <a:gd name="connsiteY40" fmla="*/ 6858000 h 6858000"/>
              <a:gd name="connsiteX41" fmla="*/ 0 w 10009632"/>
              <a:gd name="connsiteY41" fmla="*/ 6083809 h 6858000"/>
              <a:gd name="connsiteX42" fmla="*/ 1536192 w 10009632"/>
              <a:gd name="connsiteY42" fmla="*/ 6083809 h 6858000"/>
              <a:gd name="connsiteX43" fmla="*/ 1536192 w 10009632"/>
              <a:gd name="connsiteY43" fmla="*/ 743713 h 6858000"/>
              <a:gd name="connsiteX44" fmla="*/ 0 w 10009632"/>
              <a:gd name="connsiteY44" fmla="*/ 743713 h 6858000"/>
              <a:gd name="connsiteX45" fmla="*/ 0 w 10009632"/>
              <a:gd name="connsiteY4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523385 w 10009632"/>
              <a:gd name="connsiteY15" fmla="*/ 496410 h 6858000"/>
              <a:gd name="connsiteX16" fmla="*/ 9325209 w 10009632"/>
              <a:gd name="connsiteY16" fmla="*/ 641481 h 6858000"/>
              <a:gd name="connsiteX17" fmla="*/ 9299558 w 10009632"/>
              <a:gd name="connsiteY17" fmla="*/ 615325 h 6858000"/>
              <a:gd name="connsiteX18" fmla="*/ 9299558 w 10009632"/>
              <a:gd name="connsiteY18" fmla="*/ 611858 h 6858000"/>
              <a:gd name="connsiteX19" fmla="*/ 9299558 w 10009632"/>
              <a:gd name="connsiteY19" fmla="*/ 609076 h 6858000"/>
              <a:gd name="connsiteX20" fmla="*/ 9299557 w 10009632"/>
              <a:gd name="connsiteY20" fmla="*/ 609076 h 6858000"/>
              <a:gd name="connsiteX21" fmla="*/ 9297987 w 10009632"/>
              <a:gd name="connsiteY21" fmla="*/ 524982 h 6858000"/>
              <a:gd name="connsiteX22" fmla="*/ 9297327 w 10009632"/>
              <a:gd name="connsiteY22" fmla="*/ 521721 h 6858000"/>
              <a:gd name="connsiteX23" fmla="*/ 9311574 w 10009632"/>
              <a:gd name="connsiteY23" fmla="*/ 500271 h 6858000"/>
              <a:gd name="connsiteX24" fmla="*/ 9319005 w 10009632"/>
              <a:gd name="connsiteY24" fmla="*/ 498774 h 6858000"/>
              <a:gd name="connsiteX25" fmla="*/ 9318981 w 10009632"/>
              <a:gd name="connsiteY25" fmla="*/ 498442 h 6858000"/>
              <a:gd name="connsiteX26" fmla="*/ 9346322 w 10009632"/>
              <a:gd name="connsiteY26" fmla="*/ 495886 h 6858000"/>
              <a:gd name="connsiteX27" fmla="*/ 9356813 w 10009632"/>
              <a:gd name="connsiteY27" fmla="*/ 495676 h 6858000"/>
              <a:gd name="connsiteX28" fmla="*/ 9356893 w 10009632"/>
              <a:gd name="connsiteY28" fmla="*/ 495660 h 6858000"/>
              <a:gd name="connsiteX29" fmla="*/ 9356959 w 10009632"/>
              <a:gd name="connsiteY29" fmla="*/ 495673 h 6858000"/>
              <a:gd name="connsiteX30" fmla="*/ 9357631 w 10009632"/>
              <a:gd name="connsiteY30" fmla="*/ 495659 h 6858000"/>
              <a:gd name="connsiteX31" fmla="*/ 9442002 w 10009632"/>
              <a:gd name="connsiteY31" fmla="*/ 349989 h 6858000"/>
              <a:gd name="connsiteX32" fmla="*/ 9229912 w 10009632"/>
              <a:gd name="connsiteY32" fmla="*/ 571943 h 6858000"/>
              <a:gd name="connsiteX33" fmla="*/ 9442002 w 10009632"/>
              <a:gd name="connsiteY33" fmla="*/ 793897 h 6858000"/>
              <a:gd name="connsiteX34" fmla="*/ 9654091 w 10009632"/>
              <a:gd name="connsiteY34" fmla="*/ 571943 h 6858000"/>
              <a:gd name="connsiteX35" fmla="*/ 9442002 w 10009632"/>
              <a:gd name="connsiteY35" fmla="*/ 349989 h 6858000"/>
              <a:gd name="connsiteX36" fmla="*/ 0 w 10009632"/>
              <a:gd name="connsiteY36" fmla="*/ 0 h 6858000"/>
              <a:gd name="connsiteX37" fmla="*/ 10009632 w 10009632"/>
              <a:gd name="connsiteY37" fmla="*/ 0 h 6858000"/>
              <a:gd name="connsiteX38" fmla="*/ 10009632 w 10009632"/>
              <a:gd name="connsiteY38" fmla="*/ 6858000 h 6858000"/>
              <a:gd name="connsiteX39" fmla="*/ 0 w 10009632"/>
              <a:gd name="connsiteY39" fmla="*/ 6858000 h 6858000"/>
              <a:gd name="connsiteX40" fmla="*/ 0 w 10009632"/>
              <a:gd name="connsiteY40" fmla="*/ 6083809 h 6858000"/>
              <a:gd name="connsiteX41" fmla="*/ 1536192 w 10009632"/>
              <a:gd name="connsiteY41" fmla="*/ 6083809 h 6858000"/>
              <a:gd name="connsiteX42" fmla="*/ 1536192 w 10009632"/>
              <a:gd name="connsiteY42" fmla="*/ 743713 h 6858000"/>
              <a:gd name="connsiteX43" fmla="*/ 0 w 10009632"/>
              <a:gd name="connsiteY43" fmla="*/ 743713 h 6858000"/>
              <a:gd name="connsiteX44" fmla="*/ 0 w 10009632"/>
              <a:gd name="connsiteY4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325209 w 10009632"/>
              <a:gd name="connsiteY15" fmla="*/ 641481 h 6858000"/>
              <a:gd name="connsiteX16" fmla="*/ 9299558 w 10009632"/>
              <a:gd name="connsiteY16" fmla="*/ 615325 h 6858000"/>
              <a:gd name="connsiteX17" fmla="*/ 9299558 w 10009632"/>
              <a:gd name="connsiteY17" fmla="*/ 611858 h 6858000"/>
              <a:gd name="connsiteX18" fmla="*/ 9299558 w 10009632"/>
              <a:gd name="connsiteY18" fmla="*/ 609076 h 6858000"/>
              <a:gd name="connsiteX19" fmla="*/ 9299557 w 10009632"/>
              <a:gd name="connsiteY19" fmla="*/ 609076 h 6858000"/>
              <a:gd name="connsiteX20" fmla="*/ 9297987 w 10009632"/>
              <a:gd name="connsiteY20" fmla="*/ 524982 h 6858000"/>
              <a:gd name="connsiteX21" fmla="*/ 9297327 w 10009632"/>
              <a:gd name="connsiteY21" fmla="*/ 521721 h 6858000"/>
              <a:gd name="connsiteX22" fmla="*/ 9311574 w 10009632"/>
              <a:gd name="connsiteY22" fmla="*/ 500271 h 6858000"/>
              <a:gd name="connsiteX23" fmla="*/ 9319005 w 10009632"/>
              <a:gd name="connsiteY23" fmla="*/ 498774 h 6858000"/>
              <a:gd name="connsiteX24" fmla="*/ 9318981 w 10009632"/>
              <a:gd name="connsiteY24" fmla="*/ 498442 h 6858000"/>
              <a:gd name="connsiteX25" fmla="*/ 9346322 w 10009632"/>
              <a:gd name="connsiteY25" fmla="*/ 495886 h 6858000"/>
              <a:gd name="connsiteX26" fmla="*/ 9356813 w 10009632"/>
              <a:gd name="connsiteY26" fmla="*/ 495676 h 6858000"/>
              <a:gd name="connsiteX27" fmla="*/ 9356893 w 10009632"/>
              <a:gd name="connsiteY27" fmla="*/ 495660 h 6858000"/>
              <a:gd name="connsiteX28" fmla="*/ 9356959 w 10009632"/>
              <a:gd name="connsiteY28" fmla="*/ 495673 h 6858000"/>
              <a:gd name="connsiteX29" fmla="*/ 9357631 w 10009632"/>
              <a:gd name="connsiteY29" fmla="*/ 495659 h 6858000"/>
              <a:gd name="connsiteX30" fmla="*/ 9442002 w 10009632"/>
              <a:gd name="connsiteY30" fmla="*/ 349989 h 6858000"/>
              <a:gd name="connsiteX31" fmla="*/ 9229912 w 10009632"/>
              <a:gd name="connsiteY31" fmla="*/ 571943 h 6858000"/>
              <a:gd name="connsiteX32" fmla="*/ 9442002 w 10009632"/>
              <a:gd name="connsiteY32" fmla="*/ 793897 h 6858000"/>
              <a:gd name="connsiteX33" fmla="*/ 9654091 w 10009632"/>
              <a:gd name="connsiteY33" fmla="*/ 571943 h 6858000"/>
              <a:gd name="connsiteX34" fmla="*/ 9442002 w 10009632"/>
              <a:gd name="connsiteY34" fmla="*/ 349989 h 6858000"/>
              <a:gd name="connsiteX35" fmla="*/ 0 w 10009632"/>
              <a:gd name="connsiteY35" fmla="*/ 0 h 6858000"/>
              <a:gd name="connsiteX36" fmla="*/ 10009632 w 10009632"/>
              <a:gd name="connsiteY36" fmla="*/ 0 h 6858000"/>
              <a:gd name="connsiteX37" fmla="*/ 10009632 w 10009632"/>
              <a:gd name="connsiteY37" fmla="*/ 6858000 h 6858000"/>
              <a:gd name="connsiteX38" fmla="*/ 0 w 10009632"/>
              <a:gd name="connsiteY38" fmla="*/ 6858000 h 6858000"/>
              <a:gd name="connsiteX39" fmla="*/ 0 w 10009632"/>
              <a:gd name="connsiteY39" fmla="*/ 6083809 h 6858000"/>
              <a:gd name="connsiteX40" fmla="*/ 1536192 w 10009632"/>
              <a:gd name="connsiteY40" fmla="*/ 6083809 h 6858000"/>
              <a:gd name="connsiteX41" fmla="*/ 1536192 w 10009632"/>
              <a:gd name="connsiteY41" fmla="*/ 743713 h 6858000"/>
              <a:gd name="connsiteX42" fmla="*/ 0 w 10009632"/>
              <a:gd name="connsiteY42" fmla="*/ 743713 h 6858000"/>
              <a:gd name="connsiteX43" fmla="*/ 0 w 10009632"/>
              <a:gd name="connsiteY4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325209 w 10009632"/>
              <a:gd name="connsiteY14" fmla="*/ 641481 h 6858000"/>
              <a:gd name="connsiteX15" fmla="*/ 9299558 w 10009632"/>
              <a:gd name="connsiteY15" fmla="*/ 615325 h 6858000"/>
              <a:gd name="connsiteX16" fmla="*/ 9299558 w 10009632"/>
              <a:gd name="connsiteY16" fmla="*/ 611858 h 6858000"/>
              <a:gd name="connsiteX17" fmla="*/ 9299558 w 10009632"/>
              <a:gd name="connsiteY17" fmla="*/ 609076 h 6858000"/>
              <a:gd name="connsiteX18" fmla="*/ 9299557 w 10009632"/>
              <a:gd name="connsiteY18" fmla="*/ 609076 h 6858000"/>
              <a:gd name="connsiteX19" fmla="*/ 9297987 w 10009632"/>
              <a:gd name="connsiteY19" fmla="*/ 524982 h 6858000"/>
              <a:gd name="connsiteX20" fmla="*/ 9297327 w 10009632"/>
              <a:gd name="connsiteY20" fmla="*/ 521721 h 6858000"/>
              <a:gd name="connsiteX21" fmla="*/ 9311574 w 10009632"/>
              <a:gd name="connsiteY21" fmla="*/ 500271 h 6858000"/>
              <a:gd name="connsiteX22" fmla="*/ 9319005 w 10009632"/>
              <a:gd name="connsiteY22" fmla="*/ 498774 h 6858000"/>
              <a:gd name="connsiteX23" fmla="*/ 9318981 w 10009632"/>
              <a:gd name="connsiteY23" fmla="*/ 498442 h 6858000"/>
              <a:gd name="connsiteX24" fmla="*/ 9346322 w 10009632"/>
              <a:gd name="connsiteY24" fmla="*/ 495886 h 6858000"/>
              <a:gd name="connsiteX25" fmla="*/ 9356813 w 10009632"/>
              <a:gd name="connsiteY25" fmla="*/ 495676 h 6858000"/>
              <a:gd name="connsiteX26" fmla="*/ 9356893 w 10009632"/>
              <a:gd name="connsiteY26" fmla="*/ 495660 h 6858000"/>
              <a:gd name="connsiteX27" fmla="*/ 9356959 w 10009632"/>
              <a:gd name="connsiteY27" fmla="*/ 495673 h 6858000"/>
              <a:gd name="connsiteX28" fmla="*/ 9357631 w 10009632"/>
              <a:gd name="connsiteY28" fmla="*/ 495659 h 6858000"/>
              <a:gd name="connsiteX29" fmla="*/ 9442002 w 10009632"/>
              <a:gd name="connsiteY29" fmla="*/ 349989 h 6858000"/>
              <a:gd name="connsiteX30" fmla="*/ 9229912 w 10009632"/>
              <a:gd name="connsiteY30" fmla="*/ 571943 h 6858000"/>
              <a:gd name="connsiteX31" fmla="*/ 9442002 w 10009632"/>
              <a:gd name="connsiteY31" fmla="*/ 793897 h 6858000"/>
              <a:gd name="connsiteX32" fmla="*/ 9654091 w 10009632"/>
              <a:gd name="connsiteY32" fmla="*/ 571943 h 6858000"/>
              <a:gd name="connsiteX33" fmla="*/ 9442002 w 10009632"/>
              <a:gd name="connsiteY33" fmla="*/ 349989 h 6858000"/>
              <a:gd name="connsiteX34" fmla="*/ 0 w 10009632"/>
              <a:gd name="connsiteY34" fmla="*/ 0 h 6858000"/>
              <a:gd name="connsiteX35" fmla="*/ 10009632 w 10009632"/>
              <a:gd name="connsiteY35" fmla="*/ 0 h 6858000"/>
              <a:gd name="connsiteX36" fmla="*/ 10009632 w 10009632"/>
              <a:gd name="connsiteY36" fmla="*/ 6858000 h 6858000"/>
              <a:gd name="connsiteX37" fmla="*/ 0 w 10009632"/>
              <a:gd name="connsiteY37" fmla="*/ 6858000 h 6858000"/>
              <a:gd name="connsiteX38" fmla="*/ 0 w 10009632"/>
              <a:gd name="connsiteY38" fmla="*/ 6083809 h 6858000"/>
              <a:gd name="connsiteX39" fmla="*/ 1536192 w 10009632"/>
              <a:gd name="connsiteY39" fmla="*/ 6083809 h 6858000"/>
              <a:gd name="connsiteX40" fmla="*/ 1536192 w 10009632"/>
              <a:gd name="connsiteY40" fmla="*/ 743713 h 6858000"/>
              <a:gd name="connsiteX41" fmla="*/ 0 w 10009632"/>
              <a:gd name="connsiteY41" fmla="*/ 743713 h 6858000"/>
              <a:gd name="connsiteX42" fmla="*/ 0 w 10009632"/>
              <a:gd name="connsiteY4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325209 w 10009632"/>
              <a:gd name="connsiteY13" fmla="*/ 641481 h 6858000"/>
              <a:gd name="connsiteX14" fmla="*/ 9299558 w 10009632"/>
              <a:gd name="connsiteY14" fmla="*/ 615325 h 6858000"/>
              <a:gd name="connsiteX15" fmla="*/ 9299558 w 10009632"/>
              <a:gd name="connsiteY15" fmla="*/ 611858 h 6858000"/>
              <a:gd name="connsiteX16" fmla="*/ 9299558 w 10009632"/>
              <a:gd name="connsiteY16" fmla="*/ 609076 h 6858000"/>
              <a:gd name="connsiteX17" fmla="*/ 9299557 w 10009632"/>
              <a:gd name="connsiteY17" fmla="*/ 609076 h 6858000"/>
              <a:gd name="connsiteX18" fmla="*/ 9297987 w 10009632"/>
              <a:gd name="connsiteY18" fmla="*/ 524982 h 6858000"/>
              <a:gd name="connsiteX19" fmla="*/ 9297327 w 10009632"/>
              <a:gd name="connsiteY19" fmla="*/ 521721 h 6858000"/>
              <a:gd name="connsiteX20" fmla="*/ 9311574 w 10009632"/>
              <a:gd name="connsiteY20" fmla="*/ 500271 h 6858000"/>
              <a:gd name="connsiteX21" fmla="*/ 9319005 w 10009632"/>
              <a:gd name="connsiteY21" fmla="*/ 498774 h 6858000"/>
              <a:gd name="connsiteX22" fmla="*/ 9318981 w 10009632"/>
              <a:gd name="connsiteY22" fmla="*/ 498442 h 6858000"/>
              <a:gd name="connsiteX23" fmla="*/ 9346322 w 10009632"/>
              <a:gd name="connsiteY23" fmla="*/ 495886 h 6858000"/>
              <a:gd name="connsiteX24" fmla="*/ 9356813 w 10009632"/>
              <a:gd name="connsiteY24" fmla="*/ 495676 h 6858000"/>
              <a:gd name="connsiteX25" fmla="*/ 9356893 w 10009632"/>
              <a:gd name="connsiteY25" fmla="*/ 495660 h 6858000"/>
              <a:gd name="connsiteX26" fmla="*/ 9356959 w 10009632"/>
              <a:gd name="connsiteY26" fmla="*/ 495673 h 6858000"/>
              <a:gd name="connsiteX27" fmla="*/ 9357631 w 10009632"/>
              <a:gd name="connsiteY27" fmla="*/ 495659 h 6858000"/>
              <a:gd name="connsiteX28" fmla="*/ 9442002 w 10009632"/>
              <a:gd name="connsiteY28" fmla="*/ 349989 h 6858000"/>
              <a:gd name="connsiteX29" fmla="*/ 9229912 w 10009632"/>
              <a:gd name="connsiteY29" fmla="*/ 571943 h 6858000"/>
              <a:gd name="connsiteX30" fmla="*/ 9442002 w 10009632"/>
              <a:gd name="connsiteY30" fmla="*/ 793897 h 6858000"/>
              <a:gd name="connsiteX31" fmla="*/ 9654091 w 10009632"/>
              <a:gd name="connsiteY31" fmla="*/ 571943 h 6858000"/>
              <a:gd name="connsiteX32" fmla="*/ 9442002 w 10009632"/>
              <a:gd name="connsiteY32" fmla="*/ 349989 h 6858000"/>
              <a:gd name="connsiteX33" fmla="*/ 0 w 10009632"/>
              <a:gd name="connsiteY33" fmla="*/ 0 h 6858000"/>
              <a:gd name="connsiteX34" fmla="*/ 10009632 w 10009632"/>
              <a:gd name="connsiteY34" fmla="*/ 0 h 6858000"/>
              <a:gd name="connsiteX35" fmla="*/ 10009632 w 10009632"/>
              <a:gd name="connsiteY35" fmla="*/ 6858000 h 6858000"/>
              <a:gd name="connsiteX36" fmla="*/ 0 w 10009632"/>
              <a:gd name="connsiteY36" fmla="*/ 6858000 h 6858000"/>
              <a:gd name="connsiteX37" fmla="*/ 0 w 10009632"/>
              <a:gd name="connsiteY37" fmla="*/ 6083809 h 6858000"/>
              <a:gd name="connsiteX38" fmla="*/ 1536192 w 10009632"/>
              <a:gd name="connsiteY38" fmla="*/ 6083809 h 6858000"/>
              <a:gd name="connsiteX39" fmla="*/ 1536192 w 10009632"/>
              <a:gd name="connsiteY39" fmla="*/ 743713 h 6858000"/>
              <a:gd name="connsiteX40" fmla="*/ 0 w 10009632"/>
              <a:gd name="connsiteY40" fmla="*/ 743713 h 6858000"/>
              <a:gd name="connsiteX41" fmla="*/ 0 w 10009632"/>
              <a:gd name="connsiteY4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325209 w 10009632"/>
              <a:gd name="connsiteY12" fmla="*/ 641481 h 6858000"/>
              <a:gd name="connsiteX13" fmla="*/ 9299558 w 10009632"/>
              <a:gd name="connsiteY13" fmla="*/ 615325 h 6858000"/>
              <a:gd name="connsiteX14" fmla="*/ 9299558 w 10009632"/>
              <a:gd name="connsiteY14" fmla="*/ 611858 h 6858000"/>
              <a:gd name="connsiteX15" fmla="*/ 9299558 w 10009632"/>
              <a:gd name="connsiteY15" fmla="*/ 609076 h 6858000"/>
              <a:gd name="connsiteX16" fmla="*/ 9299557 w 10009632"/>
              <a:gd name="connsiteY16" fmla="*/ 609076 h 6858000"/>
              <a:gd name="connsiteX17" fmla="*/ 9297987 w 10009632"/>
              <a:gd name="connsiteY17" fmla="*/ 524982 h 6858000"/>
              <a:gd name="connsiteX18" fmla="*/ 9297327 w 10009632"/>
              <a:gd name="connsiteY18" fmla="*/ 521721 h 6858000"/>
              <a:gd name="connsiteX19" fmla="*/ 9311574 w 10009632"/>
              <a:gd name="connsiteY19" fmla="*/ 500271 h 6858000"/>
              <a:gd name="connsiteX20" fmla="*/ 9319005 w 10009632"/>
              <a:gd name="connsiteY20" fmla="*/ 498774 h 6858000"/>
              <a:gd name="connsiteX21" fmla="*/ 9318981 w 10009632"/>
              <a:gd name="connsiteY21" fmla="*/ 498442 h 6858000"/>
              <a:gd name="connsiteX22" fmla="*/ 9346322 w 10009632"/>
              <a:gd name="connsiteY22" fmla="*/ 495886 h 6858000"/>
              <a:gd name="connsiteX23" fmla="*/ 9356813 w 10009632"/>
              <a:gd name="connsiteY23" fmla="*/ 495676 h 6858000"/>
              <a:gd name="connsiteX24" fmla="*/ 9356893 w 10009632"/>
              <a:gd name="connsiteY24" fmla="*/ 495660 h 6858000"/>
              <a:gd name="connsiteX25" fmla="*/ 9356959 w 10009632"/>
              <a:gd name="connsiteY25" fmla="*/ 495673 h 6858000"/>
              <a:gd name="connsiteX26" fmla="*/ 9357631 w 10009632"/>
              <a:gd name="connsiteY26" fmla="*/ 495659 h 6858000"/>
              <a:gd name="connsiteX27" fmla="*/ 9442002 w 10009632"/>
              <a:gd name="connsiteY27" fmla="*/ 349989 h 6858000"/>
              <a:gd name="connsiteX28" fmla="*/ 9229912 w 10009632"/>
              <a:gd name="connsiteY28" fmla="*/ 571943 h 6858000"/>
              <a:gd name="connsiteX29" fmla="*/ 9442002 w 10009632"/>
              <a:gd name="connsiteY29" fmla="*/ 793897 h 6858000"/>
              <a:gd name="connsiteX30" fmla="*/ 9654091 w 10009632"/>
              <a:gd name="connsiteY30" fmla="*/ 571943 h 6858000"/>
              <a:gd name="connsiteX31" fmla="*/ 9442002 w 10009632"/>
              <a:gd name="connsiteY31" fmla="*/ 349989 h 6858000"/>
              <a:gd name="connsiteX32" fmla="*/ 0 w 10009632"/>
              <a:gd name="connsiteY32" fmla="*/ 0 h 6858000"/>
              <a:gd name="connsiteX33" fmla="*/ 10009632 w 10009632"/>
              <a:gd name="connsiteY33" fmla="*/ 0 h 6858000"/>
              <a:gd name="connsiteX34" fmla="*/ 10009632 w 10009632"/>
              <a:gd name="connsiteY34" fmla="*/ 6858000 h 6858000"/>
              <a:gd name="connsiteX35" fmla="*/ 0 w 10009632"/>
              <a:gd name="connsiteY35" fmla="*/ 6858000 h 6858000"/>
              <a:gd name="connsiteX36" fmla="*/ 0 w 10009632"/>
              <a:gd name="connsiteY36" fmla="*/ 6083809 h 6858000"/>
              <a:gd name="connsiteX37" fmla="*/ 1536192 w 10009632"/>
              <a:gd name="connsiteY37" fmla="*/ 6083809 h 6858000"/>
              <a:gd name="connsiteX38" fmla="*/ 1536192 w 10009632"/>
              <a:gd name="connsiteY38" fmla="*/ 743713 h 6858000"/>
              <a:gd name="connsiteX39" fmla="*/ 0 w 10009632"/>
              <a:gd name="connsiteY39" fmla="*/ 743713 h 6858000"/>
              <a:gd name="connsiteX40" fmla="*/ 0 w 10009632"/>
              <a:gd name="connsiteY4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325209 w 10009632"/>
              <a:gd name="connsiteY11" fmla="*/ 641481 h 6858000"/>
              <a:gd name="connsiteX12" fmla="*/ 9299558 w 10009632"/>
              <a:gd name="connsiteY12" fmla="*/ 615325 h 6858000"/>
              <a:gd name="connsiteX13" fmla="*/ 9299558 w 10009632"/>
              <a:gd name="connsiteY13" fmla="*/ 611858 h 6858000"/>
              <a:gd name="connsiteX14" fmla="*/ 9299558 w 10009632"/>
              <a:gd name="connsiteY14" fmla="*/ 609076 h 6858000"/>
              <a:gd name="connsiteX15" fmla="*/ 9299557 w 10009632"/>
              <a:gd name="connsiteY15" fmla="*/ 609076 h 6858000"/>
              <a:gd name="connsiteX16" fmla="*/ 9297987 w 10009632"/>
              <a:gd name="connsiteY16" fmla="*/ 524982 h 6858000"/>
              <a:gd name="connsiteX17" fmla="*/ 9297327 w 10009632"/>
              <a:gd name="connsiteY17" fmla="*/ 521721 h 6858000"/>
              <a:gd name="connsiteX18" fmla="*/ 9311574 w 10009632"/>
              <a:gd name="connsiteY18" fmla="*/ 500271 h 6858000"/>
              <a:gd name="connsiteX19" fmla="*/ 9319005 w 10009632"/>
              <a:gd name="connsiteY19" fmla="*/ 498774 h 6858000"/>
              <a:gd name="connsiteX20" fmla="*/ 9318981 w 10009632"/>
              <a:gd name="connsiteY20" fmla="*/ 498442 h 6858000"/>
              <a:gd name="connsiteX21" fmla="*/ 9346322 w 10009632"/>
              <a:gd name="connsiteY21" fmla="*/ 495886 h 6858000"/>
              <a:gd name="connsiteX22" fmla="*/ 9356813 w 10009632"/>
              <a:gd name="connsiteY22" fmla="*/ 495676 h 6858000"/>
              <a:gd name="connsiteX23" fmla="*/ 9356893 w 10009632"/>
              <a:gd name="connsiteY23" fmla="*/ 495660 h 6858000"/>
              <a:gd name="connsiteX24" fmla="*/ 9356959 w 10009632"/>
              <a:gd name="connsiteY24" fmla="*/ 495673 h 6858000"/>
              <a:gd name="connsiteX25" fmla="*/ 9357631 w 10009632"/>
              <a:gd name="connsiteY25" fmla="*/ 495659 h 6858000"/>
              <a:gd name="connsiteX26" fmla="*/ 9442002 w 10009632"/>
              <a:gd name="connsiteY26" fmla="*/ 349989 h 6858000"/>
              <a:gd name="connsiteX27" fmla="*/ 9229912 w 10009632"/>
              <a:gd name="connsiteY27" fmla="*/ 571943 h 6858000"/>
              <a:gd name="connsiteX28" fmla="*/ 9442002 w 10009632"/>
              <a:gd name="connsiteY28" fmla="*/ 793897 h 6858000"/>
              <a:gd name="connsiteX29" fmla="*/ 9654091 w 10009632"/>
              <a:gd name="connsiteY29" fmla="*/ 571943 h 6858000"/>
              <a:gd name="connsiteX30" fmla="*/ 9442002 w 10009632"/>
              <a:gd name="connsiteY30" fmla="*/ 349989 h 6858000"/>
              <a:gd name="connsiteX31" fmla="*/ 0 w 10009632"/>
              <a:gd name="connsiteY31" fmla="*/ 0 h 6858000"/>
              <a:gd name="connsiteX32" fmla="*/ 10009632 w 10009632"/>
              <a:gd name="connsiteY32" fmla="*/ 0 h 6858000"/>
              <a:gd name="connsiteX33" fmla="*/ 10009632 w 10009632"/>
              <a:gd name="connsiteY33" fmla="*/ 6858000 h 6858000"/>
              <a:gd name="connsiteX34" fmla="*/ 0 w 10009632"/>
              <a:gd name="connsiteY34" fmla="*/ 6858000 h 6858000"/>
              <a:gd name="connsiteX35" fmla="*/ 0 w 10009632"/>
              <a:gd name="connsiteY35" fmla="*/ 6083809 h 6858000"/>
              <a:gd name="connsiteX36" fmla="*/ 1536192 w 10009632"/>
              <a:gd name="connsiteY36" fmla="*/ 6083809 h 6858000"/>
              <a:gd name="connsiteX37" fmla="*/ 1536192 w 10009632"/>
              <a:gd name="connsiteY37" fmla="*/ 743713 h 6858000"/>
              <a:gd name="connsiteX38" fmla="*/ 0 w 10009632"/>
              <a:gd name="connsiteY38" fmla="*/ 743713 h 6858000"/>
              <a:gd name="connsiteX39" fmla="*/ 0 w 10009632"/>
              <a:gd name="connsiteY3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9557 w 10009632"/>
              <a:gd name="connsiteY14" fmla="*/ 609076 h 6858000"/>
              <a:gd name="connsiteX15" fmla="*/ 9297987 w 10009632"/>
              <a:gd name="connsiteY15" fmla="*/ 524982 h 6858000"/>
              <a:gd name="connsiteX16" fmla="*/ 9297327 w 10009632"/>
              <a:gd name="connsiteY16" fmla="*/ 521721 h 6858000"/>
              <a:gd name="connsiteX17" fmla="*/ 9311574 w 10009632"/>
              <a:gd name="connsiteY17" fmla="*/ 500271 h 6858000"/>
              <a:gd name="connsiteX18" fmla="*/ 9319005 w 10009632"/>
              <a:gd name="connsiteY18" fmla="*/ 498774 h 6858000"/>
              <a:gd name="connsiteX19" fmla="*/ 9318981 w 10009632"/>
              <a:gd name="connsiteY19" fmla="*/ 498442 h 6858000"/>
              <a:gd name="connsiteX20" fmla="*/ 9346322 w 10009632"/>
              <a:gd name="connsiteY20" fmla="*/ 495886 h 6858000"/>
              <a:gd name="connsiteX21" fmla="*/ 9356813 w 10009632"/>
              <a:gd name="connsiteY21" fmla="*/ 495676 h 6858000"/>
              <a:gd name="connsiteX22" fmla="*/ 9356893 w 10009632"/>
              <a:gd name="connsiteY22" fmla="*/ 495660 h 6858000"/>
              <a:gd name="connsiteX23" fmla="*/ 9356959 w 10009632"/>
              <a:gd name="connsiteY23" fmla="*/ 495673 h 6858000"/>
              <a:gd name="connsiteX24" fmla="*/ 9357631 w 10009632"/>
              <a:gd name="connsiteY24" fmla="*/ 495659 h 6858000"/>
              <a:gd name="connsiteX25" fmla="*/ 9442002 w 10009632"/>
              <a:gd name="connsiteY25" fmla="*/ 349989 h 6858000"/>
              <a:gd name="connsiteX26" fmla="*/ 9229912 w 10009632"/>
              <a:gd name="connsiteY26" fmla="*/ 571943 h 6858000"/>
              <a:gd name="connsiteX27" fmla="*/ 9442002 w 10009632"/>
              <a:gd name="connsiteY27" fmla="*/ 793897 h 6858000"/>
              <a:gd name="connsiteX28" fmla="*/ 9654091 w 10009632"/>
              <a:gd name="connsiteY28" fmla="*/ 571943 h 6858000"/>
              <a:gd name="connsiteX29" fmla="*/ 9442002 w 10009632"/>
              <a:gd name="connsiteY29" fmla="*/ 349989 h 6858000"/>
              <a:gd name="connsiteX30" fmla="*/ 0 w 10009632"/>
              <a:gd name="connsiteY30" fmla="*/ 0 h 6858000"/>
              <a:gd name="connsiteX31" fmla="*/ 10009632 w 10009632"/>
              <a:gd name="connsiteY31" fmla="*/ 0 h 6858000"/>
              <a:gd name="connsiteX32" fmla="*/ 10009632 w 10009632"/>
              <a:gd name="connsiteY32" fmla="*/ 6858000 h 6858000"/>
              <a:gd name="connsiteX33" fmla="*/ 0 w 10009632"/>
              <a:gd name="connsiteY33" fmla="*/ 6858000 h 6858000"/>
              <a:gd name="connsiteX34" fmla="*/ 0 w 10009632"/>
              <a:gd name="connsiteY34" fmla="*/ 6083809 h 6858000"/>
              <a:gd name="connsiteX35" fmla="*/ 1536192 w 10009632"/>
              <a:gd name="connsiteY35" fmla="*/ 6083809 h 6858000"/>
              <a:gd name="connsiteX36" fmla="*/ 1536192 w 10009632"/>
              <a:gd name="connsiteY36" fmla="*/ 743713 h 6858000"/>
              <a:gd name="connsiteX37" fmla="*/ 0 w 10009632"/>
              <a:gd name="connsiteY37" fmla="*/ 743713 h 6858000"/>
              <a:gd name="connsiteX38" fmla="*/ 0 w 10009632"/>
              <a:gd name="connsiteY3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7987 w 10009632"/>
              <a:gd name="connsiteY14" fmla="*/ 524982 h 6858000"/>
              <a:gd name="connsiteX15" fmla="*/ 9297327 w 10009632"/>
              <a:gd name="connsiteY15" fmla="*/ 521721 h 6858000"/>
              <a:gd name="connsiteX16" fmla="*/ 9311574 w 10009632"/>
              <a:gd name="connsiteY16" fmla="*/ 500271 h 6858000"/>
              <a:gd name="connsiteX17" fmla="*/ 9319005 w 10009632"/>
              <a:gd name="connsiteY17" fmla="*/ 498774 h 6858000"/>
              <a:gd name="connsiteX18" fmla="*/ 9318981 w 10009632"/>
              <a:gd name="connsiteY18" fmla="*/ 498442 h 6858000"/>
              <a:gd name="connsiteX19" fmla="*/ 9346322 w 10009632"/>
              <a:gd name="connsiteY19" fmla="*/ 495886 h 6858000"/>
              <a:gd name="connsiteX20" fmla="*/ 9356813 w 10009632"/>
              <a:gd name="connsiteY20" fmla="*/ 495676 h 6858000"/>
              <a:gd name="connsiteX21" fmla="*/ 9356893 w 10009632"/>
              <a:gd name="connsiteY21" fmla="*/ 495660 h 6858000"/>
              <a:gd name="connsiteX22" fmla="*/ 9356959 w 10009632"/>
              <a:gd name="connsiteY22" fmla="*/ 495673 h 6858000"/>
              <a:gd name="connsiteX23" fmla="*/ 9357631 w 10009632"/>
              <a:gd name="connsiteY23" fmla="*/ 495659 h 6858000"/>
              <a:gd name="connsiteX24" fmla="*/ 9442002 w 10009632"/>
              <a:gd name="connsiteY24" fmla="*/ 349989 h 6858000"/>
              <a:gd name="connsiteX25" fmla="*/ 9229912 w 10009632"/>
              <a:gd name="connsiteY25" fmla="*/ 571943 h 6858000"/>
              <a:gd name="connsiteX26" fmla="*/ 9442002 w 10009632"/>
              <a:gd name="connsiteY26" fmla="*/ 793897 h 6858000"/>
              <a:gd name="connsiteX27" fmla="*/ 9654091 w 10009632"/>
              <a:gd name="connsiteY27" fmla="*/ 571943 h 6858000"/>
              <a:gd name="connsiteX28" fmla="*/ 9442002 w 10009632"/>
              <a:gd name="connsiteY28" fmla="*/ 349989 h 6858000"/>
              <a:gd name="connsiteX29" fmla="*/ 0 w 10009632"/>
              <a:gd name="connsiteY29" fmla="*/ 0 h 6858000"/>
              <a:gd name="connsiteX30" fmla="*/ 10009632 w 10009632"/>
              <a:gd name="connsiteY30" fmla="*/ 0 h 6858000"/>
              <a:gd name="connsiteX31" fmla="*/ 10009632 w 10009632"/>
              <a:gd name="connsiteY31" fmla="*/ 6858000 h 6858000"/>
              <a:gd name="connsiteX32" fmla="*/ 0 w 10009632"/>
              <a:gd name="connsiteY32" fmla="*/ 6858000 h 6858000"/>
              <a:gd name="connsiteX33" fmla="*/ 0 w 10009632"/>
              <a:gd name="connsiteY33" fmla="*/ 6083809 h 6858000"/>
              <a:gd name="connsiteX34" fmla="*/ 1536192 w 10009632"/>
              <a:gd name="connsiteY34" fmla="*/ 6083809 h 6858000"/>
              <a:gd name="connsiteX35" fmla="*/ 1536192 w 10009632"/>
              <a:gd name="connsiteY35" fmla="*/ 743713 h 6858000"/>
              <a:gd name="connsiteX36" fmla="*/ 0 w 10009632"/>
              <a:gd name="connsiteY36" fmla="*/ 743713 h 6858000"/>
              <a:gd name="connsiteX37" fmla="*/ 0 w 10009632"/>
              <a:gd name="connsiteY3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7987 w 10009632"/>
              <a:gd name="connsiteY13" fmla="*/ 524982 h 6858000"/>
              <a:gd name="connsiteX14" fmla="*/ 9297327 w 10009632"/>
              <a:gd name="connsiteY14" fmla="*/ 521721 h 6858000"/>
              <a:gd name="connsiteX15" fmla="*/ 9311574 w 10009632"/>
              <a:gd name="connsiteY15" fmla="*/ 500271 h 6858000"/>
              <a:gd name="connsiteX16" fmla="*/ 9319005 w 10009632"/>
              <a:gd name="connsiteY16" fmla="*/ 498774 h 6858000"/>
              <a:gd name="connsiteX17" fmla="*/ 9318981 w 10009632"/>
              <a:gd name="connsiteY17" fmla="*/ 498442 h 6858000"/>
              <a:gd name="connsiteX18" fmla="*/ 9346322 w 10009632"/>
              <a:gd name="connsiteY18" fmla="*/ 495886 h 6858000"/>
              <a:gd name="connsiteX19" fmla="*/ 9356813 w 10009632"/>
              <a:gd name="connsiteY19" fmla="*/ 495676 h 6858000"/>
              <a:gd name="connsiteX20" fmla="*/ 9356893 w 10009632"/>
              <a:gd name="connsiteY20" fmla="*/ 495660 h 6858000"/>
              <a:gd name="connsiteX21" fmla="*/ 9356959 w 10009632"/>
              <a:gd name="connsiteY21" fmla="*/ 495673 h 6858000"/>
              <a:gd name="connsiteX22" fmla="*/ 9357631 w 10009632"/>
              <a:gd name="connsiteY22" fmla="*/ 495659 h 6858000"/>
              <a:gd name="connsiteX23" fmla="*/ 9442002 w 10009632"/>
              <a:gd name="connsiteY23" fmla="*/ 349989 h 6858000"/>
              <a:gd name="connsiteX24" fmla="*/ 9229912 w 10009632"/>
              <a:gd name="connsiteY24" fmla="*/ 571943 h 6858000"/>
              <a:gd name="connsiteX25" fmla="*/ 9442002 w 10009632"/>
              <a:gd name="connsiteY25" fmla="*/ 793897 h 6858000"/>
              <a:gd name="connsiteX26" fmla="*/ 9654091 w 10009632"/>
              <a:gd name="connsiteY26" fmla="*/ 571943 h 6858000"/>
              <a:gd name="connsiteX27" fmla="*/ 9442002 w 10009632"/>
              <a:gd name="connsiteY27" fmla="*/ 349989 h 6858000"/>
              <a:gd name="connsiteX28" fmla="*/ 0 w 10009632"/>
              <a:gd name="connsiteY28" fmla="*/ 0 h 6858000"/>
              <a:gd name="connsiteX29" fmla="*/ 10009632 w 10009632"/>
              <a:gd name="connsiteY29" fmla="*/ 0 h 6858000"/>
              <a:gd name="connsiteX30" fmla="*/ 10009632 w 10009632"/>
              <a:gd name="connsiteY30" fmla="*/ 6858000 h 6858000"/>
              <a:gd name="connsiteX31" fmla="*/ 0 w 10009632"/>
              <a:gd name="connsiteY31" fmla="*/ 6858000 h 6858000"/>
              <a:gd name="connsiteX32" fmla="*/ 0 w 10009632"/>
              <a:gd name="connsiteY32" fmla="*/ 6083809 h 6858000"/>
              <a:gd name="connsiteX33" fmla="*/ 1536192 w 10009632"/>
              <a:gd name="connsiteY33" fmla="*/ 6083809 h 6858000"/>
              <a:gd name="connsiteX34" fmla="*/ 1536192 w 10009632"/>
              <a:gd name="connsiteY34" fmla="*/ 743713 h 6858000"/>
              <a:gd name="connsiteX35" fmla="*/ 0 w 10009632"/>
              <a:gd name="connsiteY35" fmla="*/ 743713 h 6858000"/>
              <a:gd name="connsiteX36" fmla="*/ 0 w 10009632"/>
              <a:gd name="connsiteY3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7987 w 10009632"/>
              <a:gd name="connsiteY12" fmla="*/ 524982 h 6858000"/>
              <a:gd name="connsiteX13" fmla="*/ 9297327 w 10009632"/>
              <a:gd name="connsiteY13" fmla="*/ 521721 h 6858000"/>
              <a:gd name="connsiteX14" fmla="*/ 9311574 w 10009632"/>
              <a:gd name="connsiteY14" fmla="*/ 500271 h 6858000"/>
              <a:gd name="connsiteX15" fmla="*/ 9319005 w 10009632"/>
              <a:gd name="connsiteY15" fmla="*/ 498774 h 6858000"/>
              <a:gd name="connsiteX16" fmla="*/ 9318981 w 10009632"/>
              <a:gd name="connsiteY16" fmla="*/ 498442 h 6858000"/>
              <a:gd name="connsiteX17" fmla="*/ 9346322 w 10009632"/>
              <a:gd name="connsiteY17" fmla="*/ 495886 h 6858000"/>
              <a:gd name="connsiteX18" fmla="*/ 9356813 w 10009632"/>
              <a:gd name="connsiteY18" fmla="*/ 495676 h 6858000"/>
              <a:gd name="connsiteX19" fmla="*/ 9356893 w 10009632"/>
              <a:gd name="connsiteY19" fmla="*/ 495660 h 6858000"/>
              <a:gd name="connsiteX20" fmla="*/ 9356959 w 10009632"/>
              <a:gd name="connsiteY20" fmla="*/ 495673 h 6858000"/>
              <a:gd name="connsiteX21" fmla="*/ 9357631 w 10009632"/>
              <a:gd name="connsiteY21" fmla="*/ 495659 h 6858000"/>
              <a:gd name="connsiteX22" fmla="*/ 9442002 w 10009632"/>
              <a:gd name="connsiteY22" fmla="*/ 349989 h 6858000"/>
              <a:gd name="connsiteX23" fmla="*/ 9229912 w 10009632"/>
              <a:gd name="connsiteY23" fmla="*/ 571943 h 6858000"/>
              <a:gd name="connsiteX24" fmla="*/ 9442002 w 10009632"/>
              <a:gd name="connsiteY24" fmla="*/ 793897 h 6858000"/>
              <a:gd name="connsiteX25" fmla="*/ 9654091 w 10009632"/>
              <a:gd name="connsiteY25" fmla="*/ 571943 h 6858000"/>
              <a:gd name="connsiteX26" fmla="*/ 9442002 w 10009632"/>
              <a:gd name="connsiteY26" fmla="*/ 349989 h 6858000"/>
              <a:gd name="connsiteX27" fmla="*/ 0 w 10009632"/>
              <a:gd name="connsiteY27" fmla="*/ 0 h 6858000"/>
              <a:gd name="connsiteX28" fmla="*/ 10009632 w 10009632"/>
              <a:gd name="connsiteY28" fmla="*/ 0 h 6858000"/>
              <a:gd name="connsiteX29" fmla="*/ 10009632 w 10009632"/>
              <a:gd name="connsiteY29" fmla="*/ 6858000 h 6858000"/>
              <a:gd name="connsiteX30" fmla="*/ 0 w 10009632"/>
              <a:gd name="connsiteY30" fmla="*/ 6858000 h 6858000"/>
              <a:gd name="connsiteX31" fmla="*/ 0 w 10009632"/>
              <a:gd name="connsiteY31" fmla="*/ 6083809 h 6858000"/>
              <a:gd name="connsiteX32" fmla="*/ 1536192 w 10009632"/>
              <a:gd name="connsiteY32" fmla="*/ 6083809 h 6858000"/>
              <a:gd name="connsiteX33" fmla="*/ 1536192 w 10009632"/>
              <a:gd name="connsiteY33" fmla="*/ 743713 h 6858000"/>
              <a:gd name="connsiteX34" fmla="*/ 0 w 10009632"/>
              <a:gd name="connsiteY34" fmla="*/ 743713 h 6858000"/>
              <a:gd name="connsiteX35" fmla="*/ 0 w 10009632"/>
              <a:gd name="connsiteY3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7987 w 10009632"/>
              <a:gd name="connsiteY11" fmla="*/ 524982 h 6858000"/>
              <a:gd name="connsiteX12" fmla="*/ 9297327 w 10009632"/>
              <a:gd name="connsiteY12" fmla="*/ 521721 h 6858000"/>
              <a:gd name="connsiteX13" fmla="*/ 9311574 w 10009632"/>
              <a:gd name="connsiteY13" fmla="*/ 500271 h 6858000"/>
              <a:gd name="connsiteX14" fmla="*/ 9319005 w 10009632"/>
              <a:gd name="connsiteY14" fmla="*/ 498774 h 6858000"/>
              <a:gd name="connsiteX15" fmla="*/ 9318981 w 10009632"/>
              <a:gd name="connsiteY15" fmla="*/ 498442 h 6858000"/>
              <a:gd name="connsiteX16" fmla="*/ 9346322 w 10009632"/>
              <a:gd name="connsiteY16" fmla="*/ 495886 h 6858000"/>
              <a:gd name="connsiteX17" fmla="*/ 9356813 w 10009632"/>
              <a:gd name="connsiteY17" fmla="*/ 495676 h 6858000"/>
              <a:gd name="connsiteX18" fmla="*/ 9356893 w 10009632"/>
              <a:gd name="connsiteY18" fmla="*/ 495660 h 6858000"/>
              <a:gd name="connsiteX19" fmla="*/ 9356959 w 10009632"/>
              <a:gd name="connsiteY19" fmla="*/ 495673 h 6858000"/>
              <a:gd name="connsiteX20" fmla="*/ 9357631 w 10009632"/>
              <a:gd name="connsiteY20" fmla="*/ 495659 h 6858000"/>
              <a:gd name="connsiteX21" fmla="*/ 9442002 w 10009632"/>
              <a:gd name="connsiteY21" fmla="*/ 349989 h 6858000"/>
              <a:gd name="connsiteX22" fmla="*/ 9229912 w 10009632"/>
              <a:gd name="connsiteY22" fmla="*/ 571943 h 6858000"/>
              <a:gd name="connsiteX23" fmla="*/ 9442002 w 10009632"/>
              <a:gd name="connsiteY23" fmla="*/ 793897 h 6858000"/>
              <a:gd name="connsiteX24" fmla="*/ 9654091 w 10009632"/>
              <a:gd name="connsiteY24" fmla="*/ 571943 h 6858000"/>
              <a:gd name="connsiteX25" fmla="*/ 9442002 w 10009632"/>
              <a:gd name="connsiteY25" fmla="*/ 349989 h 6858000"/>
              <a:gd name="connsiteX26" fmla="*/ 0 w 10009632"/>
              <a:gd name="connsiteY26" fmla="*/ 0 h 6858000"/>
              <a:gd name="connsiteX27" fmla="*/ 10009632 w 10009632"/>
              <a:gd name="connsiteY27" fmla="*/ 0 h 6858000"/>
              <a:gd name="connsiteX28" fmla="*/ 10009632 w 10009632"/>
              <a:gd name="connsiteY28" fmla="*/ 6858000 h 6858000"/>
              <a:gd name="connsiteX29" fmla="*/ 0 w 10009632"/>
              <a:gd name="connsiteY29" fmla="*/ 6858000 h 6858000"/>
              <a:gd name="connsiteX30" fmla="*/ 0 w 10009632"/>
              <a:gd name="connsiteY30" fmla="*/ 6083809 h 6858000"/>
              <a:gd name="connsiteX31" fmla="*/ 1536192 w 10009632"/>
              <a:gd name="connsiteY31" fmla="*/ 6083809 h 6858000"/>
              <a:gd name="connsiteX32" fmla="*/ 1536192 w 10009632"/>
              <a:gd name="connsiteY32" fmla="*/ 743713 h 6858000"/>
              <a:gd name="connsiteX33" fmla="*/ 0 w 10009632"/>
              <a:gd name="connsiteY33" fmla="*/ 743713 h 6858000"/>
              <a:gd name="connsiteX34" fmla="*/ 0 w 10009632"/>
              <a:gd name="connsiteY3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297987 w 10009632"/>
              <a:gd name="connsiteY10" fmla="*/ 524982 h 6858000"/>
              <a:gd name="connsiteX11" fmla="*/ 9297327 w 10009632"/>
              <a:gd name="connsiteY11" fmla="*/ 521721 h 6858000"/>
              <a:gd name="connsiteX12" fmla="*/ 9311574 w 10009632"/>
              <a:gd name="connsiteY12" fmla="*/ 500271 h 6858000"/>
              <a:gd name="connsiteX13" fmla="*/ 9319005 w 10009632"/>
              <a:gd name="connsiteY13" fmla="*/ 498774 h 6858000"/>
              <a:gd name="connsiteX14" fmla="*/ 9318981 w 10009632"/>
              <a:gd name="connsiteY14" fmla="*/ 498442 h 6858000"/>
              <a:gd name="connsiteX15" fmla="*/ 9346322 w 10009632"/>
              <a:gd name="connsiteY15" fmla="*/ 495886 h 6858000"/>
              <a:gd name="connsiteX16" fmla="*/ 9356813 w 10009632"/>
              <a:gd name="connsiteY16" fmla="*/ 495676 h 6858000"/>
              <a:gd name="connsiteX17" fmla="*/ 9356893 w 10009632"/>
              <a:gd name="connsiteY17" fmla="*/ 495660 h 6858000"/>
              <a:gd name="connsiteX18" fmla="*/ 9356959 w 10009632"/>
              <a:gd name="connsiteY18" fmla="*/ 495673 h 6858000"/>
              <a:gd name="connsiteX19" fmla="*/ 9357631 w 10009632"/>
              <a:gd name="connsiteY19" fmla="*/ 495659 h 6858000"/>
              <a:gd name="connsiteX20" fmla="*/ 9442002 w 10009632"/>
              <a:gd name="connsiteY20" fmla="*/ 349989 h 6858000"/>
              <a:gd name="connsiteX21" fmla="*/ 9229912 w 10009632"/>
              <a:gd name="connsiteY21" fmla="*/ 571943 h 6858000"/>
              <a:gd name="connsiteX22" fmla="*/ 9442002 w 10009632"/>
              <a:gd name="connsiteY22" fmla="*/ 793897 h 6858000"/>
              <a:gd name="connsiteX23" fmla="*/ 9654091 w 10009632"/>
              <a:gd name="connsiteY23" fmla="*/ 571943 h 6858000"/>
              <a:gd name="connsiteX24" fmla="*/ 9442002 w 10009632"/>
              <a:gd name="connsiteY24" fmla="*/ 349989 h 6858000"/>
              <a:gd name="connsiteX25" fmla="*/ 0 w 10009632"/>
              <a:gd name="connsiteY25" fmla="*/ 0 h 6858000"/>
              <a:gd name="connsiteX26" fmla="*/ 10009632 w 10009632"/>
              <a:gd name="connsiteY26" fmla="*/ 0 h 6858000"/>
              <a:gd name="connsiteX27" fmla="*/ 10009632 w 10009632"/>
              <a:gd name="connsiteY27" fmla="*/ 6858000 h 6858000"/>
              <a:gd name="connsiteX28" fmla="*/ 0 w 10009632"/>
              <a:gd name="connsiteY28" fmla="*/ 6858000 h 6858000"/>
              <a:gd name="connsiteX29" fmla="*/ 0 w 10009632"/>
              <a:gd name="connsiteY29" fmla="*/ 6083809 h 6858000"/>
              <a:gd name="connsiteX30" fmla="*/ 1536192 w 10009632"/>
              <a:gd name="connsiteY30" fmla="*/ 6083809 h 6858000"/>
              <a:gd name="connsiteX31" fmla="*/ 1536192 w 10009632"/>
              <a:gd name="connsiteY31" fmla="*/ 743713 h 6858000"/>
              <a:gd name="connsiteX32" fmla="*/ 0 w 10009632"/>
              <a:gd name="connsiteY32" fmla="*/ 743713 h 6858000"/>
              <a:gd name="connsiteX33" fmla="*/ 0 w 10009632"/>
              <a:gd name="connsiteY3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297987 w 10009632"/>
              <a:gd name="connsiteY9" fmla="*/ 524982 h 6858000"/>
              <a:gd name="connsiteX10" fmla="*/ 9297327 w 10009632"/>
              <a:gd name="connsiteY10" fmla="*/ 521721 h 6858000"/>
              <a:gd name="connsiteX11" fmla="*/ 9311574 w 10009632"/>
              <a:gd name="connsiteY11" fmla="*/ 500271 h 6858000"/>
              <a:gd name="connsiteX12" fmla="*/ 9319005 w 10009632"/>
              <a:gd name="connsiteY12" fmla="*/ 498774 h 6858000"/>
              <a:gd name="connsiteX13" fmla="*/ 9318981 w 10009632"/>
              <a:gd name="connsiteY13" fmla="*/ 498442 h 6858000"/>
              <a:gd name="connsiteX14" fmla="*/ 9346322 w 10009632"/>
              <a:gd name="connsiteY14" fmla="*/ 495886 h 6858000"/>
              <a:gd name="connsiteX15" fmla="*/ 9356813 w 10009632"/>
              <a:gd name="connsiteY15" fmla="*/ 495676 h 6858000"/>
              <a:gd name="connsiteX16" fmla="*/ 9356893 w 10009632"/>
              <a:gd name="connsiteY16" fmla="*/ 495660 h 6858000"/>
              <a:gd name="connsiteX17" fmla="*/ 9356959 w 10009632"/>
              <a:gd name="connsiteY17" fmla="*/ 495673 h 6858000"/>
              <a:gd name="connsiteX18" fmla="*/ 9357631 w 10009632"/>
              <a:gd name="connsiteY18" fmla="*/ 495659 h 6858000"/>
              <a:gd name="connsiteX19" fmla="*/ 9442002 w 10009632"/>
              <a:gd name="connsiteY19" fmla="*/ 349989 h 6858000"/>
              <a:gd name="connsiteX20" fmla="*/ 9229912 w 10009632"/>
              <a:gd name="connsiteY20" fmla="*/ 571943 h 6858000"/>
              <a:gd name="connsiteX21" fmla="*/ 9442002 w 10009632"/>
              <a:gd name="connsiteY21" fmla="*/ 793897 h 6858000"/>
              <a:gd name="connsiteX22" fmla="*/ 9654091 w 10009632"/>
              <a:gd name="connsiteY22" fmla="*/ 571943 h 6858000"/>
              <a:gd name="connsiteX23" fmla="*/ 9442002 w 10009632"/>
              <a:gd name="connsiteY23" fmla="*/ 349989 h 6858000"/>
              <a:gd name="connsiteX24" fmla="*/ 0 w 10009632"/>
              <a:gd name="connsiteY24" fmla="*/ 0 h 6858000"/>
              <a:gd name="connsiteX25" fmla="*/ 10009632 w 10009632"/>
              <a:gd name="connsiteY25" fmla="*/ 0 h 6858000"/>
              <a:gd name="connsiteX26" fmla="*/ 10009632 w 10009632"/>
              <a:gd name="connsiteY26" fmla="*/ 6858000 h 6858000"/>
              <a:gd name="connsiteX27" fmla="*/ 0 w 10009632"/>
              <a:gd name="connsiteY27" fmla="*/ 6858000 h 6858000"/>
              <a:gd name="connsiteX28" fmla="*/ 0 w 10009632"/>
              <a:gd name="connsiteY28" fmla="*/ 6083809 h 6858000"/>
              <a:gd name="connsiteX29" fmla="*/ 1536192 w 10009632"/>
              <a:gd name="connsiteY29" fmla="*/ 6083809 h 6858000"/>
              <a:gd name="connsiteX30" fmla="*/ 1536192 w 10009632"/>
              <a:gd name="connsiteY30" fmla="*/ 743713 h 6858000"/>
              <a:gd name="connsiteX31" fmla="*/ 0 w 10009632"/>
              <a:gd name="connsiteY31" fmla="*/ 743713 h 6858000"/>
              <a:gd name="connsiteX32" fmla="*/ 0 w 10009632"/>
              <a:gd name="connsiteY3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357631 w 10009632"/>
              <a:gd name="connsiteY17" fmla="*/ 495659 h 6858000"/>
              <a:gd name="connsiteX18" fmla="*/ 9442002 w 10009632"/>
              <a:gd name="connsiteY18" fmla="*/ 349989 h 6858000"/>
              <a:gd name="connsiteX19" fmla="*/ 9229912 w 10009632"/>
              <a:gd name="connsiteY19" fmla="*/ 571943 h 6858000"/>
              <a:gd name="connsiteX20" fmla="*/ 9442002 w 10009632"/>
              <a:gd name="connsiteY20" fmla="*/ 793897 h 6858000"/>
              <a:gd name="connsiteX21" fmla="*/ 9654091 w 10009632"/>
              <a:gd name="connsiteY21" fmla="*/ 571943 h 6858000"/>
              <a:gd name="connsiteX22" fmla="*/ 9442002 w 10009632"/>
              <a:gd name="connsiteY22" fmla="*/ 349989 h 6858000"/>
              <a:gd name="connsiteX23" fmla="*/ 0 w 10009632"/>
              <a:gd name="connsiteY23" fmla="*/ 0 h 6858000"/>
              <a:gd name="connsiteX24" fmla="*/ 10009632 w 10009632"/>
              <a:gd name="connsiteY24" fmla="*/ 0 h 6858000"/>
              <a:gd name="connsiteX25" fmla="*/ 10009632 w 10009632"/>
              <a:gd name="connsiteY25" fmla="*/ 6858000 h 6858000"/>
              <a:gd name="connsiteX26" fmla="*/ 0 w 10009632"/>
              <a:gd name="connsiteY26" fmla="*/ 6858000 h 6858000"/>
              <a:gd name="connsiteX27" fmla="*/ 0 w 10009632"/>
              <a:gd name="connsiteY27" fmla="*/ 6083809 h 6858000"/>
              <a:gd name="connsiteX28" fmla="*/ 1536192 w 10009632"/>
              <a:gd name="connsiteY28" fmla="*/ 6083809 h 6858000"/>
              <a:gd name="connsiteX29" fmla="*/ 1536192 w 10009632"/>
              <a:gd name="connsiteY29" fmla="*/ 743713 h 6858000"/>
              <a:gd name="connsiteX30" fmla="*/ 0 w 10009632"/>
              <a:gd name="connsiteY30" fmla="*/ 743713 h 6858000"/>
              <a:gd name="connsiteX31" fmla="*/ 0 w 10009632"/>
              <a:gd name="connsiteY31" fmla="*/ 0 h 6858000"/>
              <a:gd name="connsiteX0" fmla="*/ 9356959 w 10009632"/>
              <a:gd name="connsiteY0" fmla="*/ 495673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442002 w 10009632"/>
              <a:gd name="connsiteY17" fmla="*/ 349989 h 6858000"/>
              <a:gd name="connsiteX18" fmla="*/ 9229912 w 10009632"/>
              <a:gd name="connsiteY18" fmla="*/ 571943 h 6858000"/>
              <a:gd name="connsiteX19" fmla="*/ 9442002 w 10009632"/>
              <a:gd name="connsiteY19" fmla="*/ 793897 h 6858000"/>
              <a:gd name="connsiteX20" fmla="*/ 9654091 w 10009632"/>
              <a:gd name="connsiteY20" fmla="*/ 571943 h 6858000"/>
              <a:gd name="connsiteX21" fmla="*/ 9442002 w 10009632"/>
              <a:gd name="connsiteY21" fmla="*/ 349989 h 6858000"/>
              <a:gd name="connsiteX22" fmla="*/ 0 w 10009632"/>
              <a:gd name="connsiteY22" fmla="*/ 0 h 6858000"/>
              <a:gd name="connsiteX23" fmla="*/ 10009632 w 10009632"/>
              <a:gd name="connsiteY23" fmla="*/ 0 h 6858000"/>
              <a:gd name="connsiteX24" fmla="*/ 10009632 w 10009632"/>
              <a:gd name="connsiteY24" fmla="*/ 6858000 h 6858000"/>
              <a:gd name="connsiteX25" fmla="*/ 0 w 10009632"/>
              <a:gd name="connsiteY25" fmla="*/ 6858000 h 6858000"/>
              <a:gd name="connsiteX26" fmla="*/ 0 w 10009632"/>
              <a:gd name="connsiteY26" fmla="*/ 6083809 h 6858000"/>
              <a:gd name="connsiteX27" fmla="*/ 1536192 w 10009632"/>
              <a:gd name="connsiteY27" fmla="*/ 6083809 h 6858000"/>
              <a:gd name="connsiteX28" fmla="*/ 1536192 w 10009632"/>
              <a:gd name="connsiteY28" fmla="*/ 743713 h 6858000"/>
              <a:gd name="connsiteX29" fmla="*/ 0 w 10009632"/>
              <a:gd name="connsiteY29" fmla="*/ 743713 h 6858000"/>
              <a:gd name="connsiteX30" fmla="*/ 0 w 10009632"/>
              <a:gd name="connsiteY30" fmla="*/ 0 h 6858000"/>
              <a:gd name="connsiteX0" fmla="*/ 9356893 w 10009632"/>
              <a:gd name="connsiteY0" fmla="*/ 495660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442002 w 10009632"/>
              <a:gd name="connsiteY16" fmla="*/ 349989 h 6858000"/>
              <a:gd name="connsiteX17" fmla="*/ 9229912 w 10009632"/>
              <a:gd name="connsiteY17" fmla="*/ 571943 h 6858000"/>
              <a:gd name="connsiteX18" fmla="*/ 9442002 w 10009632"/>
              <a:gd name="connsiteY18" fmla="*/ 793897 h 6858000"/>
              <a:gd name="connsiteX19" fmla="*/ 9654091 w 10009632"/>
              <a:gd name="connsiteY19" fmla="*/ 571943 h 6858000"/>
              <a:gd name="connsiteX20" fmla="*/ 9442002 w 10009632"/>
              <a:gd name="connsiteY20" fmla="*/ 349989 h 6858000"/>
              <a:gd name="connsiteX21" fmla="*/ 0 w 10009632"/>
              <a:gd name="connsiteY21" fmla="*/ 0 h 6858000"/>
              <a:gd name="connsiteX22" fmla="*/ 10009632 w 10009632"/>
              <a:gd name="connsiteY22" fmla="*/ 0 h 6858000"/>
              <a:gd name="connsiteX23" fmla="*/ 10009632 w 10009632"/>
              <a:gd name="connsiteY23" fmla="*/ 6858000 h 6858000"/>
              <a:gd name="connsiteX24" fmla="*/ 0 w 10009632"/>
              <a:gd name="connsiteY24" fmla="*/ 6858000 h 6858000"/>
              <a:gd name="connsiteX25" fmla="*/ 0 w 10009632"/>
              <a:gd name="connsiteY25" fmla="*/ 6083809 h 6858000"/>
              <a:gd name="connsiteX26" fmla="*/ 1536192 w 10009632"/>
              <a:gd name="connsiteY26" fmla="*/ 6083809 h 6858000"/>
              <a:gd name="connsiteX27" fmla="*/ 1536192 w 10009632"/>
              <a:gd name="connsiteY27" fmla="*/ 743713 h 6858000"/>
              <a:gd name="connsiteX28" fmla="*/ 0 w 10009632"/>
              <a:gd name="connsiteY28" fmla="*/ 743713 h 6858000"/>
              <a:gd name="connsiteX29" fmla="*/ 0 w 10009632"/>
              <a:gd name="connsiteY29" fmla="*/ 0 h 6858000"/>
              <a:gd name="connsiteX0" fmla="*/ 9356813 w 10009632"/>
              <a:gd name="connsiteY0" fmla="*/ 49567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442002 w 10009632"/>
              <a:gd name="connsiteY15" fmla="*/ 349989 h 6858000"/>
              <a:gd name="connsiteX16" fmla="*/ 9229912 w 10009632"/>
              <a:gd name="connsiteY16" fmla="*/ 571943 h 6858000"/>
              <a:gd name="connsiteX17" fmla="*/ 9442002 w 10009632"/>
              <a:gd name="connsiteY17" fmla="*/ 793897 h 6858000"/>
              <a:gd name="connsiteX18" fmla="*/ 9654091 w 10009632"/>
              <a:gd name="connsiteY18" fmla="*/ 571943 h 6858000"/>
              <a:gd name="connsiteX19" fmla="*/ 9442002 w 10009632"/>
              <a:gd name="connsiteY19" fmla="*/ 349989 h 6858000"/>
              <a:gd name="connsiteX20" fmla="*/ 0 w 10009632"/>
              <a:gd name="connsiteY20" fmla="*/ 0 h 6858000"/>
              <a:gd name="connsiteX21" fmla="*/ 10009632 w 10009632"/>
              <a:gd name="connsiteY21" fmla="*/ 0 h 6858000"/>
              <a:gd name="connsiteX22" fmla="*/ 10009632 w 10009632"/>
              <a:gd name="connsiteY22" fmla="*/ 6858000 h 6858000"/>
              <a:gd name="connsiteX23" fmla="*/ 0 w 10009632"/>
              <a:gd name="connsiteY23" fmla="*/ 6858000 h 6858000"/>
              <a:gd name="connsiteX24" fmla="*/ 0 w 10009632"/>
              <a:gd name="connsiteY24" fmla="*/ 6083809 h 6858000"/>
              <a:gd name="connsiteX25" fmla="*/ 1536192 w 10009632"/>
              <a:gd name="connsiteY25" fmla="*/ 6083809 h 6858000"/>
              <a:gd name="connsiteX26" fmla="*/ 1536192 w 10009632"/>
              <a:gd name="connsiteY26" fmla="*/ 743713 h 6858000"/>
              <a:gd name="connsiteX27" fmla="*/ 0 w 10009632"/>
              <a:gd name="connsiteY27" fmla="*/ 743713 h 6858000"/>
              <a:gd name="connsiteX28" fmla="*/ 0 w 10009632"/>
              <a:gd name="connsiteY28" fmla="*/ 0 h 6858000"/>
              <a:gd name="connsiteX0" fmla="*/ 9346322 w 10009632"/>
              <a:gd name="connsiteY0" fmla="*/ 49588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442002 w 10009632"/>
              <a:gd name="connsiteY14" fmla="*/ 349989 h 6858000"/>
              <a:gd name="connsiteX15" fmla="*/ 9229912 w 10009632"/>
              <a:gd name="connsiteY15" fmla="*/ 571943 h 6858000"/>
              <a:gd name="connsiteX16" fmla="*/ 9442002 w 10009632"/>
              <a:gd name="connsiteY16" fmla="*/ 793897 h 6858000"/>
              <a:gd name="connsiteX17" fmla="*/ 9654091 w 10009632"/>
              <a:gd name="connsiteY17" fmla="*/ 571943 h 6858000"/>
              <a:gd name="connsiteX18" fmla="*/ 9442002 w 10009632"/>
              <a:gd name="connsiteY18" fmla="*/ 349989 h 6858000"/>
              <a:gd name="connsiteX19" fmla="*/ 0 w 10009632"/>
              <a:gd name="connsiteY19" fmla="*/ 0 h 6858000"/>
              <a:gd name="connsiteX20" fmla="*/ 10009632 w 10009632"/>
              <a:gd name="connsiteY20" fmla="*/ 0 h 6858000"/>
              <a:gd name="connsiteX21" fmla="*/ 10009632 w 10009632"/>
              <a:gd name="connsiteY21" fmla="*/ 6858000 h 6858000"/>
              <a:gd name="connsiteX22" fmla="*/ 0 w 10009632"/>
              <a:gd name="connsiteY22" fmla="*/ 6858000 h 6858000"/>
              <a:gd name="connsiteX23" fmla="*/ 0 w 10009632"/>
              <a:gd name="connsiteY23" fmla="*/ 6083809 h 6858000"/>
              <a:gd name="connsiteX24" fmla="*/ 1536192 w 10009632"/>
              <a:gd name="connsiteY24" fmla="*/ 6083809 h 6858000"/>
              <a:gd name="connsiteX25" fmla="*/ 1536192 w 10009632"/>
              <a:gd name="connsiteY25" fmla="*/ 743713 h 6858000"/>
              <a:gd name="connsiteX26" fmla="*/ 0 w 10009632"/>
              <a:gd name="connsiteY26" fmla="*/ 743713 h 6858000"/>
              <a:gd name="connsiteX27" fmla="*/ 0 w 10009632"/>
              <a:gd name="connsiteY27"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442002 w 10009632"/>
              <a:gd name="connsiteY13" fmla="*/ 349989 h 6858000"/>
              <a:gd name="connsiteX14" fmla="*/ 9229912 w 10009632"/>
              <a:gd name="connsiteY14" fmla="*/ 571943 h 6858000"/>
              <a:gd name="connsiteX15" fmla="*/ 9442002 w 10009632"/>
              <a:gd name="connsiteY15" fmla="*/ 793897 h 6858000"/>
              <a:gd name="connsiteX16" fmla="*/ 9654091 w 10009632"/>
              <a:gd name="connsiteY16" fmla="*/ 571943 h 6858000"/>
              <a:gd name="connsiteX17" fmla="*/ 9442002 w 10009632"/>
              <a:gd name="connsiteY17" fmla="*/ 349989 h 6858000"/>
              <a:gd name="connsiteX18" fmla="*/ 0 w 10009632"/>
              <a:gd name="connsiteY18" fmla="*/ 0 h 6858000"/>
              <a:gd name="connsiteX19" fmla="*/ 10009632 w 10009632"/>
              <a:gd name="connsiteY19" fmla="*/ 0 h 6858000"/>
              <a:gd name="connsiteX20" fmla="*/ 10009632 w 10009632"/>
              <a:gd name="connsiteY20" fmla="*/ 6858000 h 6858000"/>
              <a:gd name="connsiteX21" fmla="*/ 0 w 10009632"/>
              <a:gd name="connsiteY21" fmla="*/ 6858000 h 6858000"/>
              <a:gd name="connsiteX22" fmla="*/ 0 w 10009632"/>
              <a:gd name="connsiteY22" fmla="*/ 6083809 h 6858000"/>
              <a:gd name="connsiteX23" fmla="*/ 1536192 w 10009632"/>
              <a:gd name="connsiteY23" fmla="*/ 6083809 h 6858000"/>
              <a:gd name="connsiteX24" fmla="*/ 1536192 w 10009632"/>
              <a:gd name="connsiteY24" fmla="*/ 743713 h 6858000"/>
              <a:gd name="connsiteX25" fmla="*/ 0 w 10009632"/>
              <a:gd name="connsiteY25" fmla="*/ 743713 h 6858000"/>
              <a:gd name="connsiteX26" fmla="*/ 0 w 10009632"/>
              <a:gd name="connsiteY26"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297987 w 10009632"/>
              <a:gd name="connsiteY7" fmla="*/ 524982 h 6858000"/>
              <a:gd name="connsiteX8" fmla="*/ 9297327 w 10009632"/>
              <a:gd name="connsiteY8" fmla="*/ 521721 h 6858000"/>
              <a:gd name="connsiteX9" fmla="*/ 9311574 w 10009632"/>
              <a:gd name="connsiteY9" fmla="*/ 500271 h 6858000"/>
              <a:gd name="connsiteX10" fmla="*/ 9319005 w 10009632"/>
              <a:gd name="connsiteY10" fmla="*/ 498774 h 6858000"/>
              <a:gd name="connsiteX11" fmla="*/ 9318981 w 10009632"/>
              <a:gd name="connsiteY11" fmla="*/ 498442 h 6858000"/>
              <a:gd name="connsiteX12" fmla="*/ 9442002 w 10009632"/>
              <a:gd name="connsiteY12" fmla="*/ 349989 h 6858000"/>
              <a:gd name="connsiteX13" fmla="*/ 9229912 w 10009632"/>
              <a:gd name="connsiteY13" fmla="*/ 571943 h 6858000"/>
              <a:gd name="connsiteX14" fmla="*/ 9442002 w 10009632"/>
              <a:gd name="connsiteY14" fmla="*/ 793897 h 6858000"/>
              <a:gd name="connsiteX15" fmla="*/ 9654091 w 10009632"/>
              <a:gd name="connsiteY15" fmla="*/ 571943 h 6858000"/>
              <a:gd name="connsiteX16" fmla="*/ 9442002 w 10009632"/>
              <a:gd name="connsiteY16" fmla="*/ 349989 h 6858000"/>
              <a:gd name="connsiteX17" fmla="*/ 0 w 10009632"/>
              <a:gd name="connsiteY17" fmla="*/ 0 h 6858000"/>
              <a:gd name="connsiteX18" fmla="*/ 10009632 w 10009632"/>
              <a:gd name="connsiteY18" fmla="*/ 0 h 6858000"/>
              <a:gd name="connsiteX19" fmla="*/ 10009632 w 10009632"/>
              <a:gd name="connsiteY19" fmla="*/ 6858000 h 6858000"/>
              <a:gd name="connsiteX20" fmla="*/ 0 w 10009632"/>
              <a:gd name="connsiteY20" fmla="*/ 6858000 h 6858000"/>
              <a:gd name="connsiteX21" fmla="*/ 0 w 10009632"/>
              <a:gd name="connsiteY21" fmla="*/ 6083809 h 6858000"/>
              <a:gd name="connsiteX22" fmla="*/ 1536192 w 10009632"/>
              <a:gd name="connsiteY22" fmla="*/ 6083809 h 6858000"/>
              <a:gd name="connsiteX23" fmla="*/ 1536192 w 10009632"/>
              <a:gd name="connsiteY23" fmla="*/ 743713 h 6858000"/>
              <a:gd name="connsiteX24" fmla="*/ 0 w 10009632"/>
              <a:gd name="connsiteY24" fmla="*/ 743713 h 6858000"/>
              <a:gd name="connsiteX25" fmla="*/ 0 w 10009632"/>
              <a:gd name="connsiteY25"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297987 w 10009632"/>
              <a:gd name="connsiteY6" fmla="*/ 524982 h 6858000"/>
              <a:gd name="connsiteX7" fmla="*/ 9297327 w 10009632"/>
              <a:gd name="connsiteY7" fmla="*/ 521721 h 6858000"/>
              <a:gd name="connsiteX8" fmla="*/ 9311574 w 10009632"/>
              <a:gd name="connsiteY8" fmla="*/ 500271 h 6858000"/>
              <a:gd name="connsiteX9" fmla="*/ 9319005 w 10009632"/>
              <a:gd name="connsiteY9" fmla="*/ 498774 h 6858000"/>
              <a:gd name="connsiteX10" fmla="*/ 9318981 w 10009632"/>
              <a:gd name="connsiteY10" fmla="*/ 498442 h 6858000"/>
              <a:gd name="connsiteX11" fmla="*/ 9442002 w 10009632"/>
              <a:gd name="connsiteY11" fmla="*/ 349989 h 6858000"/>
              <a:gd name="connsiteX12" fmla="*/ 9229912 w 10009632"/>
              <a:gd name="connsiteY12" fmla="*/ 571943 h 6858000"/>
              <a:gd name="connsiteX13" fmla="*/ 9442002 w 10009632"/>
              <a:gd name="connsiteY13" fmla="*/ 793897 h 6858000"/>
              <a:gd name="connsiteX14" fmla="*/ 9654091 w 10009632"/>
              <a:gd name="connsiteY14" fmla="*/ 571943 h 6858000"/>
              <a:gd name="connsiteX15" fmla="*/ 9442002 w 10009632"/>
              <a:gd name="connsiteY15" fmla="*/ 349989 h 6858000"/>
              <a:gd name="connsiteX16" fmla="*/ 0 w 10009632"/>
              <a:gd name="connsiteY16" fmla="*/ 0 h 6858000"/>
              <a:gd name="connsiteX17" fmla="*/ 10009632 w 10009632"/>
              <a:gd name="connsiteY17" fmla="*/ 0 h 6858000"/>
              <a:gd name="connsiteX18" fmla="*/ 10009632 w 10009632"/>
              <a:gd name="connsiteY18" fmla="*/ 6858000 h 6858000"/>
              <a:gd name="connsiteX19" fmla="*/ 0 w 10009632"/>
              <a:gd name="connsiteY19" fmla="*/ 6858000 h 6858000"/>
              <a:gd name="connsiteX20" fmla="*/ 0 w 10009632"/>
              <a:gd name="connsiteY20" fmla="*/ 6083809 h 6858000"/>
              <a:gd name="connsiteX21" fmla="*/ 1536192 w 10009632"/>
              <a:gd name="connsiteY21" fmla="*/ 6083809 h 6858000"/>
              <a:gd name="connsiteX22" fmla="*/ 1536192 w 10009632"/>
              <a:gd name="connsiteY22" fmla="*/ 743713 h 6858000"/>
              <a:gd name="connsiteX23" fmla="*/ 0 w 10009632"/>
              <a:gd name="connsiteY23" fmla="*/ 743713 h 6858000"/>
              <a:gd name="connsiteX24" fmla="*/ 0 w 10009632"/>
              <a:gd name="connsiteY24"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297987 w 10009632"/>
              <a:gd name="connsiteY5" fmla="*/ 524982 h 6858000"/>
              <a:gd name="connsiteX6" fmla="*/ 9297327 w 10009632"/>
              <a:gd name="connsiteY6" fmla="*/ 521721 h 6858000"/>
              <a:gd name="connsiteX7" fmla="*/ 9311574 w 10009632"/>
              <a:gd name="connsiteY7" fmla="*/ 500271 h 6858000"/>
              <a:gd name="connsiteX8" fmla="*/ 9319005 w 10009632"/>
              <a:gd name="connsiteY8" fmla="*/ 498774 h 6858000"/>
              <a:gd name="connsiteX9" fmla="*/ 9318981 w 10009632"/>
              <a:gd name="connsiteY9" fmla="*/ 498442 h 6858000"/>
              <a:gd name="connsiteX10" fmla="*/ 9442002 w 10009632"/>
              <a:gd name="connsiteY10" fmla="*/ 349989 h 6858000"/>
              <a:gd name="connsiteX11" fmla="*/ 9229912 w 10009632"/>
              <a:gd name="connsiteY11" fmla="*/ 571943 h 6858000"/>
              <a:gd name="connsiteX12" fmla="*/ 9442002 w 10009632"/>
              <a:gd name="connsiteY12" fmla="*/ 793897 h 6858000"/>
              <a:gd name="connsiteX13" fmla="*/ 9654091 w 10009632"/>
              <a:gd name="connsiteY13" fmla="*/ 571943 h 6858000"/>
              <a:gd name="connsiteX14" fmla="*/ 9442002 w 10009632"/>
              <a:gd name="connsiteY14" fmla="*/ 349989 h 6858000"/>
              <a:gd name="connsiteX15" fmla="*/ 0 w 10009632"/>
              <a:gd name="connsiteY15" fmla="*/ 0 h 6858000"/>
              <a:gd name="connsiteX16" fmla="*/ 10009632 w 10009632"/>
              <a:gd name="connsiteY16" fmla="*/ 0 h 6858000"/>
              <a:gd name="connsiteX17" fmla="*/ 10009632 w 10009632"/>
              <a:gd name="connsiteY17" fmla="*/ 6858000 h 6858000"/>
              <a:gd name="connsiteX18" fmla="*/ 0 w 10009632"/>
              <a:gd name="connsiteY18" fmla="*/ 6858000 h 6858000"/>
              <a:gd name="connsiteX19" fmla="*/ 0 w 10009632"/>
              <a:gd name="connsiteY19" fmla="*/ 6083809 h 6858000"/>
              <a:gd name="connsiteX20" fmla="*/ 1536192 w 10009632"/>
              <a:gd name="connsiteY20" fmla="*/ 6083809 h 6858000"/>
              <a:gd name="connsiteX21" fmla="*/ 1536192 w 10009632"/>
              <a:gd name="connsiteY21" fmla="*/ 743713 h 6858000"/>
              <a:gd name="connsiteX22" fmla="*/ 0 w 10009632"/>
              <a:gd name="connsiteY22" fmla="*/ 743713 h 6858000"/>
              <a:gd name="connsiteX23" fmla="*/ 0 w 10009632"/>
              <a:gd name="connsiteY23"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318981 w 10009632"/>
              <a:gd name="connsiteY8" fmla="*/ 498442 h 6858000"/>
              <a:gd name="connsiteX9" fmla="*/ 9442002 w 10009632"/>
              <a:gd name="connsiteY9" fmla="*/ 349989 h 6858000"/>
              <a:gd name="connsiteX10" fmla="*/ 9229912 w 10009632"/>
              <a:gd name="connsiteY10" fmla="*/ 571943 h 6858000"/>
              <a:gd name="connsiteX11" fmla="*/ 9442002 w 10009632"/>
              <a:gd name="connsiteY11" fmla="*/ 793897 h 6858000"/>
              <a:gd name="connsiteX12" fmla="*/ 9654091 w 10009632"/>
              <a:gd name="connsiteY12" fmla="*/ 571943 h 6858000"/>
              <a:gd name="connsiteX13" fmla="*/ 9442002 w 10009632"/>
              <a:gd name="connsiteY13" fmla="*/ 349989 h 6858000"/>
              <a:gd name="connsiteX14" fmla="*/ 0 w 10009632"/>
              <a:gd name="connsiteY14" fmla="*/ 0 h 6858000"/>
              <a:gd name="connsiteX15" fmla="*/ 10009632 w 10009632"/>
              <a:gd name="connsiteY15" fmla="*/ 0 h 6858000"/>
              <a:gd name="connsiteX16" fmla="*/ 10009632 w 10009632"/>
              <a:gd name="connsiteY16" fmla="*/ 6858000 h 6858000"/>
              <a:gd name="connsiteX17" fmla="*/ 0 w 10009632"/>
              <a:gd name="connsiteY17" fmla="*/ 6858000 h 6858000"/>
              <a:gd name="connsiteX18" fmla="*/ 0 w 10009632"/>
              <a:gd name="connsiteY18" fmla="*/ 6083809 h 6858000"/>
              <a:gd name="connsiteX19" fmla="*/ 1536192 w 10009632"/>
              <a:gd name="connsiteY19" fmla="*/ 6083809 h 6858000"/>
              <a:gd name="connsiteX20" fmla="*/ 1536192 w 10009632"/>
              <a:gd name="connsiteY20" fmla="*/ 743713 h 6858000"/>
              <a:gd name="connsiteX21" fmla="*/ 0 w 10009632"/>
              <a:gd name="connsiteY21" fmla="*/ 743713 h 6858000"/>
              <a:gd name="connsiteX22" fmla="*/ 0 w 10009632"/>
              <a:gd name="connsiteY22" fmla="*/ 0 h 6858000"/>
              <a:gd name="connsiteX0" fmla="*/ 9319005 w 10009632"/>
              <a:gd name="connsiteY0" fmla="*/ 498774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442002 w 10009632"/>
              <a:gd name="connsiteY8" fmla="*/ 349989 h 6858000"/>
              <a:gd name="connsiteX9" fmla="*/ 9229912 w 10009632"/>
              <a:gd name="connsiteY9" fmla="*/ 571943 h 6858000"/>
              <a:gd name="connsiteX10" fmla="*/ 9442002 w 10009632"/>
              <a:gd name="connsiteY10" fmla="*/ 793897 h 6858000"/>
              <a:gd name="connsiteX11" fmla="*/ 9654091 w 10009632"/>
              <a:gd name="connsiteY11" fmla="*/ 571943 h 6858000"/>
              <a:gd name="connsiteX12" fmla="*/ 9442002 w 10009632"/>
              <a:gd name="connsiteY12" fmla="*/ 349989 h 6858000"/>
              <a:gd name="connsiteX13" fmla="*/ 0 w 10009632"/>
              <a:gd name="connsiteY13" fmla="*/ 0 h 6858000"/>
              <a:gd name="connsiteX14" fmla="*/ 10009632 w 10009632"/>
              <a:gd name="connsiteY14" fmla="*/ 0 h 6858000"/>
              <a:gd name="connsiteX15" fmla="*/ 10009632 w 10009632"/>
              <a:gd name="connsiteY15" fmla="*/ 6858000 h 6858000"/>
              <a:gd name="connsiteX16" fmla="*/ 0 w 10009632"/>
              <a:gd name="connsiteY16" fmla="*/ 6858000 h 6858000"/>
              <a:gd name="connsiteX17" fmla="*/ 0 w 10009632"/>
              <a:gd name="connsiteY17" fmla="*/ 6083809 h 6858000"/>
              <a:gd name="connsiteX18" fmla="*/ 1536192 w 10009632"/>
              <a:gd name="connsiteY18" fmla="*/ 6083809 h 6858000"/>
              <a:gd name="connsiteX19" fmla="*/ 1536192 w 10009632"/>
              <a:gd name="connsiteY19" fmla="*/ 743713 h 6858000"/>
              <a:gd name="connsiteX20" fmla="*/ 0 w 10009632"/>
              <a:gd name="connsiteY20" fmla="*/ 743713 h 6858000"/>
              <a:gd name="connsiteX21" fmla="*/ 0 w 10009632"/>
              <a:gd name="connsiteY21"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442002 w 10009632"/>
              <a:gd name="connsiteY7" fmla="*/ 349989 h 6858000"/>
              <a:gd name="connsiteX8" fmla="*/ 9229912 w 10009632"/>
              <a:gd name="connsiteY8" fmla="*/ 571943 h 6858000"/>
              <a:gd name="connsiteX9" fmla="*/ 9442002 w 10009632"/>
              <a:gd name="connsiteY9" fmla="*/ 793897 h 6858000"/>
              <a:gd name="connsiteX10" fmla="*/ 9654091 w 10009632"/>
              <a:gd name="connsiteY10" fmla="*/ 571943 h 6858000"/>
              <a:gd name="connsiteX11" fmla="*/ 9442002 w 10009632"/>
              <a:gd name="connsiteY11" fmla="*/ 349989 h 6858000"/>
              <a:gd name="connsiteX12" fmla="*/ 0 w 10009632"/>
              <a:gd name="connsiteY12" fmla="*/ 0 h 6858000"/>
              <a:gd name="connsiteX13" fmla="*/ 10009632 w 10009632"/>
              <a:gd name="connsiteY13" fmla="*/ 0 h 6858000"/>
              <a:gd name="connsiteX14" fmla="*/ 10009632 w 10009632"/>
              <a:gd name="connsiteY14" fmla="*/ 6858000 h 6858000"/>
              <a:gd name="connsiteX15" fmla="*/ 0 w 10009632"/>
              <a:gd name="connsiteY15" fmla="*/ 6858000 h 6858000"/>
              <a:gd name="connsiteX16" fmla="*/ 0 w 10009632"/>
              <a:gd name="connsiteY16" fmla="*/ 6083809 h 6858000"/>
              <a:gd name="connsiteX17" fmla="*/ 1536192 w 10009632"/>
              <a:gd name="connsiteY17" fmla="*/ 6083809 h 6858000"/>
              <a:gd name="connsiteX18" fmla="*/ 1536192 w 10009632"/>
              <a:gd name="connsiteY18" fmla="*/ 743713 h 6858000"/>
              <a:gd name="connsiteX19" fmla="*/ 0 w 10009632"/>
              <a:gd name="connsiteY19" fmla="*/ 743713 h 6858000"/>
              <a:gd name="connsiteX20" fmla="*/ 0 w 10009632"/>
              <a:gd name="connsiteY20"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297987 w 10009632"/>
              <a:gd name="connsiteY3" fmla="*/ 524982 h 6858000"/>
              <a:gd name="connsiteX4" fmla="*/ 9297327 w 10009632"/>
              <a:gd name="connsiteY4" fmla="*/ 521721 h 6858000"/>
              <a:gd name="connsiteX5" fmla="*/ 9311574 w 10009632"/>
              <a:gd name="connsiteY5" fmla="*/ 500271 h 6858000"/>
              <a:gd name="connsiteX6" fmla="*/ 9442002 w 10009632"/>
              <a:gd name="connsiteY6" fmla="*/ 349989 h 6858000"/>
              <a:gd name="connsiteX7" fmla="*/ 9229912 w 10009632"/>
              <a:gd name="connsiteY7" fmla="*/ 571943 h 6858000"/>
              <a:gd name="connsiteX8" fmla="*/ 9442002 w 10009632"/>
              <a:gd name="connsiteY8" fmla="*/ 793897 h 6858000"/>
              <a:gd name="connsiteX9" fmla="*/ 9654091 w 10009632"/>
              <a:gd name="connsiteY9" fmla="*/ 571943 h 6858000"/>
              <a:gd name="connsiteX10" fmla="*/ 9442002 w 10009632"/>
              <a:gd name="connsiteY10" fmla="*/ 349989 h 6858000"/>
              <a:gd name="connsiteX11" fmla="*/ 0 w 10009632"/>
              <a:gd name="connsiteY11" fmla="*/ 0 h 6858000"/>
              <a:gd name="connsiteX12" fmla="*/ 10009632 w 10009632"/>
              <a:gd name="connsiteY12" fmla="*/ 0 h 6858000"/>
              <a:gd name="connsiteX13" fmla="*/ 10009632 w 10009632"/>
              <a:gd name="connsiteY13" fmla="*/ 6858000 h 6858000"/>
              <a:gd name="connsiteX14" fmla="*/ 0 w 10009632"/>
              <a:gd name="connsiteY14" fmla="*/ 6858000 h 6858000"/>
              <a:gd name="connsiteX15" fmla="*/ 0 w 10009632"/>
              <a:gd name="connsiteY15" fmla="*/ 6083809 h 6858000"/>
              <a:gd name="connsiteX16" fmla="*/ 1536192 w 10009632"/>
              <a:gd name="connsiteY16" fmla="*/ 6083809 h 6858000"/>
              <a:gd name="connsiteX17" fmla="*/ 1536192 w 10009632"/>
              <a:gd name="connsiteY17" fmla="*/ 743713 h 6858000"/>
              <a:gd name="connsiteX18" fmla="*/ 0 w 10009632"/>
              <a:gd name="connsiteY18" fmla="*/ 743713 h 6858000"/>
              <a:gd name="connsiteX19" fmla="*/ 0 w 10009632"/>
              <a:gd name="connsiteY19" fmla="*/ 0 h 6858000"/>
              <a:gd name="connsiteX0" fmla="*/ 9311574 w 10009632"/>
              <a:gd name="connsiteY0" fmla="*/ 500271 h 6858000"/>
              <a:gd name="connsiteX1" fmla="*/ 9357651 w 10009632"/>
              <a:gd name="connsiteY1" fmla="*/ 495812 h 6858000"/>
              <a:gd name="connsiteX2" fmla="*/ 9297987 w 10009632"/>
              <a:gd name="connsiteY2" fmla="*/ 524982 h 6858000"/>
              <a:gd name="connsiteX3" fmla="*/ 9297327 w 10009632"/>
              <a:gd name="connsiteY3" fmla="*/ 521721 h 6858000"/>
              <a:gd name="connsiteX4" fmla="*/ 9311574 w 10009632"/>
              <a:gd name="connsiteY4" fmla="*/ 500271 h 6858000"/>
              <a:gd name="connsiteX5" fmla="*/ 9442002 w 10009632"/>
              <a:gd name="connsiteY5" fmla="*/ 349989 h 6858000"/>
              <a:gd name="connsiteX6" fmla="*/ 9229912 w 10009632"/>
              <a:gd name="connsiteY6" fmla="*/ 571943 h 6858000"/>
              <a:gd name="connsiteX7" fmla="*/ 9442002 w 10009632"/>
              <a:gd name="connsiteY7" fmla="*/ 793897 h 6858000"/>
              <a:gd name="connsiteX8" fmla="*/ 9654091 w 10009632"/>
              <a:gd name="connsiteY8" fmla="*/ 571943 h 6858000"/>
              <a:gd name="connsiteX9" fmla="*/ 9442002 w 10009632"/>
              <a:gd name="connsiteY9" fmla="*/ 349989 h 6858000"/>
              <a:gd name="connsiteX10" fmla="*/ 0 w 10009632"/>
              <a:gd name="connsiteY10" fmla="*/ 0 h 6858000"/>
              <a:gd name="connsiteX11" fmla="*/ 10009632 w 10009632"/>
              <a:gd name="connsiteY11" fmla="*/ 0 h 6858000"/>
              <a:gd name="connsiteX12" fmla="*/ 10009632 w 10009632"/>
              <a:gd name="connsiteY12" fmla="*/ 6858000 h 6858000"/>
              <a:gd name="connsiteX13" fmla="*/ 0 w 10009632"/>
              <a:gd name="connsiteY13" fmla="*/ 6858000 h 6858000"/>
              <a:gd name="connsiteX14" fmla="*/ 0 w 10009632"/>
              <a:gd name="connsiteY14" fmla="*/ 6083809 h 6858000"/>
              <a:gd name="connsiteX15" fmla="*/ 1536192 w 10009632"/>
              <a:gd name="connsiteY15" fmla="*/ 6083809 h 6858000"/>
              <a:gd name="connsiteX16" fmla="*/ 1536192 w 10009632"/>
              <a:gd name="connsiteY16" fmla="*/ 743713 h 6858000"/>
              <a:gd name="connsiteX17" fmla="*/ 0 w 10009632"/>
              <a:gd name="connsiteY17" fmla="*/ 743713 h 6858000"/>
              <a:gd name="connsiteX18" fmla="*/ 0 w 10009632"/>
              <a:gd name="connsiteY18" fmla="*/ 0 h 6858000"/>
              <a:gd name="connsiteX0" fmla="*/ 9311574 w 10009632"/>
              <a:gd name="connsiteY0" fmla="*/ 500271 h 6858000"/>
              <a:gd name="connsiteX1" fmla="*/ 9297987 w 10009632"/>
              <a:gd name="connsiteY1" fmla="*/ 524982 h 6858000"/>
              <a:gd name="connsiteX2" fmla="*/ 9297327 w 10009632"/>
              <a:gd name="connsiteY2" fmla="*/ 521721 h 6858000"/>
              <a:gd name="connsiteX3" fmla="*/ 9311574 w 10009632"/>
              <a:gd name="connsiteY3" fmla="*/ 500271 h 6858000"/>
              <a:gd name="connsiteX4" fmla="*/ 9442002 w 10009632"/>
              <a:gd name="connsiteY4" fmla="*/ 349989 h 6858000"/>
              <a:gd name="connsiteX5" fmla="*/ 9229912 w 10009632"/>
              <a:gd name="connsiteY5" fmla="*/ 571943 h 6858000"/>
              <a:gd name="connsiteX6" fmla="*/ 9442002 w 10009632"/>
              <a:gd name="connsiteY6" fmla="*/ 793897 h 6858000"/>
              <a:gd name="connsiteX7" fmla="*/ 9654091 w 10009632"/>
              <a:gd name="connsiteY7" fmla="*/ 571943 h 6858000"/>
              <a:gd name="connsiteX8" fmla="*/ 9442002 w 10009632"/>
              <a:gd name="connsiteY8" fmla="*/ 349989 h 6858000"/>
              <a:gd name="connsiteX9" fmla="*/ 0 w 10009632"/>
              <a:gd name="connsiteY9" fmla="*/ 0 h 6858000"/>
              <a:gd name="connsiteX10" fmla="*/ 10009632 w 10009632"/>
              <a:gd name="connsiteY10" fmla="*/ 0 h 6858000"/>
              <a:gd name="connsiteX11" fmla="*/ 10009632 w 10009632"/>
              <a:gd name="connsiteY11" fmla="*/ 6858000 h 6858000"/>
              <a:gd name="connsiteX12" fmla="*/ 0 w 10009632"/>
              <a:gd name="connsiteY12" fmla="*/ 6858000 h 6858000"/>
              <a:gd name="connsiteX13" fmla="*/ 0 w 10009632"/>
              <a:gd name="connsiteY13" fmla="*/ 6083809 h 6858000"/>
              <a:gd name="connsiteX14" fmla="*/ 1536192 w 10009632"/>
              <a:gd name="connsiteY14" fmla="*/ 6083809 h 6858000"/>
              <a:gd name="connsiteX15" fmla="*/ 1536192 w 10009632"/>
              <a:gd name="connsiteY15" fmla="*/ 743713 h 6858000"/>
              <a:gd name="connsiteX16" fmla="*/ 0 w 10009632"/>
              <a:gd name="connsiteY16" fmla="*/ 743713 h 6858000"/>
              <a:gd name="connsiteX17" fmla="*/ 0 w 10009632"/>
              <a:gd name="connsiteY17" fmla="*/ 0 h 6858000"/>
              <a:gd name="connsiteX0" fmla="*/ 9297327 w 10009632"/>
              <a:gd name="connsiteY0" fmla="*/ 521721 h 6858000"/>
              <a:gd name="connsiteX1" fmla="*/ 9297987 w 10009632"/>
              <a:gd name="connsiteY1" fmla="*/ 524982 h 6858000"/>
              <a:gd name="connsiteX2" fmla="*/ 9297327 w 10009632"/>
              <a:gd name="connsiteY2" fmla="*/ 521721 h 6858000"/>
              <a:gd name="connsiteX3" fmla="*/ 9442002 w 10009632"/>
              <a:gd name="connsiteY3" fmla="*/ 349989 h 6858000"/>
              <a:gd name="connsiteX4" fmla="*/ 9229912 w 10009632"/>
              <a:gd name="connsiteY4" fmla="*/ 571943 h 6858000"/>
              <a:gd name="connsiteX5" fmla="*/ 9442002 w 10009632"/>
              <a:gd name="connsiteY5" fmla="*/ 793897 h 6858000"/>
              <a:gd name="connsiteX6" fmla="*/ 9654091 w 10009632"/>
              <a:gd name="connsiteY6" fmla="*/ 571943 h 6858000"/>
              <a:gd name="connsiteX7" fmla="*/ 9442002 w 10009632"/>
              <a:gd name="connsiteY7" fmla="*/ 349989 h 6858000"/>
              <a:gd name="connsiteX8" fmla="*/ 0 w 10009632"/>
              <a:gd name="connsiteY8" fmla="*/ 0 h 6858000"/>
              <a:gd name="connsiteX9" fmla="*/ 10009632 w 10009632"/>
              <a:gd name="connsiteY9" fmla="*/ 0 h 6858000"/>
              <a:gd name="connsiteX10" fmla="*/ 10009632 w 10009632"/>
              <a:gd name="connsiteY10" fmla="*/ 6858000 h 6858000"/>
              <a:gd name="connsiteX11" fmla="*/ 0 w 10009632"/>
              <a:gd name="connsiteY11" fmla="*/ 6858000 h 6858000"/>
              <a:gd name="connsiteX12" fmla="*/ 0 w 10009632"/>
              <a:gd name="connsiteY12" fmla="*/ 6083809 h 6858000"/>
              <a:gd name="connsiteX13" fmla="*/ 1536192 w 10009632"/>
              <a:gd name="connsiteY13" fmla="*/ 6083809 h 6858000"/>
              <a:gd name="connsiteX14" fmla="*/ 1536192 w 10009632"/>
              <a:gd name="connsiteY14" fmla="*/ 743713 h 6858000"/>
              <a:gd name="connsiteX15" fmla="*/ 0 w 10009632"/>
              <a:gd name="connsiteY15" fmla="*/ 743713 h 6858000"/>
              <a:gd name="connsiteX16" fmla="*/ 0 w 10009632"/>
              <a:gd name="connsiteY16" fmla="*/ 0 h 6858000"/>
              <a:gd name="connsiteX0" fmla="*/ 9442002 w 10009632"/>
              <a:gd name="connsiteY0" fmla="*/ 349989 h 6858000"/>
              <a:gd name="connsiteX1" fmla="*/ 9229912 w 10009632"/>
              <a:gd name="connsiteY1" fmla="*/ 571943 h 6858000"/>
              <a:gd name="connsiteX2" fmla="*/ 9442002 w 10009632"/>
              <a:gd name="connsiteY2" fmla="*/ 793897 h 6858000"/>
              <a:gd name="connsiteX3" fmla="*/ 9654091 w 10009632"/>
              <a:gd name="connsiteY3" fmla="*/ 571943 h 6858000"/>
              <a:gd name="connsiteX4" fmla="*/ 9442002 w 10009632"/>
              <a:gd name="connsiteY4" fmla="*/ 349989 h 6858000"/>
              <a:gd name="connsiteX5" fmla="*/ 0 w 10009632"/>
              <a:gd name="connsiteY5" fmla="*/ 0 h 6858000"/>
              <a:gd name="connsiteX6" fmla="*/ 10009632 w 10009632"/>
              <a:gd name="connsiteY6" fmla="*/ 0 h 6858000"/>
              <a:gd name="connsiteX7" fmla="*/ 10009632 w 10009632"/>
              <a:gd name="connsiteY7" fmla="*/ 6858000 h 6858000"/>
              <a:gd name="connsiteX8" fmla="*/ 0 w 10009632"/>
              <a:gd name="connsiteY8" fmla="*/ 6858000 h 6858000"/>
              <a:gd name="connsiteX9" fmla="*/ 0 w 10009632"/>
              <a:gd name="connsiteY9" fmla="*/ 6083809 h 6858000"/>
              <a:gd name="connsiteX10" fmla="*/ 1536192 w 10009632"/>
              <a:gd name="connsiteY10" fmla="*/ 6083809 h 6858000"/>
              <a:gd name="connsiteX11" fmla="*/ 1536192 w 10009632"/>
              <a:gd name="connsiteY11" fmla="*/ 743713 h 6858000"/>
              <a:gd name="connsiteX12" fmla="*/ 0 w 10009632"/>
              <a:gd name="connsiteY12" fmla="*/ 743713 h 6858000"/>
              <a:gd name="connsiteX13" fmla="*/ 0 w 10009632"/>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9632" h="6858000">
                <a:moveTo>
                  <a:pt x="9442002" y="349989"/>
                </a:moveTo>
                <a:cubicBezTo>
                  <a:pt x="9324868" y="349989"/>
                  <a:pt x="9229912" y="449361"/>
                  <a:pt x="9229912" y="571943"/>
                </a:cubicBezTo>
                <a:cubicBezTo>
                  <a:pt x="9229912" y="694525"/>
                  <a:pt x="9324868" y="793897"/>
                  <a:pt x="9442002" y="793897"/>
                </a:cubicBezTo>
                <a:cubicBezTo>
                  <a:pt x="9559135" y="793897"/>
                  <a:pt x="9654091" y="694525"/>
                  <a:pt x="9654091" y="571943"/>
                </a:cubicBezTo>
                <a:cubicBezTo>
                  <a:pt x="9654091" y="449361"/>
                  <a:pt x="9559135" y="349989"/>
                  <a:pt x="9442002" y="349989"/>
                </a:cubicBezTo>
                <a:close/>
                <a:moveTo>
                  <a:pt x="0" y="0"/>
                </a:moveTo>
                <a:lnTo>
                  <a:pt x="10009632" y="0"/>
                </a:lnTo>
                <a:lnTo>
                  <a:pt x="10009632" y="6858000"/>
                </a:lnTo>
                <a:lnTo>
                  <a:pt x="0" y="6858000"/>
                </a:lnTo>
                <a:lnTo>
                  <a:pt x="0" y="6083809"/>
                </a:lnTo>
                <a:lnTo>
                  <a:pt x="1536192" y="6083809"/>
                </a:lnTo>
                <a:lnTo>
                  <a:pt x="1536192" y="743713"/>
                </a:lnTo>
                <a:lnTo>
                  <a:pt x="0" y="743713"/>
                </a:lnTo>
                <a:lnTo>
                  <a:pt x="0" y="0"/>
                </a:lnTo>
                <a:close/>
              </a:path>
            </a:pathLst>
          </a:custGeom>
          <a:solidFill>
            <a:schemeClr val="bg1">
              <a:lumMod val="95000"/>
            </a:schemeClr>
          </a:solidFill>
          <a:ln>
            <a:noFill/>
          </a:ln>
        </p:spPr>
        <p:style>
          <a:lnRef idx="2">
            <a:schemeClr val="accent4"/>
          </a:lnRef>
          <a:fillRef idx="1">
            <a:schemeClr val="lt1"/>
          </a:fillRef>
          <a:effectRef idx="0">
            <a:schemeClr val="accent4"/>
          </a:effectRef>
          <a:fontRef idx="none"/>
        </p:style>
        <p:txBody>
          <a:bodyPr wrap="square" anchor="ctr">
            <a:noAutofit/>
          </a:bodyPr>
          <a:lstStyle>
            <a:lvl1pPr marL="0" indent="0" algn="ctr">
              <a:buNone/>
              <a:defRPr sz="135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557784" y="557785"/>
            <a:ext cx="2231136" cy="4005072"/>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p:cNvSpPr>
            <a:spLocks noGrp="1"/>
          </p:cNvSpPr>
          <p:nvPr>
            <p:ph type="title"/>
          </p:nvPr>
        </p:nvSpPr>
        <p:spPr>
          <a:xfrm>
            <a:off x="713232" y="747448"/>
            <a:ext cx="1892808" cy="1265021"/>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713232" y="2194311"/>
            <a:ext cx="1892808" cy="2140744"/>
          </a:xfrm>
        </p:spPr>
        <p:txBody>
          <a:bodyPr>
            <a:noAutofit/>
          </a:bodyPr>
          <a:lstStyle>
            <a:lvl1pPr marL="0" indent="0">
              <a:lnSpc>
                <a:spcPct val="100000"/>
              </a:lnSpc>
              <a:buNone/>
              <a:defRPr sz="1125">
                <a:solidFill>
                  <a:schemeClr val="bg1"/>
                </a:solidFill>
              </a:defRPr>
            </a:lvl1pPr>
            <a:lvl2pPr>
              <a:defRPr sz="1125">
                <a:solidFill>
                  <a:schemeClr val="bg1"/>
                </a:solidFill>
              </a:defRPr>
            </a:lvl2pPr>
            <a:lvl3pPr>
              <a:defRPr sz="1125">
                <a:solidFill>
                  <a:schemeClr val="bg1"/>
                </a:solidFill>
              </a:defRPr>
            </a:lvl3pPr>
            <a:lvl4pPr>
              <a:defRPr sz="1125">
                <a:solidFill>
                  <a:schemeClr val="bg1"/>
                </a:solidFill>
              </a:defRPr>
            </a:lvl4pPr>
            <a:lvl5pPr>
              <a:defRPr sz="1125">
                <a:solidFill>
                  <a:schemeClr val="bg1"/>
                </a:solidFill>
              </a:defRPr>
            </a:lvl5pPr>
          </a:lstStyle>
          <a:p>
            <a:pPr lvl="0"/>
            <a:r>
              <a:rPr lang="en-US"/>
              <a:t>Click to edit Master text styles</a:t>
            </a:r>
          </a:p>
        </p:txBody>
      </p:sp>
      <p:sp>
        <p:nvSpPr>
          <p:cNvPr id="3" name="Slide Number Placeholder 2"/>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Footer Placeholder 9"/>
          <p:cNvSpPr>
            <a:spLocks noGrp="1"/>
          </p:cNvSpPr>
          <p:nvPr>
            <p:ph type="ftr" sz="quarter" idx="14"/>
          </p:nvPr>
        </p:nvSpPr>
        <p:spPr>
          <a:xfrm>
            <a:off x="1636776"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426049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0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00ACE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3276133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9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0">
                <a:schemeClr val="accent6"/>
              </a:gs>
              <a:gs pos="100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208253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367639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pic>
        <p:nvPicPr>
          <p:cNvPr id="11" name="Picture 10"/>
          <p:cNvPicPr>
            <a:picLocks noChangeAspect="1"/>
          </p:cNvPicPr>
          <p:nvPr/>
        </p:nvPicPr>
        <p:blipFill>
          <a:blip r:embed="rId2"/>
          <a:stretch>
            <a:fillRect/>
          </a:stretch>
        </p:blipFill>
        <p:spPr>
          <a:xfrm>
            <a:off x="918640" y="1856301"/>
            <a:ext cx="2289509" cy="622670"/>
          </a:xfrm>
          <a:prstGeom prst="rect">
            <a:avLst/>
          </a:prstGeom>
        </p:spPr>
      </p:pic>
      <p:pic>
        <p:nvPicPr>
          <p:cNvPr id="12" name="Picture 11"/>
          <p:cNvPicPr>
            <a:picLocks noChangeAspect="1"/>
          </p:cNvPicPr>
          <p:nvPr/>
        </p:nvPicPr>
        <p:blipFill>
          <a:blip r:embed="rId2"/>
          <a:stretch>
            <a:fillRect/>
          </a:stretch>
        </p:blipFill>
        <p:spPr>
          <a:xfrm>
            <a:off x="6842377" y="414958"/>
            <a:ext cx="1765173" cy="480068"/>
          </a:xfrm>
          <a:prstGeom prst="rect">
            <a:avLst/>
          </a:prstGeom>
        </p:spPr>
      </p:pic>
      <p:sp>
        <p:nvSpPr>
          <p:cNvPr id="8" name="Footer Placeholder 9"/>
          <p:cNvSpPr>
            <a:spLocks noGrp="1"/>
          </p:cNvSpPr>
          <p:nvPr>
            <p:ph type="ftr" sz="quarter" idx="12"/>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77379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orisontal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432305" y="-1"/>
            <a:ext cx="6711695" cy="2404873"/>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p>
        </p:txBody>
      </p:sp>
      <p:sp>
        <p:nvSpPr>
          <p:cNvPr id="9" name="Rectangle 8"/>
          <p:cNvSpPr/>
          <p:nvPr userDrawn="1"/>
        </p:nvSpPr>
        <p:spPr>
          <a:xfrm>
            <a:off x="1" y="0"/>
            <a:ext cx="2432304" cy="240487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8033" y="953577"/>
            <a:ext cx="1932519" cy="1286704"/>
          </a:xfrm>
        </p:spPr>
        <p:txBody>
          <a:bodyPr anchor="t">
            <a:noAutofit/>
          </a:bodyPr>
          <a:lstStyle>
            <a:lvl1pPr>
              <a:defRPr sz="1800">
                <a:solidFill>
                  <a:schemeClr val="bg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271184" y="251978"/>
            <a:ext cx="318134" cy="332931"/>
          </a:xfrm>
          <a:prstGeom prst="rect">
            <a:avLst/>
          </a:prstGeom>
        </p:spPr>
      </p:pic>
      <p:sp>
        <p:nvSpPr>
          <p:cNvPr id="8" name="Slide Number Placeholder 7"/>
          <p:cNvSpPr>
            <a:spLocks noGrp="1"/>
          </p:cNvSpPr>
          <p:nvPr>
            <p:ph type="sldNum" sz="quarter" idx="11"/>
          </p:nvPr>
        </p:nvSpPr>
        <p:spPr/>
        <p:txBody>
          <a:bodyPr/>
          <a:lstStyle/>
          <a:p>
            <a:fld id="{08465928-3BA7-1741-B2EF-562768EBCB1B}" type="slidenum">
              <a:rPr lang="en-US" smtClean="0"/>
              <a:pPr/>
              <a:t>‹#›</a:t>
            </a:fld>
            <a:endParaRPr lang="en-US" dirty="0"/>
          </a:p>
        </p:txBody>
      </p:sp>
      <p:sp>
        <p:nvSpPr>
          <p:cNvPr id="11"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4251503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Title 1"/>
          <p:cNvSpPr>
            <a:spLocks noGrp="1"/>
          </p:cNvSpPr>
          <p:nvPr>
            <p:ph type="title"/>
          </p:nvPr>
        </p:nvSpPr>
        <p:spPr>
          <a:xfrm>
            <a:off x="290364" y="806572"/>
            <a:ext cx="3367236" cy="702189"/>
          </a:xfrm>
        </p:spPr>
        <p:txBody>
          <a:bodyPr anchor="t">
            <a:noAutofit/>
          </a:bodyPr>
          <a:lstStyle>
            <a:lvl1pPr>
              <a:defRPr sz="2401"/>
            </a:lvl1pPr>
          </a:lstStyle>
          <a:p>
            <a:r>
              <a:rPr lang="en-US"/>
              <a:t>Click to edit Master title style</a:t>
            </a:r>
            <a:endParaRPr lang="en-US" dirty="0"/>
          </a:p>
        </p:txBody>
      </p:sp>
      <p:sp>
        <p:nvSpPr>
          <p:cNvPr id="4" name="Text Placeholder 3"/>
          <p:cNvSpPr>
            <a:spLocks noGrp="1"/>
          </p:cNvSpPr>
          <p:nvPr>
            <p:ph type="body" sz="half" idx="2"/>
          </p:nvPr>
        </p:nvSpPr>
        <p:spPr>
          <a:xfrm>
            <a:off x="299508" y="2333620"/>
            <a:ext cx="1904196" cy="619892"/>
          </a:xfrm>
        </p:spPr>
        <p:txBody>
          <a:bodyPr>
            <a:noAutofit/>
          </a:bodyPr>
          <a:lstStyle>
            <a:lvl1pPr marL="0" indent="0">
              <a:buNone/>
              <a:defRPr sz="8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Footer Placeholder 2"/>
          <p:cNvSpPr>
            <a:spLocks noGrp="1"/>
          </p:cNvSpPr>
          <p:nvPr>
            <p:ph type="ftr" sz="quarter" idx="10"/>
          </p:nvPr>
        </p:nvSpPr>
        <p:spPr>
          <a:xfrm>
            <a:off x="141010" y="4957941"/>
            <a:ext cx="5176425" cy="177181"/>
          </a:xfrm>
          <a:prstGeom prst="rect">
            <a:avLst/>
          </a:prstGeom>
        </p:spPr>
        <p:txBody>
          <a:bodyPr/>
          <a:lstStyle>
            <a:lvl1pPr>
              <a:defRPr>
                <a:solidFill>
                  <a:schemeClr val="bg2"/>
                </a:solidFill>
              </a:defRPr>
            </a:lvl1pPr>
          </a:lstStyle>
          <a:p>
            <a:endParaRPr lang="en-US" dirty="0"/>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Tree>
    <p:extLst>
      <p:ext uri="{BB962C8B-B14F-4D97-AF65-F5344CB8AC3E}">
        <p14:creationId xmlns:p14="http://schemas.microsoft.com/office/powerpoint/2010/main" val="37730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11" name="Picture Placeholder 10"/>
          <p:cNvSpPr>
            <a:spLocks noGrp="1"/>
          </p:cNvSpPr>
          <p:nvPr>
            <p:ph type="pic" idx="1"/>
          </p:nvPr>
        </p:nvSpPr>
        <p:spPr>
          <a:xfrm>
            <a:off x="-1" y="0"/>
            <a:ext cx="5605273" cy="5143500"/>
          </a:xfrm>
          <a:custGeom>
            <a:avLst/>
            <a:gdLst>
              <a:gd name="connsiteX0" fmla="*/ 0 w 7473697"/>
              <a:gd name="connsiteY0" fmla="*/ 0 h 6858000"/>
              <a:gd name="connsiteX1" fmla="*/ 7473697 w 7473697"/>
              <a:gd name="connsiteY1" fmla="*/ 0 h 6858000"/>
              <a:gd name="connsiteX2" fmla="*/ 7473697 w 7473697"/>
              <a:gd name="connsiteY2" fmla="*/ 4059936 h 6858000"/>
              <a:gd name="connsiteX3" fmla="*/ 4218433 w 7473697"/>
              <a:gd name="connsiteY3" fmla="*/ 4059936 h 6858000"/>
              <a:gd name="connsiteX4" fmla="*/ 4218433 w 7473697"/>
              <a:gd name="connsiteY4" fmla="*/ 6858000 h 6858000"/>
              <a:gd name="connsiteX5" fmla="*/ 0 w 747369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697" h="6858000">
                <a:moveTo>
                  <a:pt x="0" y="0"/>
                </a:moveTo>
                <a:lnTo>
                  <a:pt x="7473697" y="0"/>
                </a:lnTo>
                <a:lnTo>
                  <a:pt x="7473697" y="4059936"/>
                </a:lnTo>
                <a:lnTo>
                  <a:pt x="4218433" y="4059936"/>
                </a:lnTo>
                <a:lnTo>
                  <a:pt x="4218433" y="6858000"/>
                </a:lnTo>
                <a:lnTo>
                  <a:pt x="0" y="685800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p>
        </p:txBody>
      </p:sp>
      <p:sp>
        <p:nvSpPr>
          <p:cNvPr id="2" name="Title 1"/>
          <p:cNvSpPr>
            <a:spLocks noGrp="1"/>
          </p:cNvSpPr>
          <p:nvPr>
            <p:ph type="title"/>
          </p:nvPr>
        </p:nvSpPr>
        <p:spPr>
          <a:xfrm>
            <a:off x="5957079" y="969585"/>
            <a:ext cx="2903457" cy="941512"/>
          </a:xfrm>
        </p:spPr>
        <p:txBody>
          <a:bodyPr anchor="t">
            <a:noAutofit/>
          </a:bodyPr>
          <a:lstStyle>
            <a:lvl1pPr>
              <a:defRPr sz="2100"/>
            </a:lvl1pPr>
          </a:lstStyle>
          <a:p>
            <a:r>
              <a:rPr lang="en-US"/>
              <a:t>Click to edit Master title style</a:t>
            </a:r>
            <a:endParaRPr lang="en-US" dirty="0"/>
          </a:p>
        </p:txBody>
      </p:sp>
      <p:sp>
        <p:nvSpPr>
          <p:cNvPr id="4" name="Text Placeholder 3"/>
          <p:cNvSpPr>
            <a:spLocks noGrp="1"/>
          </p:cNvSpPr>
          <p:nvPr>
            <p:ph type="body" sz="half" idx="2"/>
          </p:nvPr>
        </p:nvSpPr>
        <p:spPr>
          <a:xfrm>
            <a:off x="5957079" y="2020593"/>
            <a:ext cx="2903457" cy="1756751"/>
          </a:xfrm>
        </p:spPr>
        <p:txBody>
          <a:bodyPr>
            <a:noAutofit/>
          </a:bodyPr>
          <a:lstStyle>
            <a:lvl1pPr marL="0" indent="0">
              <a:lnSpc>
                <a:spcPct val="150000"/>
              </a:lnSpc>
              <a:buNone/>
              <a:defRPr sz="11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9" name="Rectangle 8"/>
          <p:cNvSpPr/>
          <p:nvPr userDrawn="1"/>
        </p:nvSpPr>
        <p:spPr>
          <a:xfrm>
            <a:off x="3163824" y="3044952"/>
            <a:ext cx="2441448" cy="20985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6"/>
          <p:cNvSpPr>
            <a:spLocks noGrp="1"/>
          </p:cNvSpPr>
          <p:nvPr>
            <p:ph type="body" sz="quarter" idx="10"/>
          </p:nvPr>
        </p:nvSpPr>
        <p:spPr>
          <a:xfrm>
            <a:off x="3500786" y="3307013"/>
            <a:ext cx="1733865" cy="1510904"/>
          </a:xfrm>
        </p:spPr>
        <p:txBody>
          <a:bodyPr/>
          <a:lstStyle>
            <a:lvl1pPr marL="0" indent="0">
              <a:lnSpc>
                <a:spcPct val="100000"/>
              </a:lnSpc>
              <a:buNone/>
              <a:defRPr sz="1350" b="1" i="0">
                <a:solidFill>
                  <a:schemeClr val="bg1"/>
                </a:solidFill>
                <a:latin typeface="Gotham-Bold" charset="0"/>
                <a:ea typeface="Gotham-Bold" charset="0"/>
                <a:cs typeface="Gotham-Bold" charset="0"/>
              </a:defRPr>
            </a:lvl1pPr>
          </a:lstStyle>
          <a:p>
            <a:pPr lvl="0"/>
            <a:r>
              <a:rPr lang="en-US"/>
              <a:t>Click to edit Master text styles</a:t>
            </a:r>
          </a:p>
        </p:txBody>
      </p:sp>
      <p:sp>
        <p:nvSpPr>
          <p:cNvPr id="13" name="Slide Number Placeholder 12"/>
          <p:cNvSpPr>
            <a:spLocks noGrp="1"/>
          </p:cNvSpPr>
          <p:nvPr>
            <p:ph type="sldNum" sz="quarter" idx="12"/>
          </p:nvPr>
        </p:nvSpPr>
        <p:spPr/>
        <p:txBody>
          <a:body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5716862" y="4875416"/>
            <a:ext cx="2681704" cy="268085"/>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69337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pos="293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Horisontal Picture_2">
    <p:spTree>
      <p:nvGrpSpPr>
        <p:cNvPr id="1" name=""/>
        <p:cNvGrpSpPr/>
        <p:nvPr/>
      </p:nvGrpSpPr>
      <p:grpSpPr>
        <a:xfrm>
          <a:off x="0" y="0"/>
          <a:ext cx="0" cy="0"/>
          <a:chOff x="0" y="0"/>
          <a:chExt cx="0" cy="0"/>
        </a:xfrm>
      </p:grpSpPr>
      <p:sp>
        <p:nvSpPr>
          <p:cNvPr id="7" name="Picture Placeholder 7"/>
          <p:cNvSpPr>
            <a:spLocks noGrp="1"/>
          </p:cNvSpPr>
          <p:nvPr>
            <p:ph type="pic" idx="1"/>
          </p:nvPr>
        </p:nvSpPr>
        <p:spPr>
          <a:xfrm>
            <a:off x="-1" y="0"/>
            <a:ext cx="9144001" cy="3611880"/>
          </a:xfrm>
          <a:custGeom>
            <a:avLst/>
            <a:gdLst>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66137 h 4815840"/>
              <a:gd name="connsiteX14" fmla="*/ 11699534 w 12192001"/>
              <a:gd name="connsiteY14" fmla="*/ 523390 h 4815840"/>
              <a:gd name="connsiteX15" fmla="*/ 11699910 w 12192001"/>
              <a:gd name="connsiteY15" fmla="*/ 523368 h 4815840"/>
              <a:gd name="connsiteX16" fmla="*/ 11699910 w 12192001"/>
              <a:gd name="connsiteY16" fmla="*/ 505208 h 4815840"/>
              <a:gd name="connsiteX17" fmla="*/ 11699910 w 12192001"/>
              <a:gd name="connsiteY17" fmla="*/ 505028 h 4815840"/>
              <a:gd name="connsiteX18" fmla="*/ 11699966 w 12192001"/>
              <a:gd name="connsiteY18" fmla="*/ 505028 h 4815840"/>
              <a:gd name="connsiteX19" fmla="*/ 11701545 w 12192001"/>
              <a:gd name="connsiteY19" fmla="*/ 499870 h 4815840"/>
              <a:gd name="connsiteX20" fmla="*/ 11705754 w 12192001"/>
              <a:gd name="connsiteY20" fmla="*/ 496410 h 4815840"/>
              <a:gd name="connsiteX21" fmla="*/ 11708721 w 12192001"/>
              <a:gd name="connsiteY21" fmla="*/ 495812 h 4815840"/>
              <a:gd name="connsiteX22" fmla="*/ 11708741 w 12192001"/>
              <a:gd name="connsiteY22" fmla="*/ 495660 h 4815840"/>
              <a:gd name="connsiteX23" fmla="*/ 11709413 w 12192001"/>
              <a:gd name="connsiteY23" fmla="*/ 495673 h 4815840"/>
              <a:gd name="connsiteX24" fmla="*/ 11709479 w 12192001"/>
              <a:gd name="connsiteY24" fmla="*/ 495660 h 4815840"/>
              <a:gd name="connsiteX25" fmla="*/ 11709559 w 12192001"/>
              <a:gd name="connsiteY25" fmla="*/ 495676 h 4815840"/>
              <a:gd name="connsiteX26" fmla="*/ 11720050 w 12192001"/>
              <a:gd name="connsiteY26" fmla="*/ 495886 h 4815840"/>
              <a:gd name="connsiteX27" fmla="*/ 11747391 w 12192001"/>
              <a:gd name="connsiteY27" fmla="*/ 498442 h 4815840"/>
              <a:gd name="connsiteX28" fmla="*/ 11747367 w 12192001"/>
              <a:gd name="connsiteY28" fmla="*/ 498774 h 4815840"/>
              <a:gd name="connsiteX29" fmla="*/ 11754798 w 12192001"/>
              <a:gd name="connsiteY29" fmla="*/ 500271 h 4815840"/>
              <a:gd name="connsiteX30" fmla="*/ 11769044 w 12192001"/>
              <a:gd name="connsiteY30" fmla="*/ 521721 h 4815840"/>
              <a:gd name="connsiteX31" fmla="*/ 11768384 w 12192001"/>
              <a:gd name="connsiteY31" fmla="*/ 524982 h 4815840"/>
              <a:gd name="connsiteX32" fmla="*/ 11767096 w 12192001"/>
              <a:gd name="connsiteY32" fmla="*/ 594002 h 4815840"/>
              <a:gd name="connsiteX33" fmla="*/ 11767372 w 12192001"/>
              <a:gd name="connsiteY33" fmla="*/ 595358 h 4815840"/>
              <a:gd name="connsiteX34" fmla="*/ 11767372 w 12192001"/>
              <a:gd name="connsiteY34" fmla="*/ 597171 h 4815840"/>
              <a:gd name="connsiteX35" fmla="*/ 11767372 w 12192001"/>
              <a:gd name="connsiteY35" fmla="*/ 611858 h 4815840"/>
              <a:gd name="connsiteX36" fmla="*/ 11767372 w 12192001"/>
              <a:gd name="connsiteY36" fmla="*/ 615325 h 4815840"/>
              <a:gd name="connsiteX37" fmla="*/ 11743950 w 12192001"/>
              <a:gd name="connsiteY37" fmla="*/ 639812 h 4815840"/>
              <a:gd name="connsiteX38" fmla="*/ 11507578 w 12192001"/>
              <a:gd name="connsiteY38" fmla="*/ 641481 h 4815840"/>
              <a:gd name="connsiteX39" fmla="*/ 11481927 w 12192001"/>
              <a:gd name="connsiteY39" fmla="*/ 615325 h 4815840"/>
              <a:gd name="connsiteX40" fmla="*/ 11481927 w 12192001"/>
              <a:gd name="connsiteY40" fmla="*/ 611858 h 4815840"/>
              <a:gd name="connsiteX41" fmla="*/ 11481927 w 12192001"/>
              <a:gd name="connsiteY41" fmla="*/ 609076 h 4815840"/>
              <a:gd name="connsiteX42" fmla="*/ 11481926 w 12192001"/>
              <a:gd name="connsiteY42" fmla="*/ 609076 h 4815840"/>
              <a:gd name="connsiteX43" fmla="*/ 11480356 w 12192001"/>
              <a:gd name="connsiteY43" fmla="*/ 524982 h 4815840"/>
              <a:gd name="connsiteX44" fmla="*/ 11479696 w 12192001"/>
              <a:gd name="connsiteY44" fmla="*/ 521721 h 4815840"/>
              <a:gd name="connsiteX45" fmla="*/ 11493943 w 12192001"/>
              <a:gd name="connsiteY45" fmla="*/ 500271 h 4815840"/>
              <a:gd name="connsiteX46" fmla="*/ 11501374 w 12192001"/>
              <a:gd name="connsiteY46" fmla="*/ 498774 h 4815840"/>
              <a:gd name="connsiteX47" fmla="*/ 11501350 w 12192001"/>
              <a:gd name="connsiteY47" fmla="*/ 498442 h 4815840"/>
              <a:gd name="connsiteX48" fmla="*/ 11528691 w 12192001"/>
              <a:gd name="connsiteY48" fmla="*/ 495886 h 4815840"/>
              <a:gd name="connsiteX49" fmla="*/ 11539182 w 12192001"/>
              <a:gd name="connsiteY49" fmla="*/ 495676 h 4815840"/>
              <a:gd name="connsiteX50" fmla="*/ 11539262 w 12192001"/>
              <a:gd name="connsiteY50" fmla="*/ 495660 h 4815840"/>
              <a:gd name="connsiteX51" fmla="*/ 11539328 w 12192001"/>
              <a:gd name="connsiteY51" fmla="*/ 495673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23390 h 4815840"/>
              <a:gd name="connsiteX14" fmla="*/ 11699910 w 12192001"/>
              <a:gd name="connsiteY14" fmla="*/ 523368 h 4815840"/>
              <a:gd name="connsiteX15" fmla="*/ 11699910 w 12192001"/>
              <a:gd name="connsiteY15" fmla="*/ 505208 h 4815840"/>
              <a:gd name="connsiteX16" fmla="*/ 11699910 w 12192001"/>
              <a:gd name="connsiteY16" fmla="*/ 505028 h 4815840"/>
              <a:gd name="connsiteX17" fmla="*/ 11699966 w 12192001"/>
              <a:gd name="connsiteY17" fmla="*/ 505028 h 4815840"/>
              <a:gd name="connsiteX18" fmla="*/ 11701545 w 12192001"/>
              <a:gd name="connsiteY18" fmla="*/ 499870 h 4815840"/>
              <a:gd name="connsiteX19" fmla="*/ 11705754 w 12192001"/>
              <a:gd name="connsiteY19" fmla="*/ 496410 h 4815840"/>
              <a:gd name="connsiteX20" fmla="*/ 11708721 w 12192001"/>
              <a:gd name="connsiteY20" fmla="*/ 495812 h 4815840"/>
              <a:gd name="connsiteX21" fmla="*/ 11708741 w 12192001"/>
              <a:gd name="connsiteY21" fmla="*/ 495660 h 4815840"/>
              <a:gd name="connsiteX22" fmla="*/ 11709413 w 12192001"/>
              <a:gd name="connsiteY22" fmla="*/ 495673 h 4815840"/>
              <a:gd name="connsiteX23" fmla="*/ 11709479 w 12192001"/>
              <a:gd name="connsiteY23" fmla="*/ 495660 h 4815840"/>
              <a:gd name="connsiteX24" fmla="*/ 11709559 w 12192001"/>
              <a:gd name="connsiteY24" fmla="*/ 495676 h 4815840"/>
              <a:gd name="connsiteX25" fmla="*/ 11720050 w 12192001"/>
              <a:gd name="connsiteY25" fmla="*/ 495886 h 4815840"/>
              <a:gd name="connsiteX26" fmla="*/ 11747391 w 12192001"/>
              <a:gd name="connsiteY26" fmla="*/ 498442 h 4815840"/>
              <a:gd name="connsiteX27" fmla="*/ 11747367 w 12192001"/>
              <a:gd name="connsiteY27" fmla="*/ 498774 h 4815840"/>
              <a:gd name="connsiteX28" fmla="*/ 11754798 w 12192001"/>
              <a:gd name="connsiteY28" fmla="*/ 500271 h 4815840"/>
              <a:gd name="connsiteX29" fmla="*/ 11769044 w 12192001"/>
              <a:gd name="connsiteY29" fmla="*/ 521721 h 4815840"/>
              <a:gd name="connsiteX30" fmla="*/ 11768384 w 12192001"/>
              <a:gd name="connsiteY30" fmla="*/ 524982 h 4815840"/>
              <a:gd name="connsiteX31" fmla="*/ 11767096 w 12192001"/>
              <a:gd name="connsiteY31" fmla="*/ 594002 h 4815840"/>
              <a:gd name="connsiteX32" fmla="*/ 11767372 w 12192001"/>
              <a:gd name="connsiteY32" fmla="*/ 595358 h 4815840"/>
              <a:gd name="connsiteX33" fmla="*/ 11767372 w 12192001"/>
              <a:gd name="connsiteY33" fmla="*/ 597171 h 4815840"/>
              <a:gd name="connsiteX34" fmla="*/ 11767372 w 12192001"/>
              <a:gd name="connsiteY34" fmla="*/ 611858 h 4815840"/>
              <a:gd name="connsiteX35" fmla="*/ 11767372 w 12192001"/>
              <a:gd name="connsiteY35" fmla="*/ 615325 h 4815840"/>
              <a:gd name="connsiteX36" fmla="*/ 11743950 w 12192001"/>
              <a:gd name="connsiteY36" fmla="*/ 639812 h 4815840"/>
              <a:gd name="connsiteX37" fmla="*/ 11507578 w 12192001"/>
              <a:gd name="connsiteY37" fmla="*/ 641481 h 4815840"/>
              <a:gd name="connsiteX38" fmla="*/ 11481927 w 12192001"/>
              <a:gd name="connsiteY38" fmla="*/ 615325 h 4815840"/>
              <a:gd name="connsiteX39" fmla="*/ 11481927 w 12192001"/>
              <a:gd name="connsiteY39" fmla="*/ 611858 h 4815840"/>
              <a:gd name="connsiteX40" fmla="*/ 11481927 w 12192001"/>
              <a:gd name="connsiteY40" fmla="*/ 609076 h 4815840"/>
              <a:gd name="connsiteX41" fmla="*/ 11481926 w 12192001"/>
              <a:gd name="connsiteY41" fmla="*/ 609076 h 4815840"/>
              <a:gd name="connsiteX42" fmla="*/ 11480356 w 12192001"/>
              <a:gd name="connsiteY42" fmla="*/ 524982 h 4815840"/>
              <a:gd name="connsiteX43" fmla="*/ 11479696 w 12192001"/>
              <a:gd name="connsiteY43" fmla="*/ 521721 h 4815840"/>
              <a:gd name="connsiteX44" fmla="*/ 11493943 w 12192001"/>
              <a:gd name="connsiteY44" fmla="*/ 500271 h 4815840"/>
              <a:gd name="connsiteX45" fmla="*/ 11501374 w 12192001"/>
              <a:gd name="connsiteY45" fmla="*/ 498774 h 4815840"/>
              <a:gd name="connsiteX46" fmla="*/ 11501350 w 12192001"/>
              <a:gd name="connsiteY46" fmla="*/ 498442 h 4815840"/>
              <a:gd name="connsiteX47" fmla="*/ 11528691 w 12192001"/>
              <a:gd name="connsiteY47" fmla="*/ 495886 h 4815840"/>
              <a:gd name="connsiteX48" fmla="*/ 11539182 w 12192001"/>
              <a:gd name="connsiteY48" fmla="*/ 495676 h 4815840"/>
              <a:gd name="connsiteX49" fmla="*/ 11539262 w 12192001"/>
              <a:gd name="connsiteY49" fmla="*/ 495660 h 4815840"/>
              <a:gd name="connsiteX50" fmla="*/ 11539328 w 12192001"/>
              <a:gd name="connsiteY50" fmla="*/ 495673 h 4815840"/>
              <a:gd name="connsiteX51" fmla="*/ 11540000 w 12192001"/>
              <a:gd name="connsiteY51" fmla="*/ 495660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61" fmla="*/ 0 w 12192001"/>
              <a:gd name="connsiteY6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76470 w 12192001"/>
              <a:gd name="connsiteY11" fmla="*/ 565030 h 4815840"/>
              <a:gd name="connsiteX12" fmla="*/ 11699534 w 12192001"/>
              <a:gd name="connsiteY12" fmla="*/ 523390 h 4815840"/>
              <a:gd name="connsiteX13" fmla="*/ 11699910 w 12192001"/>
              <a:gd name="connsiteY13" fmla="*/ 523368 h 4815840"/>
              <a:gd name="connsiteX14" fmla="*/ 11699910 w 12192001"/>
              <a:gd name="connsiteY14" fmla="*/ 505208 h 4815840"/>
              <a:gd name="connsiteX15" fmla="*/ 11699910 w 12192001"/>
              <a:gd name="connsiteY15" fmla="*/ 505028 h 4815840"/>
              <a:gd name="connsiteX16" fmla="*/ 11699966 w 12192001"/>
              <a:gd name="connsiteY16" fmla="*/ 505028 h 4815840"/>
              <a:gd name="connsiteX17" fmla="*/ 11701545 w 12192001"/>
              <a:gd name="connsiteY17" fmla="*/ 499870 h 4815840"/>
              <a:gd name="connsiteX18" fmla="*/ 11705754 w 12192001"/>
              <a:gd name="connsiteY18" fmla="*/ 496410 h 4815840"/>
              <a:gd name="connsiteX19" fmla="*/ 11708721 w 12192001"/>
              <a:gd name="connsiteY19" fmla="*/ 495812 h 4815840"/>
              <a:gd name="connsiteX20" fmla="*/ 11708741 w 12192001"/>
              <a:gd name="connsiteY20" fmla="*/ 495660 h 4815840"/>
              <a:gd name="connsiteX21" fmla="*/ 11709413 w 12192001"/>
              <a:gd name="connsiteY21" fmla="*/ 495673 h 4815840"/>
              <a:gd name="connsiteX22" fmla="*/ 11709479 w 12192001"/>
              <a:gd name="connsiteY22" fmla="*/ 495660 h 4815840"/>
              <a:gd name="connsiteX23" fmla="*/ 11709559 w 12192001"/>
              <a:gd name="connsiteY23" fmla="*/ 495676 h 4815840"/>
              <a:gd name="connsiteX24" fmla="*/ 11720050 w 12192001"/>
              <a:gd name="connsiteY24" fmla="*/ 495886 h 4815840"/>
              <a:gd name="connsiteX25" fmla="*/ 11747391 w 12192001"/>
              <a:gd name="connsiteY25" fmla="*/ 498442 h 4815840"/>
              <a:gd name="connsiteX26" fmla="*/ 11747367 w 12192001"/>
              <a:gd name="connsiteY26" fmla="*/ 498774 h 4815840"/>
              <a:gd name="connsiteX27" fmla="*/ 11754798 w 12192001"/>
              <a:gd name="connsiteY27" fmla="*/ 500271 h 4815840"/>
              <a:gd name="connsiteX28" fmla="*/ 11769044 w 12192001"/>
              <a:gd name="connsiteY28" fmla="*/ 521721 h 4815840"/>
              <a:gd name="connsiteX29" fmla="*/ 11768384 w 12192001"/>
              <a:gd name="connsiteY29" fmla="*/ 524982 h 4815840"/>
              <a:gd name="connsiteX30" fmla="*/ 11767096 w 12192001"/>
              <a:gd name="connsiteY30" fmla="*/ 594002 h 4815840"/>
              <a:gd name="connsiteX31" fmla="*/ 11767372 w 12192001"/>
              <a:gd name="connsiteY31" fmla="*/ 595358 h 4815840"/>
              <a:gd name="connsiteX32" fmla="*/ 11767372 w 12192001"/>
              <a:gd name="connsiteY32" fmla="*/ 597171 h 4815840"/>
              <a:gd name="connsiteX33" fmla="*/ 11767372 w 12192001"/>
              <a:gd name="connsiteY33" fmla="*/ 611858 h 4815840"/>
              <a:gd name="connsiteX34" fmla="*/ 11767372 w 12192001"/>
              <a:gd name="connsiteY34" fmla="*/ 615325 h 4815840"/>
              <a:gd name="connsiteX35" fmla="*/ 11743950 w 12192001"/>
              <a:gd name="connsiteY35" fmla="*/ 639812 h 4815840"/>
              <a:gd name="connsiteX36" fmla="*/ 11507578 w 12192001"/>
              <a:gd name="connsiteY36" fmla="*/ 641481 h 4815840"/>
              <a:gd name="connsiteX37" fmla="*/ 11481927 w 12192001"/>
              <a:gd name="connsiteY37" fmla="*/ 615325 h 4815840"/>
              <a:gd name="connsiteX38" fmla="*/ 11481927 w 12192001"/>
              <a:gd name="connsiteY38" fmla="*/ 611858 h 4815840"/>
              <a:gd name="connsiteX39" fmla="*/ 11481927 w 12192001"/>
              <a:gd name="connsiteY39" fmla="*/ 609076 h 4815840"/>
              <a:gd name="connsiteX40" fmla="*/ 11481926 w 12192001"/>
              <a:gd name="connsiteY40" fmla="*/ 609076 h 4815840"/>
              <a:gd name="connsiteX41" fmla="*/ 11480356 w 12192001"/>
              <a:gd name="connsiteY41" fmla="*/ 524982 h 4815840"/>
              <a:gd name="connsiteX42" fmla="*/ 11479696 w 12192001"/>
              <a:gd name="connsiteY42" fmla="*/ 521721 h 4815840"/>
              <a:gd name="connsiteX43" fmla="*/ 11493943 w 12192001"/>
              <a:gd name="connsiteY43" fmla="*/ 500271 h 4815840"/>
              <a:gd name="connsiteX44" fmla="*/ 11501374 w 12192001"/>
              <a:gd name="connsiteY44" fmla="*/ 498774 h 4815840"/>
              <a:gd name="connsiteX45" fmla="*/ 11501350 w 12192001"/>
              <a:gd name="connsiteY45" fmla="*/ 498442 h 4815840"/>
              <a:gd name="connsiteX46" fmla="*/ 11528691 w 12192001"/>
              <a:gd name="connsiteY46" fmla="*/ 495886 h 4815840"/>
              <a:gd name="connsiteX47" fmla="*/ 11539182 w 12192001"/>
              <a:gd name="connsiteY47" fmla="*/ 495676 h 4815840"/>
              <a:gd name="connsiteX48" fmla="*/ 11539262 w 12192001"/>
              <a:gd name="connsiteY48" fmla="*/ 495660 h 4815840"/>
              <a:gd name="connsiteX49" fmla="*/ 11539328 w 12192001"/>
              <a:gd name="connsiteY49" fmla="*/ 495673 h 4815840"/>
              <a:gd name="connsiteX50" fmla="*/ 11540000 w 12192001"/>
              <a:gd name="connsiteY50" fmla="*/ 495660 h 4815840"/>
              <a:gd name="connsiteX51" fmla="*/ 11624371 w 12192001"/>
              <a:gd name="connsiteY51" fmla="*/ 349989 h 4815840"/>
              <a:gd name="connsiteX52" fmla="*/ 11412281 w 12192001"/>
              <a:gd name="connsiteY52" fmla="*/ 571943 h 4815840"/>
              <a:gd name="connsiteX53" fmla="*/ 11624371 w 12192001"/>
              <a:gd name="connsiteY53" fmla="*/ 793897 h 4815840"/>
              <a:gd name="connsiteX54" fmla="*/ 11836460 w 12192001"/>
              <a:gd name="connsiteY54" fmla="*/ 571943 h 4815840"/>
              <a:gd name="connsiteX55" fmla="*/ 11624371 w 12192001"/>
              <a:gd name="connsiteY55" fmla="*/ 349989 h 4815840"/>
              <a:gd name="connsiteX56" fmla="*/ 0 w 12192001"/>
              <a:gd name="connsiteY56" fmla="*/ 0 h 4815840"/>
              <a:gd name="connsiteX57" fmla="*/ 12192001 w 12192001"/>
              <a:gd name="connsiteY57" fmla="*/ 0 h 4815840"/>
              <a:gd name="connsiteX58" fmla="*/ 12192001 w 12192001"/>
              <a:gd name="connsiteY58" fmla="*/ 4815840 h 4815840"/>
              <a:gd name="connsiteX59" fmla="*/ 0 w 12192001"/>
              <a:gd name="connsiteY59" fmla="*/ 4815840 h 4815840"/>
              <a:gd name="connsiteX60" fmla="*/ 0 w 12192001"/>
              <a:gd name="connsiteY6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09559 w 12192001"/>
              <a:gd name="connsiteY22" fmla="*/ 495676 h 4815840"/>
              <a:gd name="connsiteX23" fmla="*/ 11720050 w 12192001"/>
              <a:gd name="connsiteY23" fmla="*/ 495886 h 4815840"/>
              <a:gd name="connsiteX24" fmla="*/ 11747391 w 12192001"/>
              <a:gd name="connsiteY24" fmla="*/ 498442 h 4815840"/>
              <a:gd name="connsiteX25" fmla="*/ 11747367 w 12192001"/>
              <a:gd name="connsiteY25" fmla="*/ 498774 h 4815840"/>
              <a:gd name="connsiteX26" fmla="*/ 11754798 w 12192001"/>
              <a:gd name="connsiteY26" fmla="*/ 500271 h 4815840"/>
              <a:gd name="connsiteX27" fmla="*/ 11769044 w 12192001"/>
              <a:gd name="connsiteY27" fmla="*/ 521721 h 4815840"/>
              <a:gd name="connsiteX28" fmla="*/ 11768384 w 12192001"/>
              <a:gd name="connsiteY28" fmla="*/ 524982 h 4815840"/>
              <a:gd name="connsiteX29" fmla="*/ 11767096 w 12192001"/>
              <a:gd name="connsiteY29" fmla="*/ 594002 h 4815840"/>
              <a:gd name="connsiteX30" fmla="*/ 11767372 w 12192001"/>
              <a:gd name="connsiteY30" fmla="*/ 595358 h 4815840"/>
              <a:gd name="connsiteX31" fmla="*/ 11767372 w 12192001"/>
              <a:gd name="connsiteY31" fmla="*/ 597171 h 4815840"/>
              <a:gd name="connsiteX32" fmla="*/ 11767372 w 12192001"/>
              <a:gd name="connsiteY32" fmla="*/ 611858 h 4815840"/>
              <a:gd name="connsiteX33" fmla="*/ 11767372 w 12192001"/>
              <a:gd name="connsiteY33" fmla="*/ 615325 h 4815840"/>
              <a:gd name="connsiteX34" fmla="*/ 11743950 w 12192001"/>
              <a:gd name="connsiteY34" fmla="*/ 639812 h 4815840"/>
              <a:gd name="connsiteX35" fmla="*/ 11507578 w 12192001"/>
              <a:gd name="connsiteY35" fmla="*/ 641481 h 4815840"/>
              <a:gd name="connsiteX36" fmla="*/ 11481927 w 12192001"/>
              <a:gd name="connsiteY36" fmla="*/ 615325 h 4815840"/>
              <a:gd name="connsiteX37" fmla="*/ 11481927 w 12192001"/>
              <a:gd name="connsiteY37" fmla="*/ 611858 h 4815840"/>
              <a:gd name="connsiteX38" fmla="*/ 11481927 w 12192001"/>
              <a:gd name="connsiteY38" fmla="*/ 609076 h 4815840"/>
              <a:gd name="connsiteX39" fmla="*/ 11481926 w 12192001"/>
              <a:gd name="connsiteY39" fmla="*/ 609076 h 4815840"/>
              <a:gd name="connsiteX40" fmla="*/ 11480356 w 12192001"/>
              <a:gd name="connsiteY40" fmla="*/ 524982 h 4815840"/>
              <a:gd name="connsiteX41" fmla="*/ 11479696 w 12192001"/>
              <a:gd name="connsiteY41" fmla="*/ 521721 h 4815840"/>
              <a:gd name="connsiteX42" fmla="*/ 11493943 w 12192001"/>
              <a:gd name="connsiteY42" fmla="*/ 500271 h 4815840"/>
              <a:gd name="connsiteX43" fmla="*/ 11501374 w 12192001"/>
              <a:gd name="connsiteY43" fmla="*/ 498774 h 4815840"/>
              <a:gd name="connsiteX44" fmla="*/ 11501350 w 12192001"/>
              <a:gd name="connsiteY44" fmla="*/ 498442 h 4815840"/>
              <a:gd name="connsiteX45" fmla="*/ 11528691 w 12192001"/>
              <a:gd name="connsiteY45" fmla="*/ 495886 h 4815840"/>
              <a:gd name="connsiteX46" fmla="*/ 11539182 w 12192001"/>
              <a:gd name="connsiteY46" fmla="*/ 495676 h 4815840"/>
              <a:gd name="connsiteX47" fmla="*/ 11539262 w 12192001"/>
              <a:gd name="connsiteY47" fmla="*/ 495660 h 4815840"/>
              <a:gd name="connsiteX48" fmla="*/ 11539328 w 12192001"/>
              <a:gd name="connsiteY48" fmla="*/ 495673 h 4815840"/>
              <a:gd name="connsiteX49" fmla="*/ 11540000 w 12192001"/>
              <a:gd name="connsiteY49" fmla="*/ 495660 h 4815840"/>
              <a:gd name="connsiteX50" fmla="*/ 11624371 w 12192001"/>
              <a:gd name="connsiteY50" fmla="*/ 349989 h 4815840"/>
              <a:gd name="connsiteX51" fmla="*/ 11412281 w 12192001"/>
              <a:gd name="connsiteY51" fmla="*/ 571943 h 4815840"/>
              <a:gd name="connsiteX52" fmla="*/ 11624371 w 12192001"/>
              <a:gd name="connsiteY52" fmla="*/ 793897 h 4815840"/>
              <a:gd name="connsiteX53" fmla="*/ 11836460 w 12192001"/>
              <a:gd name="connsiteY53" fmla="*/ 571943 h 4815840"/>
              <a:gd name="connsiteX54" fmla="*/ 11624371 w 12192001"/>
              <a:gd name="connsiteY54" fmla="*/ 349989 h 4815840"/>
              <a:gd name="connsiteX55" fmla="*/ 0 w 12192001"/>
              <a:gd name="connsiteY55" fmla="*/ 0 h 4815840"/>
              <a:gd name="connsiteX56" fmla="*/ 12192001 w 12192001"/>
              <a:gd name="connsiteY56" fmla="*/ 0 h 4815840"/>
              <a:gd name="connsiteX57" fmla="*/ 12192001 w 12192001"/>
              <a:gd name="connsiteY57" fmla="*/ 4815840 h 4815840"/>
              <a:gd name="connsiteX58" fmla="*/ 0 w 12192001"/>
              <a:gd name="connsiteY58" fmla="*/ 4815840 h 4815840"/>
              <a:gd name="connsiteX59" fmla="*/ 0 w 12192001"/>
              <a:gd name="connsiteY5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20050 w 12192001"/>
              <a:gd name="connsiteY22" fmla="*/ 495886 h 4815840"/>
              <a:gd name="connsiteX23" fmla="*/ 11747391 w 12192001"/>
              <a:gd name="connsiteY23" fmla="*/ 498442 h 4815840"/>
              <a:gd name="connsiteX24" fmla="*/ 11747367 w 12192001"/>
              <a:gd name="connsiteY24" fmla="*/ 498774 h 4815840"/>
              <a:gd name="connsiteX25" fmla="*/ 11754798 w 12192001"/>
              <a:gd name="connsiteY25" fmla="*/ 500271 h 4815840"/>
              <a:gd name="connsiteX26" fmla="*/ 11769044 w 12192001"/>
              <a:gd name="connsiteY26" fmla="*/ 521721 h 4815840"/>
              <a:gd name="connsiteX27" fmla="*/ 11768384 w 12192001"/>
              <a:gd name="connsiteY27" fmla="*/ 524982 h 4815840"/>
              <a:gd name="connsiteX28" fmla="*/ 11767096 w 12192001"/>
              <a:gd name="connsiteY28" fmla="*/ 594002 h 4815840"/>
              <a:gd name="connsiteX29" fmla="*/ 11767372 w 12192001"/>
              <a:gd name="connsiteY29" fmla="*/ 595358 h 4815840"/>
              <a:gd name="connsiteX30" fmla="*/ 11767372 w 12192001"/>
              <a:gd name="connsiteY30" fmla="*/ 597171 h 4815840"/>
              <a:gd name="connsiteX31" fmla="*/ 11767372 w 12192001"/>
              <a:gd name="connsiteY31" fmla="*/ 611858 h 4815840"/>
              <a:gd name="connsiteX32" fmla="*/ 11767372 w 12192001"/>
              <a:gd name="connsiteY32" fmla="*/ 615325 h 4815840"/>
              <a:gd name="connsiteX33" fmla="*/ 11743950 w 12192001"/>
              <a:gd name="connsiteY33" fmla="*/ 639812 h 4815840"/>
              <a:gd name="connsiteX34" fmla="*/ 11507578 w 12192001"/>
              <a:gd name="connsiteY34" fmla="*/ 641481 h 4815840"/>
              <a:gd name="connsiteX35" fmla="*/ 11481927 w 12192001"/>
              <a:gd name="connsiteY35" fmla="*/ 615325 h 4815840"/>
              <a:gd name="connsiteX36" fmla="*/ 11481927 w 12192001"/>
              <a:gd name="connsiteY36" fmla="*/ 611858 h 4815840"/>
              <a:gd name="connsiteX37" fmla="*/ 11481927 w 12192001"/>
              <a:gd name="connsiteY37" fmla="*/ 609076 h 4815840"/>
              <a:gd name="connsiteX38" fmla="*/ 11481926 w 12192001"/>
              <a:gd name="connsiteY38" fmla="*/ 609076 h 4815840"/>
              <a:gd name="connsiteX39" fmla="*/ 11480356 w 12192001"/>
              <a:gd name="connsiteY39" fmla="*/ 524982 h 4815840"/>
              <a:gd name="connsiteX40" fmla="*/ 11479696 w 12192001"/>
              <a:gd name="connsiteY40" fmla="*/ 521721 h 4815840"/>
              <a:gd name="connsiteX41" fmla="*/ 11493943 w 12192001"/>
              <a:gd name="connsiteY41" fmla="*/ 500271 h 4815840"/>
              <a:gd name="connsiteX42" fmla="*/ 11501374 w 12192001"/>
              <a:gd name="connsiteY42" fmla="*/ 498774 h 4815840"/>
              <a:gd name="connsiteX43" fmla="*/ 11501350 w 12192001"/>
              <a:gd name="connsiteY43" fmla="*/ 498442 h 4815840"/>
              <a:gd name="connsiteX44" fmla="*/ 11528691 w 12192001"/>
              <a:gd name="connsiteY44" fmla="*/ 495886 h 4815840"/>
              <a:gd name="connsiteX45" fmla="*/ 11539182 w 12192001"/>
              <a:gd name="connsiteY45" fmla="*/ 495676 h 4815840"/>
              <a:gd name="connsiteX46" fmla="*/ 11539262 w 12192001"/>
              <a:gd name="connsiteY46" fmla="*/ 495660 h 4815840"/>
              <a:gd name="connsiteX47" fmla="*/ 11539328 w 12192001"/>
              <a:gd name="connsiteY47" fmla="*/ 495673 h 4815840"/>
              <a:gd name="connsiteX48" fmla="*/ 11540000 w 12192001"/>
              <a:gd name="connsiteY48" fmla="*/ 495660 h 4815840"/>
              <a:gd name="connsiteX49" fmla="*/ 11624371 w 12192001"/>
              <a:gd name="connsiteY49" fmla="*/ 349989 h 4815840"/>
              <a:gd name="connsiteX50" fmla="*/ 11412281 w 12192001"/>
              <a:gd name="connsiteY50" fmla="*/ 571943 h 4815840"/>
              <a:gd name="connsiteX51" fmla="*/ 11624371 w 12192001"/>
              <a:gd name="connsiteY51" fmla="*/ 793897 h 4815840"/>
              <a:gd name="connsiteX52" fmla="*/ 11836460 w 12192001"/>
              <a:gd name="connsiteY52" fmla="*/ 571943 h 4815840"/>
              <a:gd name="connsiteX53" fmla="*/ 11624371 w 12192001"/>
              <a:gd name="connsiteY53" fmla="*/ 349989 h 4815840"/>
              <a:gd name="connsiteX54" fmla="*/ 0 w 12192001"/>
              <a:gd name="connsiteY54" fmla="*/ 0 h 4815840"/>
              <a:gd name="connsiteX55" fmla="*/ 12192001 w 12192001"/>
              <a:gd name="connsiteY55" fmla="*/ 0 h 4815840"/>
              <a:gd name="connsiteX56" fmla="*/ 12192001 w 12192001"/>
              <a:gd name="connsiteY56" fmla="*/ 4815840 h 4815840"/>
              <a:gd name="connsiteX57" fmla="*/ 0 w 12192001"/>
              <a:gd name="connsiteY57" fmla="*/ 4815840 h 4815840"/>
              <a:gd name="connsiteX58" fmla="*/ 0 w 12192001"/>
              <a:gd name="connsiteY5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8384 w 12192001"/>
              <a:gd name="connsiteY26" fmla="*/ 524982 h 4815840"/>
              <a:gd name="connsiteX27" fmla="*/ 11767096 w 12192001"/>
              <a:gd name="connsiteY27" fmla="*/ 594002 h 4815840"/>
              <a:gd name="connsiteX28" fmla="*/ 11767372 w 12192001"/>
              <a:gd name="connsiteY28" fmla="*/ 595358 h 4815840"/>
              <a:gd name="connsiteX29" fmla="*/ 11767372 w 12192001"/>
              <a:gd name="connsiteY29" fmla="*/ 597171 h 4815840"/>
              <a:gd name="connsiteX30" fmla="*/ 11767372 w 12192001"/>
              <a:gd name="connsiteY30" fmla="*/ 611858 h 4815840"/>
              <a:gd name="connsiteX31" fmla="*/ 11767372 w 12192001"/>
              <a:gd name="connsiteY31" fmla="*/ 615325 h 4815840"/>
              <a:gd name="connsiteX32" fmla="*/ 11743950 w 12192001"/>
              <a:gd name="connsiteY32" fmla="*/ 639812 h 4815840"/>
              <a:gd name="connsiteX33" fmla="*/ 11507578 w 12192001"/>
              <a:gd name="connsiteY33" fmla="*/ 641481 h 4815840"/>
              <a:gd name="connsiteX34" fmla="*/ 11481927 w 12192001"/>
              <a:gd name="connsiteY34" fmla="*/ 615325 h 4815840"/>
              <a:gd name="connsiteX35" fmla="*/ 11481927 w 12192001"/>
              <a:gd name="connsiteY35" fmla="*/ 611858 h 4815840"/>
              <a:gd name="connsiteX36" fmla="*/ 11481927 w 12192001"/>
              <a:gd name="connsiteY36" fmla="*/ 609076 h 4815840"/>
              <a:gd name="connsiteX37" fmla="*/ 11481926 w 12192001"/>
              <a:gd name="connsiteY37" fmla="*/ 609076 h 4815840"/>
              <a:gd name="connsiteX38" fmla="*/ 11480356 w 12192001"/>
              <a:gd name="connsiteY38" fmla="*/ 524982 h 4815840"/>
              <a:gd name="connsiteX39" fmla="*/ 11479696 w 12192001"/>
              <a:gd name="connsiteY39" fmla="*/ 521721 h 4815840"/>
              <a:gd name="connsiteX40" fmla="*/ 11493943 w 12192001"/>
              <a:gd name="connsiteY40" fmla="*/ 500271 h 4815840"/>
              <a:gd name="connsiteX41" fmla="*/ 11501374 w 12192001"/>
              <a:gd name="connsiteY41" fmla="*/ 498774 h 4815840"/>
              <a:gd name="connsiteX42" fmla="*/ 11501350 w 12192001"/>
              <a:gd name="connsiteY42" fmla="*/ 498442 h 4815840"/>
              <a:gd name="connsiteX43" fmla="*/ 11528691 w 12192001"/>
              <a:gd name="connsiteY43" fmla="*/ 495886 h 4815840"/>
              <a:gd name="connsiteX44" fmla="*/ 11539182 w 12192001"/>
              <a:gd name="connsiteY44" fmla="*/ 495676 h 4815840"/>
              <a:gd name="connsiteX45" fmla="*/ 11539262 w 12192001"/>
              <a:gd name="connsiteY45" fmla="*/ 495660 h 4815840"/>
              <a:gd name="connsiteX46" fmla="*/ 11539328 w 12192001"/>
              <a:gd name="connsiteY46" fmla="*/ 495673 h 4815840"/>
              <a:gd name="connsiteX47" fmla="*/ 11540000 w 12192001"/>
              <a:gd name="connsiteY47" fmla="*/ 495660 h 4815840"/>
              <a:gd name="connsiteX48" fmla="*/ 11624371 w 12192001"/>
              <a:gd name="connsiteY48" fmla="*/ 349989 h 4815840"/>
              <a:gd name="connsiteX49" fmla="*/ 11412281 w 12192001"/>
              <a:gd name="connsiteY49" fmla="*/ 571943 h 4815840"/>
              <a:gd name="connsiteX50" fmla="*/ 11624371 w 12192001"/>
              <a:gd name="connsiteY50" fmla="*/ 793897 h 4815840"/>
              <a:gd name="connsiteX51" fmla="*/ 11836460 w 12192001"/>
              <a:gd name="connsiteY51" fmla="*/ 571943 h 4815840"/>
              <a:gd name="connsiteX52" fmla="*/ 11624371 w 12192001"/>
              <a:gd name="connsiteY52" fmla="*/ 349989 h 4815840"/>
              <a:gd name="connsiteX53" fmla="*/ 0 w 12192001"/>
              <a:gd name="connsiteY53" fmla="*/ 0 h 4815840"/>
              <a:gd name="connsiteX54" fmla="*/ 12192001 w 12192001"/>
              <a:gd name="connsiteY54" fmla="*/ 0 h 4815840"/>
              <a:gd name="connsiteX55" fmla="*/ 12192001 w 12192001"/>
              <a:gd name="connsiteY55" fmla="*/ 4815840 h 4815840"/>
              <a:gd name="connsiteX56" fmla="*/ 0 w 12192001"/>
              <a:gd name="connsiteY56" fmla="*/ 4815840 h 4815840"/>
              <a:gd name="connsiteX57" fmla="*/ 0 w 12192001"/>
              <a:gd name="connsiteY5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7096 w 12192001"/>
              <a:gd name="connsiteY26" fmla="*/ 594002 h 4815840"/>
              <a:gd name="connsiteX27" fmla="*/ 11767372 w 12192001"/>
              <a:gd name="connsiteY27" fmla="*/ 595358 h 4815840"/>
              <a:gd name="connsiteX28" fmla="*/ 11767372 w 12192001"/>
              <a:gd name="connsiteY28" fmla="*/ 597171 h 4815840"/>
              <a:gd name="connsiteX29" fmla="*/ 11767372 w 12192001"/>
              <a:gd name="connsiteY29" fmla="*/ 611858 h 4815840"/>
              <a:gd name="connsiteX30" fmla="*/ 11767372 w 12192001"/>
              <a:gd name="connsiteY30" fmla="*/ 615325 h 4815840"/>
              <a:gd name="connsiteX31" fmla="*/ 11743950 w 12192001"/>
              <a:gd name="connsiteY31" fmla="*/ 639812 h 4815840"/>
              <a:gd name="connsiteX32" fmla="*/ 11507578 w 12192001"/>
              <a:gd name="connsiteY32" fmla="*/ 641481 h 4815840"/>
              <a:gd name="connsiteX33" fmla="*/ 11481927 w 12192001"/>
              <a:gd name="connsiteY33" fmla="*/ 615325 h 4815840"/>
              <a:gd name="connsiteX34" fmla="*/ 11481927 w 12192001"/>
              <a:gd name="connsiteY34" fmla="*/ 611858 h 4815840"/>
              <a:gd name="connsiteX35" fmla="*/ 11481927 w 12192001"/>
              <a:gd name="connsiteY35" fmla="*/ 609076 h 4815840"/>
              <a:gd name="connsiteX36" fmla="*/ 11481926 w 12192001"/>
              <a:gd name="connsiteY36" fmla="*/ 609076 h 4815840"/>
              <a:gd name="connsiteX37" fmla="*/ 11480356 w 12192001"/>
              <a:gd name="connsiteY37" fmla="*/ 524982 h 4815840"/>
              <a:gd name="connsiteX38" fmla="*/ 11479696 w 12192001"/>
              <a:gd name="connsiteY38" fmla="*/ 521721 h 4815840"/>
              <a:gd name="connsiteX39" fmla="*/ 11493943 w 12192001"/>
              <a:gd name="connsiteY39" fmla="*/ 500271 h 4815840"/>
              <a:gd name="connsiteX40" fmla="*/ 11501374 w 12192001"/>
              <a:gd name="connsiteY40" fmla="*/ 498774 h 4815840"/>
              <a:gd name="connsiteX41" fmla="*/ 11501350 w 12192001"/>
              <a:gd name="connsiteY41" fmla="*/ 498442 h 4815840"/>
              <a:gd name="connsiteX42" fmla="*/ 11528691 w 12192001"/>
              <a:gd name="connsiteY42" fmla="*/ 495886 h 4815840"/>
              <a:gd name="connsiteX43" fmla="*/ 11539182 w 12192001"/>
              <a:gd name="connsiteY43" fmla="*/ 495676 h 4815840"/>
              <a:gd name="connsiteX44" fmla="*/ 11539262 w 12192001"/>
              <a:gd name="connsiteY44" fmla="*/ 495660 h 4815840"/>
              <a:gd name="connsiteX45" fmla="*/ 11539328 w 12192001"/>
              <a:gd name="connsiteY45" fmla="*/ 495673 h 4815840"/>
              <a:gd name="connsiteX46" fmla="*/ 11540000 w 12192001"/>
              <a:gd name="connsiteY46" fmla="*/ 495660 h 4815840"/>
              <a:gd name="connsiteX47" fmla="*/ 11624371 w 12192001"/>
              <a:gd name="connsiteY47" fmla="*/ 349989 h 4815840"/>
              <a:gd name="connsiteX48" fmla="*/ 11412281 w 12192001"/>
              <a:gd name="connsiteY48" fmla="*/ 571943 h 4815840"/>
              <a:gd name="connsiteX49" fmla="*/ 11624371 w 12192001"/>
              <a:gd name="connsiteY49" fmla="*/ 793897 h 4815840"/>
              <a:gd name="connsiteX50" fmla="*/ 11836460 w 12192001"/>
              <a:gd name="connsiteY50" fmla="*/ 571943 h 4815840"/>
              <a:gd name="connsiteX51" fmla="*/ 11624371 w 12192001"/>
              <a:gd name="connsiteY51" fmla="*/ 349989 h 4815840"/>
              <a:gd name="connsiteX52" fmla="*/ 0 w 12192001"/>
              <a:gd name="connsiteY52" fmla="*/ 0 h 4815840"/>
              <a:gd name="connsiteX53" fmla="*/ 12192001 w 12192001"/>
              <a:gd name="connsiteY53" fmla="*/ 0 h 4815840"/>
              <a:gd name="connsiteX54" fmla="*/ 12192001 w 12192001"/>
              <a:gd name="connsiteY54" fmla="*/ 4815840 h 4815840"/>
              <a:gd name="connsiteX55" fmla="*/ 0 w 12192001"/>
              <a:gd name="connsiteY55" fmla="*/ 4815840 h 4815840"/>
              <a:gd name="connsiteX56" fmla="*/ 0 w 12192001"/>
              <a:gd name="connsiteY5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7096 w 12192001"/>
              <a:gd name="connsiteY25" fmla="*/ 594002 h 4815840"/>
              <a:gd name="connsiteX26" fmla="*/ 11767372 w 12192001"/>
              <a:gd name="connsiteY26" fmla="*/ 595358 h 4815840"/>
              <a:gd name="connsiteX27" fmla="*/ 11767372 w 12192001"/>
              <a:gd name="connsiteY27" fmla="*/ 597171 h 4815840"/>
              <a:gd name="connsiteX28" fmla="*/ 11767372 w 12192001"/>
              <a:gd name="connsiteY28" fmla="*/ 611858 h 4815840"/>
              <a:gd name="connsiteX29" fmla="*/ 11767372 w 12192001"/>
              <a:gd name="connsiteY29" fmla="*/ 615325 h 4815840"/>
              <a:gd name="connsiteX30" fmla="*/ 11743950 w 12192001"/>
              <a:gd name="connsiteY30" fmla="*/ 639812 h 4815840"/>
              <a:gd name="connsiteX31" fmla="*/ 11507578 w 12192001"/>
              <a:gd name="connsiteY31" fmla="*/ 641481 h 4815840"/>
              <a:gd name="connsiteX32" fmla="*/ 11481927 w 12192001"/>
              <a:gd name="connsiteY32" fmla="*/ 615325 h 4815840"/>
              <a:gd name="connsiteX33" fmla="*/ 11481927 w 12192001"/>
              <a:gd name="connsiteY33" fmla="*/ 611858 h 4815840"/>
              <a:gd name="connsiteX34" fmla="*/ 11481927 w 12192001"/>
              <a:gd name="connsiteY34" fmla="*/ 609076 h 4815840"/>
              <a:gd name="connsiteX35" fmla="*/ 11481926 w 12192001"/>
              <a:gd name="connsiteY35" fmla="*/ 609076 h 4815840"/>
              <a:gd name="connsiteX36" fmla="*/ 11480356 w 12192001"/>
              <a:gd name="connsiteY36" fmla="*/ 524982 h 4815840"/>
              <a:gd name="connsiteX37" fmla="*/ 11479696 w 12192001"/>
              <a:gd name="connsiteY37" fmla="*/ 521721 h 4815840"/>
              <a:gd name="connsiteX38" fmla="*/ 11493943 w 12192001"/>
              <a:gd name="connsiteY38" fmla="*/ 500271 h 4815840"/>
              <a:gd name="connsiteX39" fmla="*/ 11501374 w 12192001"/>
              <a:gd name="connsiteY39" fmla="*/ 498774 h 4815840"/>
              <a:gd name="connsiteX40" fmla="*/ 11501350 w 12192001"/>
              <a:gd name="connsiteY40" fmla="*/ 498442 h 4815840"/>
              <a:gd name="connsiteX41" fmla="*/ 11528691 w 12192001"/>
              <a:gd name="connsiteY41" fmla="*/ 495886 h 4815840"/>
              <a:gd name="connsiteX42" fmla="*/ 11539182 w 12192001"/>
              <a:gd name="connsiteY42" fmla="*/ 495676 h 4815840"/>
              <a:gd name="connsiteX43" fmla="*/ 11539262 w 12192001"/>
              <a:gd name="connsiteY43" fmla="*/ 495660 h 4815840"/>
              <a:gd name="connsiteX44" fmla="*/ 11539328 w 12192001"/>
              <a:gd name="connsiteY44" fmla="*/ 495673 h 4815840"/>
              <a:gd name="connsiteX45" fmla="*/ 11540000 w 12192001"/>
              <a:gd name="connsiteY45" fmla="*/ 495660 h 4815840"/>
              <a:gd name="connsiteX46" fmla="*/ 11624371 w 12192001"/>
              <a:gd name="connsiteY46" fmla="*/ 349989 h 4815840"/>
              <a:gd name="connsiteX47" fmla="*/ 11412281 w 12192001"/>
              <a:gd name="connsiteY47" fmla="*/ 571943 h 4815840"/>
              <a:gd name="connsiteX48" fmla="*/ 11624371 w 12192001"/>
              <a:gd name="connsiteY48" fmla="*/ 793897 h 4815840"/>
              <a:gd name="connsiteX49" fmla="*/ 11836460 w 12192001"/>
              <a:gd name="connsiteY49" fmla="*/ 571943 h 4815840"/>
              <a:gd name="connsiteX50" fmla="*/ 11624371 w 12192001"/>
              <a:gd name="connsiteY50" fmla="*/ 349989 h 4815840"/>
              <a:gd name="connsiteX51" fmla="*/ 0 w 12192001"/>
              <a:gd name="connsiteY51" fmla="*/ 0 h 4815840"/>
              <a:gd name="connsiteX52" fmla="*/ 12192001 w 12192001"/>
              <a:gd name="connsiteY52" fmla="*/ 0 h 4815840"/>
              <a:gd name="connsiteX53" fmla="*/ 12192001 w 12192001"/>
              <a:gd name="connsiteY53" fmla="*/ 4815840 h 4815840"/>
              <a:gd name="connsiteX54" fmla="*/ 0 w 12192001"/>
              <a:gd name="connsiteY54" fmla="*/ 4815840 h 4815840"/>
              <a:gd name="connsiteX55" fmla="*/ 0 w 12192001"/>
              <a:gd name="connsiteY5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67096 w 12192001"/>
              <a:gd name="connsiteY24" fmla="*/ 594002 h 4815840"/>
              <a:gd name="connsiteX25" fmla="*/ 11767372 w 12192001"/>
              <a:gd name="connsiteY25" fmla="*/ 595358 h 4815840"/>
              <a:gd name="connsiteX26" fmla="*/ 11767372 w 12192001"/>
              <a:gd name="connsiteY26" fmla="*/ 597171 h 4815840"/>
              <a:gd name="connsiteX27" fmla="*/ 11767372 w 12192001"/>
              <a:gd name="connsiteY27" fmla="*/ 611858 h 4815840"/>
              <a:gd name="connsiteX28" fmla="*/ 11767372 w 12192001"/>
              <a:gd name="connsiteY28" fmla="*/ 615325 h 4815840"/>
              <a:gd name="connsiteX29" fmla="*/ 11743950 w 12192001"/>
              <a:gd name="connsiteY29" fmla="*/ 639812 h 4815840"/>
              <a:gd name="connsiteX30" fmla="*/ 11507578 w 12192001"/>
              <a:gd name="connsiteY30" fmla="*/ 641481 h 4815840"/>
              <a:gd name="connsiteX31" fmla="*/ 11481927 w 12192001"/>
              <a:gd name="connsiteY31" fmla="*/ 615325 h 4815840"/>
              <a:gd name="connsiteX32" fmla="*/ 11481927 w 12192001"/>
              <a:gd name="connsiteY32" fmla="*/ 611858 h 4815840"/>
              <a:gd name="connsiteX33" fmla="*/ 11481927 w 12192001"/>
              <a:gd name="connsiteY33" fmla="*/ 609076 h 4815840"/>
              <a:gd name="connsiteX34" fmla="*/ 11481926 w 12192001"/>
              <a:gd name="connsiteY34" fmla="*/ 609076 h 4815840"/>
              <a:gd name="connsiteX35" fmla="*/ 11480356 w 12192001"/>
              <a:gd name="connsiteY35" fmla="*/ 524982 h 4815840"/>
              <a:gd name="connsiteX36" fmla="*/ 11479696 w 12192001"/>
              <a:gd name="connsiteY36" fmla="*/ 521721 h 4815840"/>
              <a:gd name="connsiteX37" fmla="*/ 11493943 w 12192001"/>
              <a:gd name="connsiteY37" fmla="*/ 500271 h 4815840"/>
              <a:gd name="connsiteX38" fmla="*/ 11501374 w 12192001"/>
              <a:gd name="connsiteY38" fmla="*/ 498774 h 4815840"/>
              <a:gd name="connsiteX39" fmla="*/ 11501350 w 12192001"/>
              <a:gd name="connsiteY39" fmla="*/ 498442 h 4815840"/>
              <a:gd name="connsiteX40" fmla="*/ 11528691 w 12192001"/>
              <a:gd name="connsiteY40" fmla="*/ 495886 h 4815840"/>
              <a:gd name="connsiteX41" fmla="*/ 11539182 w 12192001"/>
              <a:gd name="connsiteY41" fmla="*/ 495676 h 4815840"/>
              <a:gd name="connsiteX42" fmla="*/ 11539262 w 12192001"/>
              <a:gd name="connsiteY42" fmla="*/ 495660 h 4815840"/>
              <a:gd name="connsiteX43" fmla="*/ 11539328 w 12192001"/>
              <a:gd name="connsiteY43" fmla="*/ 495673 h 4815840"/>
              <a:gd name="connsiteX44" fmla="*/ 11540000 w 12192001"/>
              <a:gd name="connsiteY44" fmla="*/ 495660 h 4815840"/>
              <a:gd name="connsiteX45" fmla="*/ 11624371 w 12192001"/>
              <a:gd name="connsiteY45" fmla="*/ 349989 h 4815840"/>
              <a:gd name="connsiteX46" fmla="*/ 11412281 w 12192001"/>
              <a:gd name="connsiteY46" fmla="*/ 571943 h 4815840"/>
              <a:gd name="connsiteX47" fmla="*/ 11624371 w 12192001"/>
              <a:gd name="connsiteY47" fmla="*/ 793897 h 4815840"/>
              <a:gd name="connsiteX48" fmla="*/ 11836460 w 12192001"/>
              <a:gd name="connsiteY48" fmla="*/ 571943 h 4815840"/>
              <a:gd name="connsiteX49" fmla="*/ 11624371 w 12192001"/>
              <a:gd name="connsiteY49" fmla="*/ 349989 h 4815840"/>
              <a:gd name="connsiteX50" fmla="*/ 0 w 12192001"/>
              <a:gd name="connsiteY50" fmla="*/ 0 h 4815840"/>
              <a:gd name="connsiteX51" fmla="*/ 12192001 w 12192001"/>
              <a:gd name="connsiteY51" fmla="*/ 0 h 4815840"/>
              <a:gd name="connsiteX52" fmla="*/ 12192001 w 12192001"/>
              <a:gd name="connsiteY52" fmla="*/ 4815840 h 4815840"/>
              <a:gd name="connsiteX53" fmla="*/ 0 w 12192001"/>
              <a:gd name="connsiteY53" fmla="*/ 4815840 h 4815840"/>
              <a:gd name="connsiteX54" fmla="*/ 0 w 12192001"/>
              <a:gd name="connsiteY5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67096 w 12192001"/>
              <a:gd name="connsiteY23" fmla="*/ 594002 h 4815840"/>
              <a:gd name="connsiteX24" fmla="*/ 11767372 w 12192001"/>
              <a:gd name="connsiteY24" fmla="*/ 595358 h 4815840"/>
              <a:gd name="connsiteX25" fmla="*/ 11767372 w 12192001"/>
              <a:gd name="connsiteY25" fmla="*/ 597171 h 4815840"/>
              <a:gd name="connsiteX26" fmla="*/ 11767372 w 12192001"/>
              <a:gd name="connsiteY26" fmla="*/ 611858 h 4815840"/>
              <a:gd name="connsiteX27" fmla="*/ 11767372 w 12192001"/>
              <a:gd name="connsiteY27" fmla="*/ 615325 h 4815840"/>
              <a:gd name="connsiteX28" fmla="*/ 11743950 w 12192001"/>
              <a:gd name="connsiteY28" fmla="*/ 639812 h 4815840"/>
              <a:gd name="connsiteX29" fmla="*/ 11507578 w 12192001"/>
              <a:gd name="connsiteY29" fmla="*/ 641481 h 4815840"/>
              <a:gd name="connsiteX30" fmla="*/ 11481927 w 12192001"/>
              <a:gd name="connsiteY30" fmla="*/ 615325 h 4815840"/>
              <a:gd name="connsiteX31" fmla="*/ 11481927 w 12192001"/>
              <a:gd name="connsiteY31" fmla="*/ 611858 h 4815840"/>
              <a:gd name="connsiteX32" fmla="*/ 11481927 w 12192001"/>
              <a:gd name="connsiteY32" fmla="*/ 609076 h 4815840"/>
              <a:gd name="connsiteX33" fmla="*/ 11481926 w 12192001"/>
              <a:gd name="connsiteY33" fmla="*/ 609076 h 4815840"/>
              <a:gd name="connsiteX34" fmla="*/ 11480356 w 12192001"/>
              <a:gd name="connsiteY34" fmla="*/ 524982 h 4815840"/>
              <a:gd name="connsiteX35" fmla="*/ 11479696 w 12192001"/>
              <a:gd name="connsiteY35" fmla="*/ 521721 h 4815840"/>
              <a:gd name="connsiteX36" fmla="*/ 11493943 w 12192001"/>
              <a:gd name="connsiteY36" fmla="*/ 500271 h 4815840"/>
              <a:gd name="connsiteX37" fmla="*/ 11501374 w 12192001"/>
              <a:gd name="connsiteY37" fmla="*/ 498774 h 4815840"/>
              <a:gd name="connsiteX38" fmla="*/ 11501350 w 12192001"/>
              <a:gd name="connsiteY38" fmla="*/ 498442 h 4815840"/>
              <a:gd name="connsiteX39" fmla="*/ 11528691 w 12192001"/>
              <a:gd name="connsiteY39" fmla="*/ 495886 h 4815840"/>
              <a:gd name="connsiteX40" fmla="*/ 11539182 w 12192001"/>
              <a:gd name="connsiteY40" fmla="*/ 495676 h 4815840"/>
              <a:gd name="connsiteX41" fmla="*/ 11539262 w 12192001"/>
              <a:gd name="connsiteY41" fmla="*/ 495660 h 4815840"/>
              <a:gd name="connsiteX42" fmla="*/ 11539328 w 12192001"/>
              <a:gd name="connsiteY42" fmla="*/ 495673 h 4815840"/>
              <a:gd name="connsiteX43" fmla="*/ 11540000 w 12192001"/>
              <a:gd name="connsiteY43" fmla="*/ 495660 h 4815840"/>
              <a:gd name="connsiteX44" fmla="*/ 11624371 w 12192001"/>
              <a:gd name="connsiteY44" fmla="*/ 349989 h 4815840"/>
              <a:gd name="connsiteX45" fmla="*/ 11412281 w 12192001"/>
              <a:gd name="connsiteY45" fmla="*/ 571943 h 4815840"/>
              <a:gd name="connsiteX46" fmla="*/ 11624371 w 12192001"/>
              <a:gd name="connsiteY46" fmla="*/ 793897 h 4815840"/>
              <a:gd name="connsiteX47" fmla="*/ 11836460 w 12192001"/>
              <a:gd name="connsiteY47" fmla="*/ 571943 h 4815840"/>
              <a:gd name="connsiteX48" fmla="*/ 11624371 w 12192001"/>
              <a:gd name="connsiteY48" fmla="*/ 349989 h 4815840"/>
              <a:gd name="connsiteX49" fmla="*/ 0 w 12192001"/>
              <a:gd name="connsiteY49" fmla="*/ 0 h 4815840"/>
              <a:gd name="connsiteX50" fmla="*/ 12192001 w 12192001"/>
              <a:gd name="connsiteY50" fmla="*/ 0 h 4815840"/>
              <a:gd name="connsiteX51" fmla="*/ 12192001 w 12192001"/>
              <a:gd name="connsiteY51" fmla="*/ 4815840 h 4815840"/>
              <a:gd name="connsiteX52" fmla="*/ 0 w 12192001"/>
              <a:gd name="connsiteY52" fmla="*/ 4815840 h 4815840"/>
              <a:gd name="connsiteX53" fmla="*/ 0 w 12192001"/>
              <a:gd name="connsiteY5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47391 w 12192001"/>
              <a:gd name="connsiteY21" fmla="*/ 498442 h 4815840"/>
              <a:gd name="connsiteX22" fmla="*/ 11767096 w 12192001"/>
              <a:gd name="connsiteY22" fmla="*/ 594002 h 4815840"/>
              <a:gd name="connsiteX23" fmla="*/ 11767372 w 12192001"/>
              <a:gd name="connsiteY23" fmla="*/ 595358 h 4815840"/>
              <a:gd name="connsiteX24" fmla="*/ 11767372 w 12192001"/>
              <a:gd name="connsiteY24" fmla="*/ 597171 h 4815840"/>
              <a:gd name="connsiteX25" fmla="*/ 11767372 w 12192001"/>
              <a:gd name="connsiteY25" fmla="*/ 611858 h 4815840"/>
              <a:gd name="connsiteX26" fmla="*/ 11767372 w 12192001"/>
              <a:gd name="connsiteY26" fmla="*/ 615325 h 4815840"/>
              <a:gd name="connsiteX27" fmla="*/ 11743950 w 12192001"/>
              <a:gd name="connsiteY27" fmla="*/ 639812 h 4815840"/>
              <a:gd name="connsiteX28" fmla="*/ 11507578 w 12192001"/>
              <a:gd name="connsiteY28" fmla="*/ 641481 h 4815840"/>
              <a:gd name="connsiteX29" fmla="*/ 11481927 w 12192001"/>
              <a:gd name="connsiteY29" fmla="*/ 615325 h 4815840"/>
              <a:gd name="connsiteX30" fmla="*/ 11481927 w 12192001"/>
              <a:gd name="connsiteY30" fmla="*/ 611858 h 4815840"/>
              <a:gd name="connsiteX31" fmla="*/ 11481927 w 12192001"/>
              <a:gd name="connsiteY31" fmla="*/ 609076 h 4815840"/>
              <a:gd name="connsiteX32" fmla="*/ 11481926 w 12192001"/>
              <a:gd name="connsiteY32" fmla="*/ 609076 h 4815840"/>
              <a:gd name="connsiteX33" fmla="*/ 11480356 w 12192001"/>
              <a:gd name="connsiteY33" fmla="*/ 524982 h 4815840"/>
              <a:gd name="connsiteX34" fmla="*/ 11479696 w 12192001"/>
              <a:gd name="connsiteY34" fmla="*/ 521721 h 4815840"/>
              <a:gd name="connsiteX35" fmla="*/ 11493943 w 12192001"/>
              <a:gd name="connsiteY35" fmla="*/ 500271 h 4815840"/>
              <a:gd name="connsiteX36" fmla="*/ 11501374 w 12192001"/>
              <a:gd name="connsiteY36" fmla="*/ 498774 h 4815840"/>
              <a:gd name="connsiteX37" fmla="*/ 11501350 w 12192001"/>
              <a:gd name="connsiteY37" fmla="*/ 498442 h 4815840"/>
              <a:gd name="connsiteX38" fmla="*/ 11528691 w 12192001"/>
              <a:gd name="connsiteY38" fmla="*/ 495886 h 4815840"/>
              <a:gd name="connsiteX39" fmla="*/ 11539182 w 12192001"/>
              <a:gd name="connsiteY39" fmla="*/ 495676 h 4815840"/>
              <a:gd name="connsiteX40" fmla="*/ 11539262 w 12192001"/>
              <a:gd name="connsiteY40" fmla="*/ 495660 h 4815840"/>
              <a:gd name="connsiteX41" fmla="*/ 11539328 w 12192001"/>
              <a:gd name="connsiteY41" fmla="*/ 495673 h 4815840"/>
              <a:gd name="connsiteX42" fmla="*/ 11540000 w 12192001"/>
              <a:gd name="connsiteY42" fmla="*/ 495660 h 4815840"/>
              <a:gd name="connsiteX43" fmla="*/ 11624371 w 12192001"/>
              <a:gd name="connsiteY43" fmla="*/ 349989 h 4815840"/>
              <a:gd name="connsiteX44" fmla="*/ 11412281 w 12192001"/>
              <a:gd name="connsiteY44" fmla="*/ 571943 h 4815840"/>
              <a:gd name="connsiteX45" fmla="*/ 11624371 w 12192001"/>
              <a:gd name="connsiteY45" fmla="*/ 793897 h 4815840"/>
              <a:gd name="connsiteX46" fmla="*/ 11836460 w 12192001"/>
              <a:gd name="connsiteY46" fmla="*/ 571943 h 4815840"/>
              <a:gd name="connsiteX47" fmla="*/ 11624371 w 12192001"/>
              <a:gd name="connsiteY47" fmla="*/ 349989 h 4815840"/>
              <a:gd name="connsiteX48" fmla="*/ 0 w 12192001"/>
              <a:gd name="connsiteY48" fmla="*/ 0 h 4815840"/>
              <a:gd name="connsiteX49" fmla="*/ 12192001 w 12192001"/>
              <a:gd name="connsiteY49" fmla="*/ 0 h 4815840"/>
              <a:gd name="connsiteX50" fmla="*/ 12192001 w 12192001"/>
              <a:gd name="connsiteY50" fmla="*/ 4815840 h 4815840"/>
              <a:gd name="connsiteX51" fmla="*/ 0 w 12192001"/>
              <a:gd name="connsiteY51" fmla="*/ 4815840 h 4815840"/>
              <a:gd name="connsiteX52" fmla="*/ 0 w 12192001"/>
              <a:gd name="connsiteY5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67096 w 12192001"/>
              <a:gd name="connsiteY21" fmla="*/ 594002 h 4815840"/>
              <a:gd name="connsiteX22" fmla="*/ 11767372 w 12192001"/>
              <a:gd name="connsiteY22" fmla="*/ 595358 h 4815840"/>
              <a:gd name="connsiteX23" fmla="*/ 11767372 w 12192001"/>
              <a:gd name="connsiteY23" fmla="*/ 597171 h 4815840"/>
              <a:gd name="connsiteX24" fmla="*/ 11767372 w 12192001"/>
              <a:gd name="connsiteY24" fmla="*/ 611858 h 4815840"/>
              <a:gd name="connsiteX25" fmla="*/ 11767372 w 12192001"/>
              <a:gd name="connsiteY25" fmla="*/ 615325 h 4815840"/>
              <a:gd name="connsiteX26" fmla="*/ 11743950 w 12192001"/>
              <a:gd name="connsiteY26" fmla="*/ 639812 h 4815840"/>
              <a:gd name="connsiteX27" fmla="*/ 11507578 w 12192001"/>
              <a:gd name="connsiteY27" fmla="*/ 641481 h 4815840"/>
              <a:gd name="connsiteX28" fmla="*/ 11481927 w 12192001"/>
              <a:gd name="connsiteY28" fmla="*/ 615325 h 4815840"/>
              <a:gd name="connsiteX29" fmla="*/ 11481927 w 12192001"/>
              <a:gd name="connsiteY29" fmla="*/ 611858 h 4815840"/>
              <a:gd name="connsiteX30" fmla="*/ 11481927 w 12192001"/>
              <a:gd name="connsiteY30" fmla="*/ 609076 h 4815840"/>
              <a:gd name="connsiteX31" fmla="*/ 11481926 w 12192001"/>
              <a:gd name="connsiteY31" fmla="*/ 609076 h 4815840"/>
              <a:gd name="connsiteX32" fmla="*/ 11480356 w 12192001"/>
              <a:gd name="connsiteY32" fmla="*/ 524982 h 4815840"/>
              <a:gd name="connsiteX33" fmla="*/ 11479696 w 12192001"/>
              <a:gd name="connsiteY33" fmla="*/ 521721 h 4815840"/>
              <a:gd name="connsiteX34" fmla="*/ 11493943 w 12192001"/>
              <a:gd name="connsiteY34" fmla="*/ 500271 h 4815840"/>
              <a:gd name="connsiteX35" fmla="*/ 11501374 w 12192001"/>
              <a:gd name="connsiteY35" fmla="*/ 498774 h 4815840"/>
              <a:gd name="connsiteX36" fmla="*/ 11501350 w 12192001"/>
              <a:gd name="connsiteY36" fmla="*/ 498442 h 4815840"/>
              <a:gd name="connsiteX37" fmla="*/ 11528691 w 12192001"/>
              <a:gd name="connsiteY37" fmla="*/ 495886 h 4815840"/>
              <a:gd name="connsiteX38" fmla="*/ 11539182 w 12192001"/>
              <a:gd name="connsiteY38" fmla="*/ 495676 h 4815840"/>
              <a:gd name="connsiteX39" fmla="*/ 11539262 w 12192001"/>
              <a:gd name="connsiteY39" fmla="*/ 495660 h 4815840"/>
              <a:gd name="connsiteX40" fmla="*/ 11539328 w 12192001"/>
              <a:gd name="connsiteY40" fmla="*/ 495673 h 4815840"/>
              <a:gd name="connsiteX41" fmla="*/ 11540000 w 12192001"/>
              <a:gd name="connsiteY41" fmla="*/ 495660 h 4815840"/>
              <a:gd name="connsiteX42" fmla="*/ 11624371 w 12192001"/>
              <a:gd name="connsiteY42" fmla="*/ 349989 h 4815840"/>
              <a:gd name="connsiteX43" fmla="*/ 11412281 w 12192001"/>
              <a:gd name="connsiteY43" fmla="*/ 571943 h 4815840"/>
              <a:gd name="connsiteX44" fmla="*/ 11624371 w 12192001"/>
              <a:gd name="connsiteY44" fmla="*/ 793897 h 4815840"/>
              <a:gd name="connsiteX45" fmla="*/ 11836460 w 12192001"/>
              <a:gd name="connsiteY45" fmla="*/ 571943 h 4815840"/>
              <a:gd name="connsiteX46" fmla="*/ 11624371 w 12192001"/>
              <a:gd name="connsiteY46" fmla="*/ 349989 h 4815840"/>
              <a:gd name="connsiteX47" fmla="*/ 0 w 12192001"/>
              <a:gd name="connsiteY47" fmla="*/ 0 h 4815840"/>
              <a:gd name="connsiteX48" fmla="*/ 12192001 w 12192001"/>
              <a:gd name="connsiteY48" fmla="*/ 0 h 4815840"/>
              <a:gd name="connsiteX49" fmla="*/ 12192001 w 12192001"/>
              <a:gd name="connsiteY49" fmla="*/ 4815840 h 4815840"/>
              <a:gd name="connsiteX50" fmla="*/ 0 w 12192001"/>
              <a:gd name="connsiteY50" fmla="*/ 4815840 h 4815840"/>
              <a:gd name="connsiteX51" fmla="*/ 0 w 12192001"/>
              <a:gd name="connsiteY5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67096 w 12192001"/>
              <a:gd name="connsiteY20" fmla="*/ 594002 h 4815840"/>
              <a:gd name="connsiteX21" fmla="*/ 11767372 w 12192001"/>
              <a:gd name="connsiteY21" fmla="*/ 595358 h 4815840"/>
              <a:gd name="connsiteX22" fmla="*/ 11767372 w 12192001"/>
              <a:gd name="connsiteY22" fmla="*/ 597171 h 4815840"/>
              <a:gd name="connsiteX23" fmla="*/ 11767372 w 12192001"/>
              <a:gd name="connsiteY23" fmla="*/ 611858 h 4815840"/>
              <a:gd name="connsiteX24" fmla="*/ 11767372 w 12192001"/>
              <a:gd name="connsiteY24" fmla="*/ 615325 h 4815840"/>
              <a:gd name="connsiteX25" fmla="*/ 11743950 w 12192001"/>
              <a:gd name="connsiteY25" fmla="*/ 639812 h 4815840"/>
              <a:gd name="connsiteX26" fmla="*/ 11507578 w 12192001"/>
              <a:gd name="connsiteY26" fmla="*/ 641481 h 4815840"/>
              <a:gd name="connsiteX27" fmla="*/ 11481927 w 12192001"/>
              <a:gd name="connsiteY27" fmla="*/ 615325 h 4815840"/>
              <a:gd name="connsiteX28" fmla="*/ 11481927 w 12192001"/>
              <a:gd name="connsiteY28" fmla="*/ 611858 h 4815840"/>
              <a:gd name="connsiteX29" fmla="*/ 11481927 w 12192001"/>
              <a:gd name="connsiteY29" fmla="*/ 609076 h 4815840"/>
              <a:gd name="connsiteX30" fmla="*/ 11481926 w 12192001"/>
              <a:gd name="connsiteY30" fmla="*/ 609076 h 4815840"/>
              <a:gd name="connsiteX31" fmla="*/ 11480356 w 12192001"/>
              <a:gd name="connsiteY31" fmla="*/ 524982 h 4815840"/>
              <a:gd name="connsiteX32" fmla="*/ 11479696 w 12192001"/>
              <a:gd name="connsiteY32" fmla="*/ 521721 h 4815840"/>
              <a:gd name="connsiteX33" fmla="*/ 11493943 w 12192001"/>
              <a:gd name="connsiteY33" fmla="*/ 500271 h 4815840"/>
              <a:gd name="connsiteX34" fmla="*/ 11501374 w 12192001"/>
              <a:gd name="connsiteY34" fmla="*/ 498774 h 4815840"/>
              <a:gd name="connsiteX35" fmla="*/ 11501350 w 12192001"/>
              <a:gd name="connsiteY35" fmla="*/ 498442 h 4815840"/>
              <a:gd name="connsiteX36" fmla="*/ 11528691 w 12192001"/>
              <a:gd name="connsiteY36" fmla="*/ 495886 h 4815840"/>
              <a:gd name="connsiteX37" fmla="*/ 11539182 w 12192001"/>
              <a:gd name="connsiteY37" fmla="*/ 495676 h 4815840"/>
              <a:gd name="connsiteX38" fmla="*/ 11539262 w 12192001"/>
              <a:gd name="connsiteY38" fmla="*/ 495660 h 4815840"/>
              <a:gd name="connsiteX39" fmla="*/ 11539328 w 12192001"/>
              <a:gd name="connsiteY39" fmla="*/ 495673 h 4815840"/>
              <a:gd name="connsiteX40" fmla="*/ 11540000 w 12192001"/>
              <a:gd name="connsiteY40" fmla="*/ 495660 h 4815840"/>
              <a:gd name="connsiteX41" fmla="*/ 11624371 w 12192001"/>
              <a:gd name="connsiteY41" fmla="*/ 349989 h 4815840"/>
              <a:gd name="connsiteX42" fmla="*/ 11412281 w 12192001"/>
              <a:gd name="connsiteY42" fmla="*/ 571943 h 4815840"/>
              <a:gd name="connsiteX43" fmla="*/ 11624371 w 12192001"/>
              <a:gd name="connsiteY43" fmla="*/ 793897 h 4815840"/>
              <a:gd name="connsiteX44" fmla="*/ 11836460 w 12192001"/>
              <a:gd name="connsiteY44" fmla="*/ 571943 h 4815840"/>
              <a:gd name="connsiteX45" fmla="*/ 11624371 w 12192001"/>
              <a:gd name="connsiteY45" fmla="*/ 349989 h 4815840"/>
              <a:gd name="connsiteX46" fmla="*/ 0 w 12192001"/>
              <a:gd name="connsiteY46" fmla="*/ 0 h 4815840"/>
              <a:gd name="connsiteX47" fmla="*/ 12192001 w 12192001"/>
              <a:gd name="connsiteY47" fmla="*/ 0 h 4815840"/>
              <a:gd name="connsiteX48" fmla="*/ 12192001 w 12192001"/>
              <a:gd name="connsiteY48" fmla="*/ 4815840 h 4815840"/>
              <a:gd name="connsiteX49" fmla="*/ 0 w 12192001"/>
              <a:gd name="connsiteY49" fmla="*/ 4815840 h 4815840"/>
              <a:gd name="connsiteX50" fmla="*/ 0 w 12192001"/>
              <a:gd name="connsiteY5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67096 w 12192001"/>
              <a:gd name="connsiteY19" fmla="*/ 594002 h 4815840"/>
              <a:gd name="connsiteX20" fmla="*/ 11767372 w 12192001"/>
              <a:gd name="connsiteY20" fmla="*/ 595358 h 4815840"/>
              <a:gd name="connsiteX21" fmla="*/ 11767372 w 12192001"/>
              <a:gd name="connsiteY21" fmla="*/ 597171 h 4815840"/>
              <a:gd name="connsiteX22" fmla="*/ 11767372 w 12192001"/>
              <a:gd name="connsiteY22" fmla="*/ 611858 h 4815840"/>
              <a:gd name="connsiteX23" fmla="*/ 11767372 w 12192001"/>
              <a:gd name="connsiteY23" fmla="*/ 615325 h 4815840"/>
              <a:gd name="connsiteX24" fmla="*/ 11743950 w 12192001"/>
              <a:gd name="connsiteY24" fmla="*/ 639812 h 4815840"/>
              <a:gd name="connsiteX25" fmla="*/ 11507578 w 12192001"/>
              <a:gd name="connsiteY25" fmla="*/ 641481 h 4815840"/>
              <a:gd name="connsiteX26" fmla="*/ 11481927 w 12192001"/>
              <a:gd name="connsiteY26" fmla="*/ 615325 h 4815840"/>
              <a:gd name="connsiteX27" fmla="*/ 11481927 w 12192001"/>
              <a:gd name="connsiteY27" fmla="*/ 611858 h 4815840"/>
              <a:gd name="connsiteX28" fmla="*/ 11481927 w 12192001"/>
              <a:gd name="connsiteY28" fmla="*/ 609076 h 4815840"/>
              <a:gd name="connsiteX29" fmla="*/ 11481926 w 12192001"/>
              <a:gd name="connsiteY29" fmla="*/ 609076 h 4815840"/>
              <a:gd name="connsiteX30" fmla="*/ 11480356 w 12192001"/>
              <a:gd name="connsiteY30" fmla="*/ 524982 h 4815840"/>
              <a:gd name="connsiteX31" fmla="*/ 11479696 w 12192001"/>
              <a:gd name="connsiteY31" fmla="*/ 521721 h 4815840"/>
              <a:gd name="connsiteX32" fmla="*/ 11493943 w 12192001"/>
              <a:gd name="connsiteY32" fmla="*/ 500271 h 4815840"/>
              <a:gd name="connsiteX33" fmla="*/ 11501374 w 12192001"/>
              <a:gd name="connsiteY33" fmla="*/ 498774 h 4815840"/>
              <a:gd name="connsiteX34" fmla="*/ 11501350 w 12192001"/>
              <a:gd name="connsiteY34" fmla="*/ 498442 h 4815840"/>
              <a:gd name="connsiteX35" fmla="*/ 11528691 w 12192001"/>
              <a:gd name="connsiteY35" fmla="*/ 495886 h 4815840"/>
              <a:gd name="connsiteX36" fmla="*/ 11539182 w 12192001"/>
              <a:gd name="connsiteY36" fmla="*/ 495676 h 4815840"/>
              <a:gd name="connsiteX37" fmla="*/ 11539262 w 12192001"/>
              <a:gd name="connsiteY37" fmla="*/ 495660 h 4815840"/>
              <a:gd name="connsiteX38" fmla="*/ 11539328 w 12192001"/>
              <a:gd name="connsiteY38" fmla="*/ 495673 h 4815840"/>
              <a:gd name="connsiteX39" fmla="*/ 11540000 w 12192001"/>
              <a:gd name="connsiteY39" fmla="*/ 495660 h 4815840"/>
              <a:gd name="connsiteX40" fmla="*/ 11624371 w 12192001"/>
              <a:gd name="connsiteY40" fmla="*/ 349989 h 4815840"/>
              <a:gd name="connsiteX41" fmla="*/ 11412281 w 12192001"/>
              <a:gd name="connsiteY41" fmla="*/ 571943 h 4815840"/>
              <a:gd name="connsiteX42" fmla="*/ 11624371 w 12192001"/>
              <a:gd name="connsiteY42" fmla="*/ 793897 h 4815840"/>
              <a:gd name="connsiteX43" fmla="*/ 11836460 w 12192001"/>
              <a:gd name="connsiteY43" fmla="*/ 571943 h 4815840"/>
              <a:gd name="connsiteX44" fmla="*/ 11624371 w 12192001"/>
              <a:gd name="connsiteY44" fmla="*/ 349989 h 4815840"/>
              <a:gd name="connsiteX45" fmla="*/ 0 w 12192001"/>
              <a:gd name="connsiteY45" fmla="*/ 0 h 4815840"/>
              <a:gd name="connsiteX46" fmla="*/ 12192001 w 12192001"/>
              <a:gd name="connsiteY46" fmla="*/ 0 h 4815840"/>
              <a:gd name="connsiteX47" fmla="*/ 12192001 w 12192001"/>
              <a:gd name="connsiteY47" fmla="*/ 4815840 h 4815840"/>
              <a:gd name="connsiteX48" fmla="*/ 0 w 12192001"/>
              <a:gd name="connsiteY48" fmla="*/ 4815840 h 4815840"/>
              <a:gd name="connsiteX49" fmla="*/ 0 w 12192001"/>
              <a:gd name="connsiteY4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67096 w 12192001"/>
              <a:gd name="connsiteY18" fmla="*/ 594002 h 4815840"/>
              <a:gd name="connsiteX19" fmla="*/ 11767372 w 12192001"/>
              <a:gd name="connsiteY19" fmla="*/ 595358 h 4815840"/>
              <a:gd name="connsiteX20" fmla="*/ 11767372 w 12192001"/>
              <a:gd name="connsiteY20" fmla="*/ 597171 h 4815840"/>
              <a:gd name="connsiteX21" fmla="*/ 11767372 w 12192001"/>
              <a:gd name="connsiteY21" fmla="*/ 611858 h 4815840"/>
              <a:gd name="connsiteX22" fmla="*/ 11767372 w 12192001"/>
              <a:gd name="connsiteY22" fmla="*/ 615325 h 4815840"/>
              <a:gd name="connsiteX23" fmla="*/ 11743950 w 12192001"/>
              <a:gd name="connsiteY23" fmla="*/ 639812 h 4815840"/>
              <a:gd name="connsiteX24" fmla="*/ 11507578 w 12192001"/>
              <a:gd name="connsiteY24" fmla="*/ 641481 h 4815840"/>
              <a:gd name="connsiteX25" fmla="*/ 11481927 w 12192001"/>
              <a:gd name="connsiteY25" fmla="*/ 615325 h 4815840"/>
              <a:gd name="connsiteX26" fmla="*/ 11481927 w 12192001"/>
              <a:gd name="connsiteY26" fmla="*/ 611858 h 4815840"/>
              <a:gd name="connsiteX27" fmla="*/ 11481927 w 12192001"/>
              <a:gd name="connsiteY27" fmla="*/ 609076 h 4815840"/>
              <a:gd name="connsiteX28" fmla="*/ 11481926 w 12192001"/>
              <a:gd name="connsiteY28" fmla="*/ 609076 h 4815840"/>
              <a:gd name="connsiteX29" fmla="*/ 11480356 w 12192001"/>
              <a:gd name="connsiteY29" fmla="*/ 524982 h 4815840"/>
              <a:gd name="connsiteX30" fmla="*/ 11479696 w 12192001"/>
              <a:gd name="connsiteY30" fmla="*/ 521721 h 4815840"/>
              <a:gd name="connsiteX31" fmla="*/ 11493943 w 12192001"/>
              <a:gd name="connsiteY31" fmla="*/ 500271 h 4815840"/>
              <a:gd name="connsiteX32" fmla="*/ 11501374 w 12192001"/>
              <a:gd name="connsiteY32" fmla="*/ 498774 h 4815840"/>
              <a:gd name="connsiteX33" fmla="*/ 11501350 w 12192001"/>
              <a:gd name="connsiteY33" fmla="*/ 498442 h 4815840"/>
              <a:gd name="connsiteX34" fmla="*/ 11528691 w 12192001"/>
              <a:gd name="connsiteY34" fmla="*/ 495886 h 4815840"/>
              <a:gd name="connsiteX35" fmla="*/ 11539182 w 12192001"/>
              <a:gd name="connsiteY35" fmla="*/ 495676 h 4815840"/>
              <a:gd name="connsiteX36" fmla="*/ 11539262 w 12192001"/>
              <a:gd name="connsiteY36" fmla="*/ 495660 h 4815840"/>
              <a:gd name="connsiteX37" fmla="*/ 11539328 w 12192001"/>
              <a:gd name="connsiteY37" fmla="*/ 495673 h 4815840"/>
              <a:gd name="connsiteX38" fmla="*/ 11540000 w 12192001"/>
              <a:gd name="connsiteY38" fmla="*/ 495660 h 4815840"/>
              <a:gd name="connsiteX39" fmla="*/ 11624371 w 12192001"/>
              <a:gd name="connsiteY39" fmla="*/ 349989 h 4815840"/>
              <a:gd name="connsiteX40" fmla="*/ 11412281 w 12192001"/>
              <a:gd name="connsiteY40" fmla="*/ 571943 h 4815840"/>
              <a:gd name="connsiteX41" fmla="*/ 11624371 w 12192001"/>
              <a:gd name="connsiteY41" fmla="*/ 793897 h 4815840"/>
              <a:gd name="connsiteX42" fmla="*/ 11836460 w 12192001"/>
              <a:gd name="connsiteY42" fmla="*/ 571943 h 4815840"/>
              <a:gd name="connsiteX43" fmla="*/ 11624371 w 12192001"/>
              <a:gd name="connsiteY43" fmla="*/ 349989 h 4815840"/>
              <a:gd name="connsiteX44" fmla="*/ 0 w 12192001"/>
              <a:gd name="connsiteY44" fmla="*/ 0 h 4815840"/>
              <a:gd name="connsiteX45" fmla="*/ 12192001 w 12192001"/>
              <a:gd name="connsiteY45" fmla="*/ 0 h 4815840"/>
              <a:gd name="connsiteX46" fmla="*/ 12192001 w 12192001"/>
              <a:gd name="connsiteY46" fmla="*/ 4815840 h 4815840"/>
              <a:gd name="connsiteX47" fmla="*/ 0 w 12192001"/>
              <a:gd name="connsiteY47" fmla="*/ 4815840 h 4815840"/>
              <a:gd name="connsiteX48" fmla="*/ 0 w 12192001"/>
              <a:gd name="connsiteY4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67096 w 12192001"/>
              <a:gd name="connsiteY17" fmla="*/ 594002 h 4815840"/>
              <a:gd name="connsiteX18" fmla="*/ 11767372 w 12192001"/>
              <a:gd name="connsiteY18" fmla="*/ 595358 h 4815840"/>
              <a:gd name="connsiteX19" fmla="*/ 11767372 w 12192001"/>
              <a:gd name="connsiteY19" fmla="*/ 597171 h 4815840"/>
              <a:gd name="connsiteX20" fmla="*/ 11767372 w 12192001"/>
              <a:gd name="connsiteY20" fmla="*/ 611858 h 4815840"/>
              <a:gd name="connsiteX21" fmla="*/ 11767372 w 12192001"/>
              <a:gd name="connsiteY21" fmla="*/ 615325 h 4815840"/>
              <a:gd name="connsiteX22" fmla="*/ 11743950 w 12192001"/>
              <a:gd name="connsiteY22" fmla="*/ 639812 h 4815840"/>
              <a:gd name="connsiteX23" fmla="*/ 11507578 w 12192001"/>
              <a:gd name="connsiteY23" fmla="*/ 641481 h 4815840"/>
              <a:gd name="connsiteX24" fmla="*/ 11481927 w 12192001"/>
              <a:gd name="connsiteY24" fmla="*/ 615325 h 4815840"/>
              <a:gd name="connsiteX25" fmla="*/ 11481927 w 12192001"/>
              <a:gd name="connsiteY25" fmla="*/ 611858 h 4815840"/>
              <a:gd name="connsiteX26" fmla="*/ 11481927 w 12192001"/>
              <a:gd name="connsiteY26" fmla="*/ 609076 h 4815840"/>
              <a:gd name="connsiteX27" fmla="*/ 11481926 w 12192001"/>
              <a:gd name="connsiteY27" fmla="*/ 609076 h 4815840"/>
              <a:gd name="connsiteX28" fmla="*/ 11480356 w 12192001"/>
              <a:gd name="connsiteY28" fmla="*/ 524982 h 4815840"/>
              <a:gd name="connsiteX29" fmla="*/ 11479696 w 12192001"/>
              <a:gd name="connsiteY29" fmla="*/ 521721 h 4815840"/>
              <a:gd name="connsiteX30" fmla="*/ 11493943 w 12192001"/>
              <a:gd name="connsiteY30" fmla="*/ 500271 h 4815840"/>
              <a:gd name="connsiteX31" fmla="*/ 11501374 w 12192001"/>
              <a:gd name="connsiteY31" fmla="*/ 498774 h 4815840"/>
              <a:gd name="connsiteX32" fmla="*/ 11501350 w 12192001"/>
              <a:gd name="connsiteY32" fmla="*/ 498442 h 4815840"/>
              <a:gd name="connsiteX33" fmla="*/ 11528691 w 12192001"/>
              <a:gd name="connsiteY33" fmla="*/ 495886 h 4815840"/>
              <a:gd name="connsiteX34" fmla="*/ 11539182 w 12192001"/>
              <a:gd name="connsiteY34" fmla="*/ 495676 h 4815840"/>
              <a:gd name="connsiteX35" fmla="*/ 11539262 w 12192001"/>
              <a:gd name="connsiteY35" fmla="*/ 495660 h 4815840"/>
              <a:gd name="connsiteX36" fmla="*/ 11539328 w 12192001"/>
              <a:gd name="connsiteY36" fmla="*/ 495673 h 4815840"/>
              <a:gd name="connsiteX37" fmla="*/ 11540000 w 12192001"/>
              <a:gd name="connsiteY37" fmla="*/ 495660 h 4815840"/>
              <a:gd name="connsiteX38" fmla="*/ 11624371 w 12192001"/>
              <a:gd name="connsiteY38" fmla="*/ 349989 h 4815840"/>
              <a:gd name="connsiteX39" fmla="*/ 11412281 w 12192001"/>
              <a:gd name="connsiteY39" fmla="*/ 571943 h 4815840"/>
              <a:gd name="connsiteX40" fmla="*/ 11624371 w 12192001"/>
              <a:gd name="connsiteY40" fmla="*/ 793897 h 4815840"/>
              <a:gd name="connsiteX41" fmla="*/ 11836460 w 12192001"/>
              <a:gd name="connsiteY41" fmla="*/ 571943 h 4815840"/>
              <a:gd name="connsiteX42" fmla="*/ 11624371 w 12192001"/>
              <a:gd name="connsiteY42" fmla="*/ 349989 h 4815840"/>
              <a:gd name="connsiteX43" fmla="*/ 0 w 12192001"/>
              <a:gd name="connsiteY43" fmla="*/ 0 h 4815840"/>
              <a:gd name="connsiteX44" fmla="*/ 12192001 w 12192001"/>
              <a:gd name="connsiteY44" fmla="*/ 0 h 4815840"/>
              <a:gd name="connsiteX45" fmla="*/ 12192001 w 12192001"/>
              <a:gd name="connsiteY45" fmla="*/ 4815840 h 4815840"/>
              <a:gd name="connsiteX46" fmla="*/ 0 w 12192001"/>
              <a:gd name="connsiteY46" fmla="*/ 4815840 h 4815840"/>
              <a:gd name="connsiteX47" fmla="*/ 0 w 12192001"/>
              <a:gd name="connsiteY4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67096 w 12192001"/>
              <a:gd name="connsiteY16" fmla="*/ 594002 h 4815840"/>
              <a:gd name="connsiteX17" fmla="*/ 11767372 w 12192001"/>
              <a:gd name="connsiteY17" fmla="*/ 595358 h 4815840"/>
              <a:gd name="connsiteX18" fmla="*/ 11767372 w 12192001"/>
              <a:gd name="connsiteY18" fmla="*/ 597171 h 4815840"/>
              <a:gd name="connsiteX19" fmla="*/ 11767372 w 12192001"/>
              <a:gd name="connsiteY19" fmla="*/ 611858 h 4815840"/>
              <a:gd name="connsiteX20" fmla="*/ 11767372 w 12192001"/>
              <a:gd name="connsiteY20" fmla="*/ 615325 h 4815840"/>
              <a:gd name="connsiteX21" fmla="*/ 11743950 w 12192001"/>
              <a:gd name="connsiteY21" fmla="*/ 639812 h 4815840"/>
              <a:gd name="connsiteX22" fmla="*/ 11507578 w 12192001"/>
              <a:gd name="connsiteY22" fmla="*/ 641481 h 4815840"/>
              <a:gd name="connsiteX23" fmla="*/ 11481927 w 12192001"/>
              <a:gd name="connsiteY23" fmla="*/ 615325 h 4815840"/>
              <a:gd name="connsiteX24" fmla="*/ 11481927 w 12192001"/>
              <a:gd name="connsiteY24" fmla="*/ 611858 h 4815840"/>
              <a:gd name="connsiteX25" fmla="*/ 11481927 w 12192001"/>
              <a:gd name="connsiteY25" fmla="*/ 609076 h 4815840"/>
              <a:gd name="connsiteX26" fmla="*/ 11481926 w 12192001"/>
              <a:gd name="connsiteY26" fmla="*/ 609076 h 4815840"/>
              <a:gd name="connsiteX27" fmla="*/ 11480356 w 12192001"/>
              <a:gd name="connsiteY27" fmla="*/ 524982 h 4815840"/>
              <a:gd name="connsiteX28" fmla="*/ 11479696 w 12192001"/>
              <a:gd name="connsiteY28" fmla="*/ 521721 h 4815840"/>
              <a:gd name="connsiteX29" fmla="*/ 11493943 w 12192001"/>
              <a:gd name="connsiteY29" fmla="*/ 500271 h 4815840"/>
              <a:gd name="connsiteX30" fmla="*/ 11501374 w 12192001"/>
              <a:gd name="connsiteY30" fmla="*/ 498774 h 4815840"/>
              <a:gd name="connsiteX31" fmla="*/ 11501350 w 12192001"/>
              <a:gd name="connsiteY31" fmla="*/ 498442 h 4815840"/>
              <a:gd name="connsiteX32" fmla="*/ 11528691 w 12192001"/>
              <a:gd name="connsiteY32" fmla="*/ 495886 h 4815840"/>
              <a:gd name="connsiteX33" fmla="*/ 11539182 w 12192001"/>
              <a:gd name="connsiteY33" fmla="*/ 495676 h 4815840"/>
              <a:gd name="connsiteX34" fmla="*/ 11539262 w 12192001"/>
              <a:gd name="connsiteY34" fmla="*/ 495660 h 4815840"/>
              <a:gd name="connsiteX35" fmla="*/ 11539328 w 12192001"/>
              <a:gd name="connsiteY35" fmla="*/ 495673 h 4815840"/>
              <a:gd name="connsiteX36" fmla="*/ 11540000 w 12192001"/>
              <a:gd name="connsiteY36" fmla="*/ 495660 h 4815840"/>
              <a:gd name="connsiteX37" fmla="*/ 11624371 w 12192001"/>
              <a:gd name="connsiteY37" fmla="*/ 349989 h 4815840"/>
              <a:gd name="connsiteX38" fmla="*/ 11412281 w 12192001"/>
              <a:gd name="connsiteY38" fmla="*/ 571943 h 4815840"/>
              <a:gd name="connsiteX39" fmla="*/ 11624371 w 12192001"/>
              <a:gd name="connsiteY39" fmla="*/ 793897 h 4815840"/>
              <a:gd name="connsiteX40" fmla="*/ 11836460 w 12192001"/>
              <a:gd name="connsiteY40" fmla="*/ 571943 h 4815840"/>
              <a:gd name="connsiteX41" fmla="*/ 11624371 w 12192001"/>
              <a:gd name="connsiteY41" fmla="*/ 349989 h 4815840"/>
              <a:gd name="connsiteX42" fmla="*/ 0 w 12192001"/>
              <a:gd name="connsiteY42" fmla="*/ 0 h 4815840"/>
              <a:gd name="connsiteX43" fmla="*/ 12192001 w 12192001"/>
              <a:gd name="connsiteY43" fmla="*/ 0 h 4815840"/>
              <a:gd name="connsiteX44" fmla="*/ 12192001 w 12192001"/>
              <a:gd name="connsiteY44" fmla="*/ 4815840 h 4815840"/>
              <a:gd name="connsiteX45" fmla="*/ 0 w 12192001"/>
              <a:gd name="connsiteY45" fmla="*/ 4815840 h 4815840"/>
              <a:gd name="connsiteX46" fmla="*/ 0 w 12192001"/>
              <a:gd name="connsiteY4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767096 w 12192001"/>
              <a:gd name="connsiteY15" fmla="*/ 594002 h 4815840"/>
              <a:gd name="connsiteX16" fmla="*/ 11767372 w 12192001"/>
              <a:gd name="connsiteY16" fmla="*/ 595358 h 4815840"/>
              <a:gd name="connsiteX17" fmla="*/ 11767372 w 12192001"/>
              <a:gd name="connsiteY17" fmla="*/ 597171 h 4815840"/>
              <a:gd name="connsiteX18" fmla="*/ 11767372 w 12192001"/>
              <a:gd name="connsiteY18" fmla="*/ 611858 h 4815840"/>
              <a:gd name="connsiteX19" fmla="*/ 11767372 w 12192001"/>
              <a:gd name="connsiteY19" fmla="*/ 615325 h 4815840"/>
              <a:gd name="connsiteX20" fmla="*/ 11743950 w 12192001"/>
              <a:gd name="connsiteY20" fmla="*/ 639812 h 4815840"/>
              <a:gd name="connsiteX21" fmla="*/ 11507578 w 12192001"/>
              <a:gd name="connsiteY21" fmla="*/ 641481 h 4815840"/>
              <a:gd name="connsiteX22" fmla="*/ 11481927 w 12192001"/>
              <a:gd name="connsiteY22" fmla="*/ 615325 h 4815840"/>
              <a:gd name="connsiteX23" fmla="*/ 11481927 w 12192001"/>
              <a:gd name="connsiteY23" fmla="*/ 611858 h 4815840"/>
              <a:gd name="connsiteX24" fmla="*/ 11481927 w 12192001"/>
              <a:gd name="connsiteY24" fmla="*/ 609076 h 4815840"/>
              <a:gd name="connsiteX25" fmla="*/ 11481926 w 12192001"/>
              <a:gd name="connsiteY25" fmla="*/ 609076 h 4815840"/>
              <a:gd name="connsiteX26" fmla="*/ 11480356 w 12192001"/>
              <a:gd name="connsiteY26" fmla="*/ 524982 h 4815840"/>
              <a:gd name="connsiteX27" fmla="*/ 11479696 w 12192001"/>
              <a:gd name="connsiteY27" fmla="*/ 521721 h 4815840"/>
              <a:gd name="connsiteX28" fmla="*/ 11493943 w 12192001"/>
              <a:gd name="connsiteY28" fmla="*/ 500271 h 4815840"/>
              <a:gd name="connsiteX29" fmla="*/ 11501374 w 12192001"/>
              <a:gd name="connsiteY29" fmla="*/ 498774 h 4815840"/>
              <a:gd name="connsiteX30" fmla="*/ 11501350 w 12192001"/>
              <a:gd name="connsiteY30" fmla="*/ 498442 h 4815840"/>
              <a:gd name="connsiteX31" fmla="*/ 11528691 w 12192001"/>
              <a:gd name="connsiteY31" fmla="*/ 495886 h 4815840"/>
              <a:gd name="connsiteX32" fmla="*/ 11539182 w 12192001"/>
              <a:gd name="connsiteY32" fmla="*/ 495676 h 4815840"/>
              <a:gd name="connsiteX33" fmla="*/ 11539262 w 12192001"/>
              <a:gd name="connsiteY33" fmla="*/ 495660 h 4815840"/>
              <a:gd name="connsiteX34" fmla="*/ 11539328 w 12192001"/>
              <a:gd name="connsiteY34" fmla="*/ 495673 h 4815840"/>
              <a:gd name="connsiteX35" fmla="*/ 11540000 w 12192001"/>
              <a:gd name="connsiteY35" fmla="*/ 495660 h 4815840"/>
              <a:gd name="connsiteX36" fmla="*/ 11624371 w 12192001"/>
              <a:gd name="connsiteY36" fmla="*/ 349989 h 4815840"/>
              <a:gd name="connsiteX37" fmla="*/ 11412281 w 12192001"/>
              <a:gd name="connsiteY37" fmla="*/ 571943 h 4815840"/>
              <a:gd name="connsiteX38" fmla="*/ 11624371 w 12192001"/>
              <a:gd name="connsiteY38" fmla="*/ 793897 h 4815840"/>
              <a:gd name="connsiteX39" fmla="*/ 11836460 w 12192001"/>
              <a:gd name="connsiteY39" fmla="*/ 571943 h 4815840"/>
              <a:gd name="connsiteX40" fmla="*/ 11624371 w 12192001"/>
              <a:gd name="connsiteY40" fmla="*/ 349989 h 4815840"/>
              <a:gd name="connsiteX41" fmla="*/ 0 w 12192001"/>
              <a:gd name="connsiteY41" fmla="*/ 0 h 4815840"/>
              <a:gd name="connsiteX42" fmla="*/ 12192001 w 12192001"/>
              <a:gd name="connsiteY42" fmla="*/ 0 h 4815840"/>
              <a:gd name="connsiteX43" fmla="*/ 12192001 w 12192001"/>
              <a:gd name="connsiteY43" fmla="*/ 4815840 h 4815840"/>
              <a:gd name="connsiteX44" fmla="*/ 0 w 12192001"/>
              <a:gd name="connsiteY44" fmla="*/ 4815840 h 4815840"/>
              <a:gd name="connsiteX45" fmla="*/ 0 w 12192001"/>
              <a:gd name="connsiteY4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767096 w 12192001"/>
              <a:gd name="connsiteY14" fmla="*/ 594002 h 4815840"/>
              <a:gd name="connsiteX15" fmla="*/ 11767372 w 12192001"/>
              <a:gd name="connsiteY15" fmla="*/ 595358 h 4815840"/>
              <a:gd name="connsiteX16" fmla="*/ 11767372 w 12192001"/>
              <a:gd name="connsiteY16" fmla="*/ 597171 h 4815840"/>
              <a:gd name="connsiteX17" fmla="*/ 11767372 w 12192001"/>
              <a:gd name="connsiteY17" fmla="*/ 611858 h 4815840"/>
              <a:gd name="connsiteX18" fmla="*/ 11767372 w 12192001"/>
              <a:gd name="connsiteY18" fmla="*/ 615325 h 4815840"/>
              <a:gd name="connsiteX19" fmla="*/ 11743950 w 12192001"/>
              <a:gd name="connsiteY19" fmla="*/ 639812 h 4815840"/>
              <a:gd name="connsiteX20" fmla="*/ 11507578 w 12192001"/>
              <a:gd name="connsiteY20" fmla="*/ 641481 h 4815840"/>
              <a:gd name="connsiteX21" fmla="*/ 11481927 w 12192001"/>
              <a:gd name="connsiteY21" fmla="*/ 615325 h 4815840"/>
              <a:gd name="connsiteX22" fmla="*/ 11481927 w 12192001"/>
              <a:gd name="connsiteY22" fmla="*/ 611858 h 4815840"/>
              <a:gd name="connsiteX23" fmla="*/ 11481927 w 12192001"/>
              <a:gd name="connsiteY23" fmla="*/ 609076 h 4815840"/>
              <a:gd name="connsiteX24" fmla="*/ 11481926 w 12192001"/>
              <a:gd name="connsiteY24" fmla="*/ 609076 h 4815840"/>
              <a:gd name="connsiteX25" fmla="*/ 11480356 w 12192001"/>
              <a:gd name="connsiteY25" fmla="*/ 524982 h 4815840"/>
              <a:gd name="connsiteX26" fmla="*/ 11479696 w 12192001"/>
              <a:gd name="connsiteY26" fmla="*/ 521721 h 4815840"/>
              <a:gd name="connsiteX27" fmla="*/ 11493943 w 12192001"/>
              <a:gd name="connsiteY27" fmla="*/ 500271 h 4815840"/>
              <a:gd name="connsiteX28" fmla="*/ 11501374 w 12192001"/>
              <a:gd name="connsiteY28" fmla="*/ 498774 h 4815840"/>
              <a:gd name="connsiteX29" fmla="*/ 11501350 w 12192001"/>
              <a:gd name="connsiteY29" fmla="*/ 498442 h 4815840"/>
              <a:gd name="connsiteX30" fmla="*/ 11528691 w 12192001"/>
              <a:gd name="connsiteY30" fmla="*/ 495886 h 4815840"/>
              <a:gd name="connsiteX31" fmla="*/ 11539182 w 12192001"/>
              <a:gd name="connsiteY31" fmla="*/ 495676 h 4815840"/>
              <a:gd name="connsiteX32" fmla="*/ 11539262 w 12192001"/>
              <a:gd name="connsiteY32" fmla="*/ 495660 h 4815840"/>
              <a:gd name="connsiteX33" fmla="*/ 11539328 w 12192001"/>
              <a:gd name="connsiteY33" fmla="*/ 495673 h 4815840"/>
              <a:gd name="connsiteX34" fmla="*/ 11540000 w 12192001"/>
              <a:gd name="connsiteY34" fmla="*/ 495660 h 4815840"/>
              <a:gd name="connsiteX35" fmla="*/ 11624371 w 12192001"/>
              <a:gd name="connsiteY35" fmla="*/ 349989 h 4815840"/>
              <a:gd name="connsiteX36" fmla="*/ 11412281 w 12192001"/>
              <a:gd name="connsiteY36" fmla="*/ 571943 h 4815840"/>
              <a:gd name="connsiteX37" fmla="*/ 11624371 w 12192001"/>
              <a:gd name="connsiteY37" fmla="*/ 793897 h 4815840"/>
              <a:gd name="connsiteX38" fmla="*/ 11836460 w 12192001"/>
              <a:gd name="connsiteY38" fmla="*/ 571943 h 4815840"/>
              <a:gd name="connsiteX39" fmla="*/ 11624371 w 12192001"/>
              <a:gd name="connsiteY39" fmla="*/ 349989 h 4815840"/>
              <a:gd name="connsiteX40" fmla="*/ 0 w 12192001"/>
              <a:gd name="connsiteY40" fmla="*/ 0 h 4815840"/>
              <a:gd name="connsiteX41" fmla="*/ 12192001 w 12192001"/>
              <a:gd name="connsiteY41" fmla="*/ 0 h 4815840"/>
              <a:gd name="connsiteX42" fmla="*/ 12192001 w 12192001"/>
              <a:gd name="connsiteY42" fmla="*/ 4815840 h 4815840"/>
              <a:gd name="connsiteX43" fmla="*/ 0 w 12192001"/>
              <a:gd name="connsiteY43" fmla="*/ 4815840 h 4815840"/>
              <a:gd name="connsiteX44" fmla="*/ 0 w 12192001"/>
              <a:gd name="connsiteY4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767096 w 12192001"/>
              <a:gd name="connsiteY13" fmla="*/ 594002 h 4815840"/>
              <a:gd name="connsiteX14" fmla="*/ 11767372 w 12192001"/>
              <a:gd name="connsiteY14" fmla="*/ 595358 h 4815840"/>
              <a:gd name="connsiteX15" fmla="*/ 11767372 w 12192001"/>
              <a:gd name="connsiteY15" fmla="*/ 597171 h 4815840"/>
              <a:gd name="connsiteX16" fmla="*/ 11767372 w 12192001"/>
              <a:gd name="connsiteY16" fmla="*/ 611858 h 4815840"/>
              <a:gd name="connsiteX17" fmla="*/ 11767372 w 12192001"/>
              <a:gd name="connsiteY17" fmla="*/ 615325 h 4815840"/>
              <a:gd name="connsiteX18" fmla="*/ 11743950 w 12192001"/>
              <a:gd name="connsiteY18" fmla="*/ 639812 h 4815840"/>
              <a:gd name="connsiteX19" fmla="*/ 11507578 w 12192001"/>
              <a:gd name="connsiteY19" fmla="*/ 641481 h 4815840"/>
              <a:gd name="connsiteX20" fmla="*/ 11481927 w 12192001"/>
              <a:gd name="connsiteY20" fmla="*/ 615325 h 4815840"/>
              <a:gd name="connsiteX21" fmla="*/ 11481927 w 12192001"/>
              <a:gd name="connsiteY21" fmla="*/ 611858 h 4815840"/>
              <a:gd name="connsiteX22" fmla="*/ 11481927 w 12192001"/>
              <a:gd name="connsiteY22" fmla="*/ 609076 h 4815840"/>
              <a:gd name="connsiteX23" fmla="*/ 11481926 w 12192001"/>
              <a:gd name="connsiteY23" fmla="*/ 609076 h 4815840"/>
              <a:gd name="connsiteX24" fmla="*/ 11480356 w 12192001"/>
              <a:gd name="connsiteY24" fmla="*/ 524982 h 4815840"/>
              <a:gd name="connsiteX25" fmla="*/ 11479696 w 12192001"/>
              <a:gd name="connsiteY25" fmla="*/ 521721 h 4815840"/>
              <a:gd name="connsiteX26" fmla="*/ 11493943 w 12192001"/>
              <a:gd name="connsiteY26" fmla="*/ 500271 h 4815840"/>
              <a:gd name="connsiteX27" fmla="*/ 11501374 w 12192001"/>
              <a:gd name="connsiteY27" fmla="*/ 498774 h 4815840"/>
              <a:gd name="connsiteX28" fmla="*/ 11501350 w 12192001"/>
              <a:gd name="connsiteY28" fmla="*/ 498442 h 4815840"/>
              <a:gd name="connsiteX29" fmla="*/ 11528691 w 12192001"/>
              <a:gd name="connsiteY29" fmla="*/ 495886 h 4815840"/>
              <a:gd name="connsiteX30" fmla="*/ 11539182 w 12192001"/>
              <a:gd name="connsiteY30" fmla="*/ 495676 h 4815840"/>
              <a:gd name="connsiteX31" fmla="*/ 11539262 w 12192001"/>
              <a:gd name="connsiteY31" fmla="*/ 495660 h 4815840"/>
              <a:gd name="connsiteX32" fmla="*/ 11539328 w 12192001"/>
              <a:gd name="connsiteY32" fmla="*/ 495673 h 4815840"/>
              <a:gd name="connsiteX33" fmla="*/ 11540000 w 12192001"/>
              <a:gd name="connsiteY33" fmla="*/ 495660 h 4815840"/>
              <a:gd name="connsiteX34" fmla="*/ 11624371 w 12192001"/>
              <a:gd name="connsiteY34" fmla="*/ 349989 h 4815840"/>
              <a:gd name="connsiteX35" fmla="*/ 11412281 w 12192001"/>
              <a:gd name="connsiteY35" fmla="*/ 571943 h 4815840"/>
              <a:gd name="connsiteX36" fmla="*/ 11624371 w 12192001"/>
              <a:gd name="connsiteY36" fmla="*/ 793897 h 4815840"/>
              <a:gd name="connsiteX37" fmla="*/ 11836460 w 12192001"/>
              <a:gd name="connsiteY37" fmla="*/ 571943 h 4815840"/>
              <a:gd name="connsiteX38" fmla="*/ 11624371 w 12192001"/>
              <a:gd name="connsiteY38" fmla="*/ 349989 h 4815840"/>
              <a:gd name="connsiteX39" fmla="*/ 0 w 12192001"/>
              <a:gd name="connsiteY39" fmla="*/ 0 h 4815840"/>
              <a:gd name="connsiteX40" fmla="*/ 12192001 w 12192001"/>
              <a:gd name="connsiteY40" fmla="*/ 0 h 4815840"/>
              <a:gd name="connsiteX41" fmla="*/ 12192001 w 12192001"/>
              <a:gd name="connsiteY41" fmla="*/ 4815840 h 4815840"/>
              <a:gd name="connsiteX42" fmla="*/ 0 w 12192001"/>
              <a:gd name="connsiteY42" fmla="*/ 4815840 h 4815840"/>
              <a:gd name="connsiteX43" fmla="*/ 0 w 12192001"/>
              <a:gd name="connsiteY4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743950 w 12192001"/>
              <a:gd name="connsiteY17" fmla="*/ 639812 h 4815840"/>
              <a:gd name="connsiteX18" fmla="*/ 11507578 w 12192001"/>
              <a:gd name="connsiteY18" fmla="*/ 641481 h 4815840"/>
              <a:gd name="connsiteX19" fmla="*/ 11481927 w 12192001"/>
              <a:gd name="connsiteY19" fmla="*/ 615325 h 4815840"/>
              <a:gd name="connsiteX20" fmla="*/ 11481927 w 12192001"/>
              <a:gd name="connsiteY20" fmla="*/ 611858 h 4815840"/>
              <a:gd name="connsiteX21" fmla="*/ 11481927 w 12192001"/>
              <a:gd name="connsiteY21" fmla="*/ 609076 h 4815840"/>
              <a:gd name="connsiteX22" fmla="*/ 11481926 w 12192001"/>
              <a:gd name="connsiteY22" fmla="*/ 609076 h 4815840"/>
              <a:gd name="connsiteX23" fmla="*/ 11480356 w 12192001"/>
              <a:gd name="connsiteY23" fmla="*/ 524982 h 4815840"/>
              <a:gd name="connsiteX24" fmla="*/ 11479696 w 12192001"/>
              <a:gd name="connsiteY24" fmla="*/ 521721 h 4815840"/>
              <a:gd name="connsiteX25" fmla="*/ 11493943 w 12192001"/>
              <a:gd name="connsiteY25" fmla="*/ 500271 h 4815840"/>
              <a:gd name="connsiteX26" fmla="*/ 11501374 w 12192001"/>
              <a:gd name="connsiteY26" fmla="*/ 498774 h 4815840"/>
              <a:gd name="connsiteX27" fmla="*/ 11501350 w 12192001"/>
              <a:gd name="connsiteY27" fmla="*/ 498442 h 4815840"/>
              <a:gd name="connsiteX28" fmla="*/ 11528691 w 12192001"/>
              <a:gd name="connsiteY28" fmla="*/ 495886 h 4815840"/>
              <a:gd name="connsiteX29" fmla="*/ 11539182 w 12192001"/>
              <a:gd name="connsiteY29" fmla="*/ 495676 h 4815840"/>
              <a:gd name="connsiteX30" fmla="*/ 11539262 w 12192001"/>
              <a:gd name="connsiteY30" fmla="*/ 495660 h 4815840"/>
              <a:gd name="connsiteX31" fmla="*/ 11539328 w 12192001"/>
              <a:gd name="connsiteY31" fmla="*/ 495673 h 4815840"/>
              <a:gd name="connsiteX32" fmla="*/ 11540000 w 12192001"/>
              <a:gd name="connsiteY32" fmla="*/ 495660 h 4815840"/>
              <a:gd name="connsiteX33" fmla="*/ 11624371 w 12192001"/>
              <a:gd name="connsiteY33" fmla="*/ 349989 h 4815840"/>
              <a:gd name="connsiteX34" fmla="*/ 11412281 w 12192001"/>
              <a:gd name="connsiteY34" fmla="*/ 571943 h 4815840"/>
              <a:gd name="connsiteX35" fmla="*/ 11624371 w 12192001"/>
              <a:gd name="connsiteY35" fmla="*/ 793897 h 4815840"/>
              <a:gd name="connsiteX36" fmla="*/ 11836460 w 12192001"/>
              <a:gd name="connsiteY36" fmla="*/ 571943 h 4815840"/>
              <a:gd name="connsiteX37" fmla="*/ 11624371 w 12192001"/>
              <a:gd name="connsiteY37" fmla="*/ 349989 h 4815840"/>
              <a:gd name="connsiteX38" fmla="*/ 0 w 12192001"/>
              <a:gd name="connsiteY38" fmla="*/ 0 h 4815840"/>
              <a:gd name="connsiteX39" fmla="*/ 12192001 w 12192001"/>
              <a:gd name="connsiteY39" fmla="*/ 0 h 4815840"/>
              <a:gd name="connsiteX40" fmla="*/ 12192001 w 12192001"/>
              <a:gd name="connsiteY40" fmla="*/ 4815840 h 4815840"/>
              <a:gd name="connsiteX41" fmla="*/ 0 w 12192001"/>
              <a:gd name="connsiteY41" fmla="*/ 4815840 h 4815840"/>
              <a:gd name="connsiteX42" fmla="*/ 0 w 12192001"/>
              <a:gd name="connsiteY4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507578 w 12192001"/>
              <a:gd name="connsiteY17" fmla="*/ 641481 h 4815840"/>
              <a:gd name="connsiteX18" fmla="*/ 11481927 w 12192001"/>
              <a:gd name="connsiteY18" fmla="*/ 615325 h 4815840"/>
              <a:gd name="connsiteX19" fmla="*/ 11481927 w 12192001"/>
              <a:gd name="connsiteY19" fmla="*/ 611858 h 4815840"/>
              <a:gd name="connsiteX20" fmla="*/ 11481927 w 12192001"/>
              <a:gd name="connsiteY20" fmla="*/ 609076 h 4815840"/>
              <a:gd name="connsiteX21" fmla="*/ 11481926 w 12192001"/>
              <a:gd name="connsiteY21" fmla="*/ 609076 h 4815840"/>
              <a:gd name="connsiteX22" fmla="*/ 11480356 w 12192001"/>
              <a:gd name="connsiteY22" fmla="*/ 524982 h 4815840"/>
              <a:gd name="connsiteX23" fmla="*/ 11479696 w 12192001"/>
              <a:gd name="connsiteY23" fmla="*/ 521721 h 4815840"/>
              <a:gd name="connsiteX24" fmla="*/ 11493943 w 12192001"/>
              <a:gd name="connsiteY24" fmla="*/ 500271 h 4815840"/>
              <a:gd name="connsiteX25" fmla="*/ 11501374 w 12192001"/>
              <a:gd name="connsiteY25" fmla="*/ 498774 h 4815840"/>
              <a:gd name="connsiteX26" fmla="*/ 11501350 w 12192001"/>
              <a:gd name="connsiteY26" fmla="*/ 498442 h 4815840"/>
              <a:gd name="connsiteX27" fmla="*/ 11528691 w 12192001"/>
              <a:gd name="connsiteY27" fmla="*/ 495886 h 4815840"/>
              <a:gd name="connsiteX28" fmla="*/ 11539182 w 12192001"/>
              <a:gd name="connsiteY28" fmla="*/ 495676 h 4815840"/>
              <a:gd name="connsiteX29" fmla="*/ 11539262 w 12192001"/>
              <a:gd name="connsiteY29" fmla="*/ 495660 h 4815840"/>
              <a:gd name="connsiteX30" fmla="*/ 11539328 w 12192001"/>
              <a:gd name="connsiteY30" fmla="*/ 495673 h 4815840"/>
              <a:gd name="connsiteX31" fmla="*/ 11540000 w 12192001"/>
              <a:gd name="connsiteY31" fmla="*/ 495660 h 4815840"/>
              <a:gd name="connsiteX32" fmla="*/ 11624371 w 12192001"/>
              <a:gd name="connsiteY32" fmla="*/ 349989 h 4815840"/>
              <a:gd name="connsiteX33" fmla="*/ 11412281 w 12192001"/>
              <a:gd name="connsiteY33" fmla="*/ 571943 h 4815840"/>
              <a:gd name="connsiteX34" fmla="*/ 11624371 w 12192001"/>
              <a:gd name="connsiteY34" fmla="*/ 793897 h 4815840"/>
              <a:gd name="connsiteX35" fmla="*/ 11836460 w 12192001"/>
              <a:gd name="connsiteY35" fmla="*/ 571943 h 4815840"/>
              <a:gd name="connsiteX36" fmla="*/ 11624371 w 12192001"/>
              <a:gd name="connsiteY36" fmla="*/ 349989 h 4815840"/>
              <a:gd name="connsiteX37" fmla="*/ 0 w 12192001"/>
              <a:gd name="connsiteY37" fmla="*/ 0 h 4815840"/>
              <a:gd name="connsiteX38" fmla="*/ 12192001 w 12192001"/>
              <a:gd name="connsiteY38" fmla="*/ 0 h 4815840"/>
              <a:gd name="connsiteX39" fmla="*/ 12192001 w 12192001"/>
              <a:gd name="connsiteY39" fmla="*/ 4815840 h 4815840"/>
              <a:gd name="connsiteX40" fmla="*/ 0 w 12192001"/>
              <a:gd name="connsiteY40" fmla="*/ 4815840 h 4815840"/>
              <a:gd name="connsiteX41" fmla="*/ 0 w 12192001"/>
              <a:gd name="connsiteY4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767372 w 12192001"/>
              <a:gd name="connsiteY15" fmla="*/ 615325 h 4815840"/>
              <a:gd name="connsiteX16" fmla="*/ 11507578 w 12192001"/>
              <a:gd name="connsiteY16" fmla="*/ 641481 h 4815840"/>
              <a:gd name="connsiteX17" fmla="*/ 11481927 w 12192001"/>
              <a:gd name="connsiteY17" fmla="*/ 615325 h 4815840"/>
              <a:gd name="connsiteX18" fmla="*/ 11481927 w 12192001"/>
              <a:gd name="connsiteY18" fmla="*/ 611858 h 4815840"/>
              <a:gd name="connsiteX19" fmla="*/ 11481927 w 12192001"/>
              <a:gd name="connsiteY19" fmla="*/ 609076 h 4815840"/>
              <a:gd name="connsiteX20" fmla="*/ 11481926 w 12192001"/>
              <a:gd name="connsiteY20" fmla="*/ 609076 h 4815840"/>
              <a:gd name="connsiteX21" fmla="*/ 11480356 w 12192001"/>
              <a:gd name="connsiteY21" fmla="*/ 524982 h 4815840"/>
              <a:gd name="connsiteX22" fmla="*/ 11479696 w 12192001"/>
              <a:gd name="connsiteY22" fmla="*/ 521721 h 4815840"/>
              <a:gd name="connsiteX23" fmla="*/ 11493943 w 12192001"/>
              <a:gd name="connsiteY23" fmla="*/ 500271 h 4815840"/>
              <a:gd name="connsiteX24" fmla="*/ 11501374 w 12192001"/>
              <a:gd name="connsiteY24" fmla="*/ 498774 h 4815840"/>
              <a:gd name="connsiteX25" fmla="*/ 11501350 w 12192001"/>
              <a:gd name="connsiteY25" fmla="*/ 498442 h 4815840"/>
              <a:gd name="connsiteX26" fmla="*/ 11528691 w 12192001"/>
              <a:gd name="connsiteY26" fmla="*/ 495886 h 4815840"/>
              <a:gd name="connsiteX27" fmla="*/ 11539182 w 12192001"/>
              <a:gd name="connsiteY27" fmla="*/ 495676 h 4815840"/>
              <a:gd name="connsiteX28" fmla="*/ 11539262 w 12192001"/>
              <a:gd name="connsiteY28" fmla="*/ 495660 h 4815840"/>
              <a:gd name="connsiteX29" fmla="*/ 11539328 w 12192001"/>
              <a:gd name="connsiteY29" fmla="*/ 495673 h 4815840"/>
              <a:gd name="connsiteX30" fmla="*/ 11540000 w 12192001"/>
              <a:gd name="connsiteY30" fmla="*/ 495660 h 4815840"/>
              <a:gd name="connsiteX31" fmla="*/ 11624371 w 12192001"/>
              <a:gd name="connsiteY31" fmla="*/ 349989 h 4815840"/>
              <a:gd name="connsiteX32" fmla="*/ 11412281 w 12192001"/>
              <a:gd name="connsiteY32" fmla="*/ 571943 h 4815840"/>
              <a:gd name="connsiteX33" fmla="*/ 11624371 w 12192001"/>
              <a:gd name="connsiteY33" fmla="*/ 793897 h 4815840"/>
              <a:gd name="connsiteX34" fmla="*/ 11836460 w 12192001"/>
              <a:gd name="connsiteY34" fmla="*/ 571943 h 4815840"/>
              <a:gd name="connsiteX35" fmla="*/ 11624371 w 12192001"/>
              <a:gd name="connsiteY35" fmla="*/ 349989 h 4815840"/>
              <a:gd name="connsiteX36" fmla="*/ 0 w 12192001"/>
              <a:gd name="connsiteY36" fmla="*/ 0 h 4815840"/>
              <a:gd name="connsiteX37" fmla="*/ 12192001 w 12192001"/>
              <a:gd name="connsiteY37" fmla="*/ 0 h 4815840"/>
              <a:gd name="connsiteX38" fmla="*/ 12192001 w 12192001"/>
              <a:gd name="connsiteY38" fmla="*/ 4815840 h 4815840"/>
              <a:gd name="connsiteX39" fmla="*/ 0 w 12192001"/>
              <a:gd name="connsiteY39" fmla="*/ 4815840 h 4815840"/>
              <a:gd name="connsiteX40" fmla="*/ 0 w 12192001"/>
              <a:gd name="connsiteY4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507578 w 12192001"/>
              <a:gd name="connsiteY15" fmla="*/ 641481 h 4815840"/>
              <a:gd name="connsiteX16" fmla="*/ 11481927 w 12192001"/>
              <a:gd name="connsiteY16" fmla="*/ 615325 h 4815840"/>
              <a:gd name="connsiteX17" fmla="*/ 11481927 w 12192001"/>
              <a:gd name="connsiteY17" fmla="*/ 611858 h 4815840"/>
              <a:gd name="connsiteX18" fmla="*/ 11481927 w 12192001"/>
              <a:gd name="connsiteY18" fmla="*/ 609076 h 4815840"/>
              <a:gd name="connsiteX19" fmla="*/ 11481926 w 12192001"/>
              <a:gd name="connsiteY19" fmla="*/ 609076 h 4815840"/>
              <a:gd name="connsiteX20" fmla="*/ 11480356 w 12192001"/>
              <a:gd name="connsiteY20" fmla="*/ 524982 h 4815840"/>
              <a:gd name="connsiteX21" fmla="*/ 11479696 w 12192001"/>
              <a:gd name="connsiteY21" fmla="*/ 521721 h 4815840"/>
              <a:gd name="connsiteX22" fmla="*/ 11493943 w 12192001"/>
              <a:gd name="connsiteY22" fmla="*/ 500271 h 4815840"/>
              <a:gd name="connsiteX23" fmla="*/ 11501374 w 12192001"/>
              <a:gd name="connsiteY23" fmla="*/ 498774 h 4815840"/>
              <a:gd name="connsiteX24" fmla="*/ 11501350 w 12192001"/>
              <a:gd name="connsiteY24" fmla="*/ 498442 h 4815840"/>
              <a:gd name="connsiteX25" fmla="*/ 11528691 w 12192001"/>
              <a:gd name="connsiteY25" fmla="*/ 495886 h 4815840"/>
              <a:gd name="connsiteX26" fmla="*/ 11539182 w 12192001"/>
              <a:gd name="connsiteY26" fmla="*/ 495676 h 4815840"/>
              <a:gd name="connsiteX27" fmla="*/ 11539262 w 12192001"/>
              <a:gd name="connsiteY27" fmla="*/ 495660 h 4815840"/>
              <a:gd name="connsiteX28" fmla="*/ 11539328 w 12192001"/>
              <a:gd name="connsiteY28" fmla="*/ 495673 h 4815840"/>
              <a:gd name="connsiteX29" fmla="*/ 11540000 w 12192001"/>
              <a:gd name="connsiteY29" fmla="*/ 495660 h 4815840"/>
              <a:gd name="connsiteX30" fmla="*/ 11624371 w 12192001"/>
              <a:gd name="connsiteY30" fmla="*/ 349989 h 4815840"/>
              <a:gd name="connsiteX31" fmla="*/ 11412281 w 12192001"/>
              <a:gd name="connsiteY31" fmla="*/ 571943 h 4815840"/>
              <a:gd name="connsiteX32" fmla="*/ 11624371 w 12192001"/>
              <a:gd name="connsiteY32" fmla="*/ 793897 h 4815840"/>
              <a:gd name="connsiteX33" fmla="*/ 11836460 w 12192001"/>
              <a:gd name="connsiteY33" fmla="*/ 571943 h 4815840"/>
              <a:gd name="connsiteX34" fmla="*/ 11624371 w 12192001"/>
              <a:gd name="connsiteY34" fmla="*/ 349989 h 4815840"/>
              <a:gd name="connsiteX35" fmla="*/ 0 w 12192001"/>
              <a:gd name="connsiteY35" fmla="*/ 0 h 4815840"/>
              <a:gd name="connsiteX36" fmla="*/ 12192001 w 12192001"/>
              <a:gd name="connsiteY36" fmla="*/ 0 h 4815840"/>
              <a:gd name="connsiteX37" fmla="*/ 12192001 w 12192001"/>
              <a:gd name="connsiteY37" fmla="*/ 4815840 h 4815840"/>
              <a:gd name="connsiteX38" fmla="*/ 0 w 12192001"/>
              <a:gd name="connsiteY38" fmla="*/ 4815840 h 4815840"/>
              <a:gd name="connsiteX39" fmla="*/ 0 w 12192001"/>
              <a:gd name="connsiteY3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507578 w 12192001"/>
              <a:gd name="connsiteY14" fmla="*/ 641481 h 4815840"/>
              <a:gd name="connsiteX15" fmla="*/ 11481927 w 12192001"/>
              <a:gd name="connsiteY15" fmla="*/ 615325 h 4815840"/>
              <a:gd name="connsiteX16" fmla="*/ 11481927 w 12192001"/>
              <a:gd name="connsiteY16" fmla="*/ 611858 h 4815840"/>
              <a:gd name="connsiteX17" fmla="*/ 11481927 w 12192001"/>
              <a:gd name="connsiteY17" fmla="*/ 609076 h 4815840"/>
              <a:gd name="connsiteX18" fmla="*/ 11481926 w 12192001"/>
              <a:gd name="connsiteY18" fmla="*/ 609076 h 4815840"/>
              <a:gd name="connsiteX19" fmla="*/ 11480356 w 12192001"/>
              <a:gd name="connsiteY19" fmla="*/ 524982 h 4815840"/>
              <a:gd name="connsiteX20" fmla="*/ 11479696 w 12192001"/>
              <a:gd name="connsiteY20" fmla="*/ 521721 h 4815840"/>
              <a:gd name="connsiteX21" fmla="*/ 11493943 w 12192001"/>
              <a:gd name="connsiteY21" fmla="*/ 500271 h 4815840"/>
              <a:gd name="connsiteX22" fmla="*/ 11501374 w 12192001"/>
              <a:gd name="connsiteY22" fmla="*/ 498774 h 4815840"/>
              <a:gd name="connsiteX23" fmla="*/ 11501350 w 12192001"/>
              <a:gd name="connsiteY23" fmla="*/ 498442 h 4815840"/>
              <a:gd name="connsiteX24" fmla="*/ 11528691 w 12192001"/>
              <a:gd name="connsiteY24" fmla="*/ 495886 h 4815840"/>
              <a:gd name="connsiteX25" fmla="*/ 11539182 w 12192001"/>
              <a:gd name="connsiteY25" fmla="*/ 495676 h 4815840"/>
              <a:gd name="connsiteX26" fmla="*/ 11539262 w 12192001"/>
              <a:gd name="connsiteY26" fmla="*/ 495660 h 4815840"/>
              <a:gd name="connsiteX27" fmla="*/ 11539328 w 12192001"/>
              <a:gd name="connsiteY27" fmla="*/ 495673 h 4815840"/>
              <a:gd name="connsiteX28" fmla="*/ 11540000 w 12192001"/>
              <a:gd name="connsiteY28" fmla="*/ 495660 h 4815840"/>
              <a:gd name="connsiteX29" fmla="*/ 11624371 w 12192001"/>
              <a:gd name="connsiteY29" fmla="*/ 349989 h 4815840"/>
              <a:gd name="connsiteX30" fmla="*/ 11412281 w 12192001"/>
              <a:gd name="connsiteY30" fmla="*/ 571943 h 4815840"/>
              <a:gd name="connsiteX31" fmla="*/ 11624371 w 12192001"/>
              <a:gd name="connsiteY31" fmla="*/ 793897 h 4815840"/>
              <a:gd name="connsiteX32" fmla="*/ 11836460 w 12192001"/>
              <a:gd name="connsiteY32" fmla="*/ 571943 h 4815840"/>
              <a:gd name="connsiteX33" fmla="*/ 11624371 w 12192001"/>
              <a:gd name="connsiteY33" fmla="*/ 349989 h 4815840"/>
              <a:gd name="connsiteX34" fmla="*/ 0 w 12192001"/>
              <a:gd name="connsiteY34" fmla="*/ 0 h 4815840"/>
              <a:gd name="connsiteX35" fmla="*/ 12192001 w 12192001"/>
              <a:gd name="connsiteY35" fmla="*/ 0 h 4815840"/>
              <a:gd name="connsiteX36" fmla="*/ 12192001 w 12192001"/>
              <a:gd name="connsiteY36" fmla="*/ 4815840 h 4815840"/>
              <a:gd name="connsiteX37" fmla="*/ 0 w 12192001"/>
              <a:gd name="connsiteY37" fmla="*/ 4815840 h 4815840"/>
              <a:gd name="connsiteX38" fmla="*/ 0 w 12192001"/>
              <a:gd name="connsiteY3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507578 w 12192001"/>
              <a:gd name="connsiteY13" fmla="*/ 641481 h 4815840"/>
              <a:gd name="connsiteX14" fmla="*/ 11481927 w 12192001"/>
              <a:gd name="connsiteY14" fmla="*/ 615325 h 4815840"/>
              <a:gd name="connsiteX15" fmla="*/ 11481927 w 12192001"/>
              <a:gd name="connsiteY15" fmla="*/ 611858 h 4815840"/>
              <a:gd name="connsiteX16" fmla="*/ 11481927 w 12192001"/>
              <a:gd name="connsiteY16" fmla="*/ 609076 h 4815840"/>
              <a:gd name="connsiteX17" fmla="*/ 11481926 w 12192001"/>
              <a:gd name="connsiteY17" fmla="*/ 609076 h 4815840"/>
              <a:gd name="connsiteX18" fmla="*/ 11480356 w 12192001"/>
              <a:gd name="connsiteY18" fmla="*/ 524982 h 4815840"/>
              <a:gd name="connsiteX19" fmla="*/ 11479696 w 12192001"/>
              <a:gd name="connsiteY19" fmla="*/ 521721 h 4815840"/>
              <a:gd name="connsiteX20" fmla="*/ 11493943 w 12192001"/>
              <a:gd name="connsiteY20" fmla="*/ 500271 h 4815840"/>
              <a:gd name="connsiteX21" fmla="*/ 11501374 w 12192001"/>
              <a:gd name="connsiteY21" fmla="*/ 498774 h 4815840"/>
              <a:gd name="connsiteX22" fmla="*/ 11501350 w 12192001"/>
              <a:gd name="connsiteY22" fmla="*/ 498442 h 4815840"/>
              <a:gd name="connsiteX23" fmla="*/ 11528691 w 12192001"/>
              <a:gd name="connsiteY23" fmla="*/ 495886 h 4815840"/>
              <a:gd name="connsiteX24" fmla="*/ 11539182 w 12192001"/>
              <a:gd name="connsiteY24" fmla="*/ 495676 h 4815840"/>
              <a:gd name="connsiteX25" fmla="*/ 11539262 w 12192001"/>
              <a:gd name="connsiteY25" fmla="*/ 495660 h 4815840"/>
              <a:gd name="connsiteX26" fmla="*/ 11539328 w 12192001"/>
              <a:gd name="connsiteY26" fmla="*/ 495673 h 4815840"/>
              <a:gd name="connsiteX27" fmla="*/ 11540000 w 12192001"/>
              <a:gd name="connsiteY27" fmla="*/ 495660 h 4815840"/>
              <a:gd name="connsiteX28" fmla="*/ 11624371 w 12192001"/>
              <a:gd name="connsiteY28" fmla="*/ 349989 h 4815840"/>
              <a:gd name="connsiteX29" fmla="*/ 11412281 w 12192001"/>
              <a:gd name="connsiteY29" fmla="*/ 571943 h 4815840"/>
              <a:gd name="connsiteX30" fmla="*/ 11624371 w 12192001"/>
              <a:gd name="connsiteY30" fmla="*/ 793897 h 4815840"/>
              <a:gd name="connsiteX31" fmla="*/ 11836460 w 12192001"/>
              <a:gd name="connsiteY31" fmla="*/ 571943 h 4815840"/>
              <a:gd name="connsiteX32" fmla="*/ 11624371 w 12192001"/>
              <a:gd name="connsiteY32" fmla="*/ 349989 h 4815840"/>
              <a:gd name="connsiteX33" fmla="*/ 0 w 12192001"/>
              <a:gd name="connsiteY33" fmla="*/ 0 h 4815840"/>
              <a:gd name="connsiteX34" fmla="*/ 12192001 w 12192001"/>
              <a:gd name="connsiteY34" fmla="*/ 0 h 4815840"/>
              <a:gd name="connsiteX35" fmla="*/ 12192001 w 12192001"/>
              <a:gd name="connsiteY35" fmla="*/ 4815840 h 4815840"/>
              <a:gd name="connsiteX36" fmla="*/ 0 w 12192001"/>
              <a:gd name="connsiteY36" fmla="*/ 4815840 h 4815840"/>
              <a:gd name="connsiteX37" fmla="*/ 0 w 12192001"/>
              <a:gd name="connsiteY3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1926 w 12192001"/>
              <a:gd name="connsiteY16" fmla="*/ 609076 h 4815840"/>
              <a:gd name="connsiteX17" fmla="*/ 11480356 w 12192001"/>
              <a:gd name="connsiteY17" fmla="*/ 524982 h 4815840"/>
              <a:gd name="connsiteX18" fmla="*/ 11479696 w 12192001"/>
              <a:gd name="connsiteY18" fmla="*/ 521721 h 4815840"/>
              <a:gd name="connsiteX19" fmla="*/ 11493943 w 12192001"/>
              <a:gd name="connsiteY19" fmla="*/ 500271 h 4815840"/>
              <a:gd name="connsiteX20" fmla="*/ 11501374 w 12192001"/>
              <a:gd name="connsiteY20" fmla="*/ 498774 h 4815840"/>
              <a:gd name="connsiteX21" fmla="*/ 11501350 w 12192001"/>
              <a:gd name="connsiteY21" fmla="*/ 498442 h 4815840"/>
              <a:gd name="connsiteX22" fmla="*/ 11528691 w 12192001"/>
              <a:gd name="connsiteY22" fmla="*/ 495886 h 4815840"/>
              <a:gd name="connsiteX23" fmla="*/ 11539182 w 12192001"/>
              <a:gd name="connsiteY23" fmla="*/ 495676 h 4815840"/>
              <a:gd name="connsiteX24" fmla="*/ 11539262 w 12192001"/>
              <a:gd name="connsiteY24" fmla="*/ 495660 h 4815840"/>
              <a:gd name="connsiteX25" fmla="*/ 11539328 w 12192001"/>
              <a:gd name="connsiteY25" fmla="*/ 495673 h 4815840"/>
              <a:gd name="connsiteX26" fmla="*/ 11540000 w 12192001"/>
              <a:gd name="connsiteY26" fmla="*/ 495660 h 4815840"/>
              <a:gd name="connsiteX27" fmla="*/ 11624371 w 12192001"/>
              <a:gd name="connsiteY27" fmla="*/ 349989 h 4815840"/>
              <a:gd name="connsiteX28" fmla="*/ 11412281 w 12192001"/>
              <a:gd name="connsiteY28" fmla="*/ 571943 h 4815840"/>
              <a:gd name="connsiteX29" fmla="*/ 11624371 w 12192001"/>
              <a:gd name="connsiteY29" fmla="*/ 793897 h 4815840"/>
              <a:gd name="connsiteX30" fmla="*/ 11836460 w 12192001"/>
              <a:gd name="connsiteY30" fmla="*/ 571943 h 4815840"/>
              <a:gd name="connsiteX31" fmla="*/ 11624371 w 12192001"/>
              <a:gd name="connsiteY31" fmla="*/ 349989 h 4815840"/>
              <a:gd name="connsiteX32" fmla="*/ 0 w 12192001"/>
              <a:gd name="connsiteY32" fmla="*/ 0 h 4815840"/>
              <a:gd name="connsiteX33" fmla="*/ 12192001 w 12192001"/>
              <a:gd name="connsiteY33" fmla="*/ 0 h 4815840"/>
              <a:gd name="connsiteX34" fmla="*/ 12192001 w 12192001"/>
              <a:gd name="connsiteY34" fmla="*/ 4815840 h 4815840"/>
              <a:gd name="connsiteX35" fmla="*/ 0 w 12192001"/>
              <a:gd name="connsiteY35" fmla="*/ 4815840 h 4815840"/>
              <a:gd name="connsiteX36" fmla="*/ 0 w 12192001"/>
              <a:gd name="connsiteY3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0356 w 12192001"/>
              <a:gd name="connsiteY16" fmla="*/ 524982 h 4815840"/>
              <a:gd name="connsiteX17" fmla="*/ 11479696 w 12192001"/>
              <a:gd name="connsiteY17" fmla="*/ 521721 h 4815840"/>
              <a:gd name="connsiteX18" fmla="*/ 11493943 w 12192001"/>
              <a:gd name="connsiteY18" fmla="*/ 500271 h 4815840"/>
              <a:gd name="connsiteX19" fmla="*/ 11501374 w 12192001"/>
              <a:gd name="connsiteY19" fmla="*/ 498774 h 4815840"/>
              <a:gd name="connsiteX20" fmla="*/ 11501350 w 12192001"/>
              <a:gd name="connsiteY20" fmla="*/ 498442 h 4815840"/>
              <a:gd name="connsiteX21" fmla="*/ 11528691 w 12192001"/>
              <a:gd name="connsiteY21" fmla="*/ 495886 h 4815840"/>
              <a:gd name="connsiteX22" fmla="*/ 11539182 w 12192001"/>
              <a:gd name="connsiteY22" fmla="*/ 495676 h 4815840"/>
              <a:gd name="connsiteX23" fmla="*/ 11539262 w 12192001"/>
              <a:gd name="connsiteY23" fmla="*/ 495660 h 4815840"/>
              <a:gd name="connsiteX24" fmla="*/ 11539328 w 12192001"/>
              <a:gd name="connsiteY24" fmla="*/ 495673 h 4815840"/>
              <a:gd name="connsiteX25" fmla="*/ 11540000 w 12192001"/>
              <a:gd name="connsiteY25" fmla="*/ 495660 h 4815840"/>
              <a:gd name="connsiteX26" fmla="*/ 11624371 w 12192001"/>
              <a:gd name="connsiteY26" fmla="*/ 349989 h 4815840"/>
              <a:gd name="connsiteX27" fmla="*/ 11412281 w 12192001"/>
              <a:gd name="connsiteY27" fmla="*/ 571943 h 4815840"/>
              <a:gd name="connsiteX28" fmla="*/ 11624371 w 12192001"/>
              <a:gd name="connsiteY28" fmla="*/ 793897 h 4815840"/>
              <a:gd name="connsiteX29" fmla="*/ 11836460 w 12192001"/>
              <a:gd name="connsiteY29" fmla="*/ 571943 h 4815840"/>
              <a:gd name="connsiteX30" fmla="*/ 11624371 w 12192001"/>
              <a:gd name="connsiteY30" fmla="*/ 349989 h 4815840"/>
              <a:gd name="connsiteX31" fmla="*/ 0 w 12192001"/>
              <a:gd name="connsiteY31" fmla="*/ 0 h 4815840"/>
              <a:gd name="connsiteX32" fmla="*/ 12192001 w 12192001"/>
              <a:gd name="connsiteY32" fmla="*/ 0 h 4815840"/>
              <a:gd name="connsiteX33" fmla="*/ 12192001 w 12192001"/>
              <a:gd name="connsiteY33" fmla="*/ 4815840 h 4815840"/>
              <a:gd name="connsiteX34" fmla="*/ 0 w 12192001"/>
              <a:gd name="connsiteY34" fmla="*/ 4815840 h 4815840"/>
              <a:gd name="connsiteX35" fmla="*/ 0 w 12192001"/>
              <a:gd name="connsiteY3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1927 w 12192001"/>
              <a:gd name="connsiteY14" fmla="*/ 609076 h 4815840"/>
              <a:gd name="connsiteX15" fmla="*/ 11480356 w 12192001"/>
              <a:gd name="connsiteY15" fmla="*/ 524982 h 4815840"/>
              <a:gd name="connsiteX16" fmla="*/ 11479696 w 12192001"/>
              <a:gd name="connsiteY16" fmla="*/ 521721 h 4815840"/>
              <a:gd name="connsiteX17" fmla="*/ 11493943 w 12192001"/>
              <a:gd name="connsiteY17" fmla="*/ 500271 h 4815840"/>
              <a:gd name="connsiteX18" fmla="*/ 11501374 w 12192001"/>
              <a:gd name="connsiteY18" fmla="*/ 498774 h 4815840"/>
              <a:gd name="connsiteX19" fmla="*/ 11501350 w 12192001"/>
              <a:gd name="connsiteY19" fmla="*/ 498442 h 4815840"/>
              <a:gd name="connsiteX20" fmla="*/ 11528691 w 12192001"/>
              <a:gd name="connsiteY20" fmla="*/ 495886 h 4815840"/>
              <a:gd name="connsiteX21" fmla="*/ 11539182 w 12192001"/>
              <a:gd name="connsiteY21" fmla="*/ 495676 h 4815840"/>
              <a:gd name="connsiteX22" fmla="*/ 11539262 w 12192001"/>
              <a:gd name="connsiteY22" fmla="*/ 495660 h 4815840"/>
              <a:gd name="connsiteX23" fmla="*/ 11539328 w 12192001"/>
              <a:gd name="connsiteY23" fmla="*/ 495673 h 4815840"/>
              <a:gd name="connsiteX24" fmla="*/ 11540000 w 12192001"/>
              <a:gd name="connsiteY24" fmla="*/ 495660 h 4815840"/>
              <a:gd name="connsiteX25" fmla="*/ 11624371 w 12192001"/>
              <a:gd name="connsiteY25" fmla="*/ 349989 h 4815840"/>
              <a:gd name="connsiteX26" fmla="*/ 11412281 w 12192001"/>
              <a:gd name="connsiteY26" fmla="*/ 571943 h 4815840"/>
              <a:gd name="connsiteX27" fmla="*/ 11624371 w 12192001"/>
              <a:gd name="connsiteY27" fmla="*/ 793897 h 4815840"/>
              <a:gd name="connsiteX28" fmla="*/ 11836460 w 12192001"/>
              <a:gd name="connsiteY28" fmla="*/ 571943 h 4815840"/>
              <a:gd name="connsiteX29" fmla="*/ 11624371 w 12192001"/>
              <a:gd name="connsiteY29" fmla="*/ 349989 h 4815840"/>
              <a:gd name="connsiteX30" fmla="*/ 0 w 12192001"/>
              <a:gd name="connsiteY30" fmla="*/ 0 h 4815840"/>
              <a:gd name="connsiteX31" fmla="*/ 12192001 w 12192001"/>
              <a:gd name="connsiteY31" fmla="*/ 0 h 4815840"/>
              <a:gd name="connsiteX32" fmla="*/ 12192001 w 12192001"/>
              <a:gd name="connsiteY32" fmla="*/ 4815840 h 4815840"/>
              <a:gd name="connsiteX33" fmla="*/ 0 w 12192001"/>
              <a:gd name="connsiteY33" fmla="*/ 4815840 h 4815840"/>
              <a:gd name="connsiteX34" fmla="*/ 0 w 12192001"/>
              <a:gd name="connsiteY3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0356 w 12192001"/>
              <a:gd name="connsiteY14" fmla="*/ 524982 h 4815840"/>
              <a:gd name="connsiteX15" fmla="*/ 11479696 w 12192001"/>
              <a:gd name="connsiteY15" fmla="*/ 521721 h 4815840"/>
              <a:gd name="connsiteX16" fmla="*/ 11493943 w 12192001"/>
              <a:gd name="connsiteY16" fmla="*/ 500271 h 4815840"/>
              <a:gd name="connsiteX17" fmla="*/ 11501374 w 12192001"/>
              <a:gd name="connsiteY17" fmla="*/ 498774 h 4815840"/>
              <a:gd name="connsiteX18" fmla="*/ 11501350 w 12192001"/>
              <a:gd name="connsiteY18" fmla="*/ 498442 h 4815840"/>
              <a:gd name="connsiteX19" fmla="*/ 11528691 w 12192001"/>
              <a:gd name="connsiteY19" fmla="*/ 495886 h 4815840"/>
              <a:gd name="connsiteX20" fmla="*/ 11539182 w 12192001"/>
              <a:gd name="connsiteY20" fmla="*/ 495676 h 4815840"/>
              <a:gd name="connsiteX21" fmla="*/ 11539262 w 12192001"/>
              <a:gd name="connsiteY21" fmla="*/ 495660 h 4815840"/>
              <a:gd name="connsiteX22" fmla="*/ 11539328 w 12192001"/>
              <a:gd name="connsiteY22" fmla="*/ 495673 h 4815840"/>
              <a:gd name="connsiteX23" fmla="*/ 11540000 w 12192001"/>
              <a:gd name="connsiteY23" fmla="*/ 495660 h 4815840"/>
              <a:gd name="connsiteX24" fmla="*/ 11624371 w 12192001"/>
              <a:gd name="connsiteY24" fmla="*/ 349989 h 4815840"/>
              <a:gd name="connsiteX25" fmla="*/ 11412281 w 12192001"/>
              <a:gd name="connsiteY25" fmla="*/ 571943 h 4815840"/>
              <a:gd name="connsiteX26" fmla="*/ 11624371 w 12192001"/>
              <a:gd name="connsiteY26" fmla="*/ 793897 h 4815840"/>
              <a:gd name="connsiteX27" fmla="*/ 11836460 w 12192001"/>
              <a:gd name="connsiteY27" fmla="*/ 571943 h 4815840"/>
              <a:gd name="connsiteX28" fmla="*/ 11624371 w 12192001"/>
              <a:gd name="connsiteY28" fmla="*/ 349989 h 4815840"/>
              <a:gd name="connsiteX29" fmla="*/ 0 w 12192001"/>
              <a:gd name="connsiteY29" fmla="*/ 0 h 4815840"/>
              <a:gd name="connsiteX30" fmla="*/ 12192001 w 12192001"/>
              <a:gd name="connsiteY30" fmla="*/ 0 h 4815840"/>
              <a:gd name="connsiteX31" fmla="*/ 12192001 w 12192001"/>
              <a:gd name="connsiteY31" fmla="*/ 4815840 h 4815840"/>
              <a:gd name="connsiteX32" fmla="*/ 0 w 12192001"/>
              <a:gd name="connsiteY32" fmla="*/ 4815840 h 4815840"/>
              <a:gd name="connsiteX33" fmla="*/ 0 w 12192001"/>
              <a:gd name="connsiteY3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0356 w 12192001"/>
              <a:gd name="connsiteY13" fmla="*/ 524982 h 4815840"/>
              <a:gd name="connsiteX14" fmla="*/ 11479696 w 12192001"/>
              <a:gd name="connsiteY14" fmla="*/ 521721 h 4815840"/>
              <a:gd name="connsiteX15" fmla="*/ 11493943 w 12192001"/>
              <a:gd name="connsiteY15" fmla="*/ 500271 h 4815840"/>
              <a:gd name="connsiteX16" fmla="*/ 11501374 w 12192001"/>
              <a:gd name="connsiteY16" fmla="*/ 498774 h 4815840"/>
              <a:gd name="connsiteX17" fmla="*/ 11501350 w 12192001"/>
              <a:gd name="connsiteY17" fmla="*/ 498442 h 4815840"/>
              <a:gd name="connsiteX18" fmla="*/ 11528691 w 12192001"/>
              <a:gd name="connsiteY18" fmla="*/ 495886 h 4815840"/>
              <a:gd name="connsiteX19" fmla="*/ 11539182 w 12192001"/>
              <a:gd name="connsiteY19" fmla="*/ 495676 h 4815840"/>
              <a:gd name="connsiteX20" fmla="*/ 11539262 w 12192001"/>
              <a:gd name="connsiteY20" fmla="*/ 495660 h 4815840"/>
              <a:gd name="connsiteX21" fmla="*/ 11539328 w 12192001"/>
              <a:gd name="connsiteY21" fmla="*/ 495673 h 4815840"/>
              <a:gd name="connsiteX22" fmla="*/ 11540000 w 12192001"/>
              <a:gd name="connsiteY22" fmla="*/ 495660 h 4815840"/>
              <a:gd name="connsiteX23" fmla="*/ 11624371 w 12192001"/>
              <a:gd name="connsiteY23" fmla="*/ 349989 h 4815840"/>
              <a:gd name="connsiteX24" fmla="*/ 11412281 w 12192001"/>
              <a:gd name="connsiteY24" fmla="*/ 571943 h 4815840"/>
              <a:gd name="connsiteX25" fmla="*/ 11624371 w 12192001"/>
              <a:gd name="connsiteY25" fmla="*/ 793897 h 4815840"/>
              <a:gd name="connsiteX26" fmla="*/ 11836460 w 12192001"/>
              <a:gd name="connsiteY26" fmla="*/ 571943 h 4815840"/>
              <a:gd name="connsiteX27" fmla="*/ 11624371 w 12192001"/>
              <a:gd name="connsiteY27" fmla="*/ 349989 h 4815840"/>
              <a:gd name="connsiteX28" fmla="*/ 0 w 12192001"/>
              <a:gd name="connsiteY28" fmla="*/ 0 h 4815840"/>
              <a:gd name="connsiteX29" fmla="*/ 12192001 w 12192001"/>
              <a:gd name="connsiteY29" fmla="*/ 0 h 4815840"/>
              <a:gd name="connsiteX30" fmla="*/ 12192001 w 12192001"/>
              <a:gd name="connsiteY30" fmla="*/ 4815840 h 4815840"/>
              <a:gd name="connsiteX31" fmla="*/ 0 w 12192001"/>
              <a:gd name="connsiteY31" fmla="*/ 4815840 h 4815840"/>
              <a:gd name="connsiteX32" fmla="*/ 0 w 12192001"/>
              <a:gd name="connsiteY3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1927 w 12192001"/>
              <a:gd name="connsiteY11" fmla="*/ 615325 h 4815840"/>
              <a:gd name="connsiteX12" fmla="*/ 11480356 w 12192001"/>
              <a:gd name="connsiteY12" fmla="*/ 524982 h 4815840"/>
              <a:gd name="connsiteX13" fmla="*/ 11479696 w 12192001"/>
              <a:gd name="connsiteY13" fmla="*/ 521721 h 4815840"/>
              <a:gd name="connsiteX14" fmla="*/ 11493943 w 12192001"/>
              <a:gd name="connsiteY14" fmla="*/ 500271 h 4815840"/>
              <a:gd name="connsiteX15" fmla="*/ 11501374 w 12192001"/>
              <a:gd name="connsiteY15" fmla="*/ 498774 h 4815840"/>
              <a:gd name="connsiteX16" fmla="*/ 11501350 w 12192001"/>
              <a:gd name="connsiteY16" fmla="*/ 498442 h 4815840"/>
              <a:gd name="connsiteX17" fmla="*/ 11528691 w 12192001"/>
              <a:gd name="connsiteY17" fmla="*/ 495886 h 4815840"/>
              <a:gd name="connsiteX18" fmla="*/ 11539182 w 12192001"/>
              <a:gd name="connsiteY18" fmla="*/ 495676 h 4815840"/>
              <a:gd name="connsiteX19" fmla="*/ 11539262 w 12192001"/>
              <a:gd name="connsiteY19" fmla="*/ 495660 h 4815840"/>
              <a:gd name="connsiteX20" fmla="*/ 11539328 w 12192001"/>
              <a:gd name="connsiteY20" fmla="*/ 495673 h 4815840"/>
              <a:gd name="connsiteX21" fmla="*/ 11540000 w 12192001"/>
              <a:gd name="connsiteY21" fmla="*/ 495660 h 4815840"/>
              <a:gd name="connsiteX22" fmla="*/ 11624371 w 12192001"/>
              <a:gd name="connsiteY22" fmla="*/ 349989 h 4815840"/>
              <a:gd name="connsiteX23" fmla="*/ 11412281 w 12192001"/>
              <a:gd name="connsiteY23" fmla="*/ 571943 h 4815840"/>
              <a:gd name="connsiteX24" fmla="*/ 11624371 w 12192001"/>
              <a:gd name="connsiteY24" fmla="*/ 793897 h 4815840"/>
              <a:gd name="connsiteX25" fmla="*/ 11836460 w 12192001"/>
              <a:gd name="connsiteY25" fmla="*/ 571943 h 4815840"/>
              <a:gd name="connsiteX26" fmla="*/ 11624371 w 12192001"/>
              <a:gd name="connsiteY26" fmla="*/ 349989 h 4815840"/>
              <a:gd name="connsiteX27" fmla="*/ 0 w 12192001"/>
              <a:gd name="connsiteY27" fmla="*/ 0 h 4815840"/>
              <a:gd name="connsiteX28" fmla="*/ 12192001 w 12192001"/>
              <a:gd name="connsiteY28" fmla="*/ 0 h 4815840"/>
              <a:gd name="connsiteX29" fmla="*/ 12192001 w 12192001"/>
              <a:gd name="connsiteY29" fmla="*/ 4815840 h 4815840"/>
              <a:gd name="connsiteX30" fmla="*/ 0 w 12192001"/>
              <a:gd name="connsiteY30" fmla="*/ 4815840 h 4815840"/>
              <a:gd name="connsiteX31" fmla="*/ 0 w 12192001"/>
              <a:gd name="connsiteY3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0356 w 12192001"/>
              <a:gd name="connsiteY11" fmla="*/ 524982 h 4815840"/>
              <a:gd name="connsiteX12" fmla="*/ 11479696 w 12192001"/>
              <a:gd name="connsiteY12" fmla="*/ 521721 h 4815840"/>
              <a:gd name="connsiteX13" fmla="*/ 11493943 w 12192001"/>
              <a:gd name="connsiteY13" fmla="*/ 500271 h 4815840"/>
              <a:gd name="connsiteX14" fmla="*/ 11501374 w 12192001"/>
              <a:gd name="connsiteY14" fmla="*/ 498774 h 4815840"/>
              <a:gd name="connsiteX15" fmla="*/ 11501350 w 12192001"/>
              <a:gd name="connsiteY15" fmla="*/ 498442 h 4815840"/>
              <a:gd name="connsiteX16" fmla="*/ 11528691 w 12192001"/>
              <a:gd name="connsiteY16" fmla="*/ 495886 h 4815840"/>
              <a:gd name="connsiteX17" fmla="*/ 11539182 w 12192001"/>
              <a:gd name="connsiteY17" fmla="*/ 495676 h 4815840"/>
              <a:gd name="connsiteX18" fmla="*/ 11539262 w 12192001"/>
              <a:gd name="connsiteY18" fmla="*/ 495660 h 4815840"/>
              <a:gd name="connsiteX19" fmla="*/ 11539328 w 12192001"/>
              <a:gd name="connsiteY19" fmla="*/ 495673 h 4815840"/>
              <a:gd name="connsiteX20" fmla="*/ 11540000 w 12192001"/>
              <a:gd name="connsiteY20" fmla="*/ 495660 h 4815840"/>
              <a:gd name="connsiteX21" fmla="*/ 11624371 w 12192001"/>
              <a:gd name="connsiteY21" fmla="*/ 349989 h 4815840"/>
              <a:gd name="connsiteX22" fmla="*/ 11412281 w 12192001"/>
              <a:gd name="connsiteY22" fmla="*/ 571943 h 4815840"/>
              <a:gd name="connsiteX23" fmla="*/ 11624371 w 12192001"/>
              <a:gd name="connsiteY23" fmla="*/ 793897 h 4815840"/>
              <a:gd name="connsiteX24" fmla="*/ 11836460 w 12192001"/>
              <a:gd name="connsiteY24" fmla="*/ 571943 h 4815840"/>
              <a:gd name="connsiteX25" fmla="*/ 11624371 w 12192001"/>
              <a:gd name="connsiteY25" fmla="*/ 349989 h 4815840"/>
              <a:gd name="connsiteX26" fmla="*/ 0 w 12192001"/>
              <a:gd name="connsiteY26" fmla="*/ 0 h 4815840"/>
              <a:gd name="connsiteX27" fmla="*/ 12192001 w 12192001"/>
              <a:gd name="connsiteY27" fmla="*/ 0 h 4815840"/>
              <a:gd name="connsiteX28" fmla="*/ 12192001 w 12192001"/>
              <a:gd name="connsiteY28" fmla="*/ 4815840 h 4815840"/>
              <a:gd name="connsiteX29" fmla="*/ 0 w 12192001"/>
              <a:gd name="connsiteY29" fmla="*/ 4815840 h 4815840"/>
              <a:gd name="connsiteX30" fmla="*/ 0 w 12192001"/>
              <a:gd name="connsiteY3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480356 w 12192001"/>
              <a:gd name="connsiteY10" fmla="*/ 524982 h 4815840"/>
              <a:gd name="connsiteX11" fmla="*/ 11479696 w 12192001"/>
              <a:gd name="connsiteY11" fmla="*/ 521721 h 4815840"/>
              <a:gd name="connsiteX12" fmla="*/ 11493943 w 12192001"/>
              <a:gd name="connsiteY12" fmla="*/ 500271 h 4815840"/>
              <a:gd name="connsiteX13" fmla="*/ 11501374 w 12192001"/>
              <a:gd name="connsiteY13" fmla="*/ 498774 h 4815840"/>
              <a:gd name="connsiteX14" fmla="*/ 11501350 w 12192001"/>
              <a:gd name="connsiteY14" fmla="*/ 498442 h 4815840"/>
              <a:gd name="connsiteX15" fmla="*/ 11528691 w 12192001"/>
              <a:gd name="connsiteY15" fmla="*/ 495886 h 4815840"/>
              <a:gd name="connsiteX16" fmla="*/ 11539182 w 12192001"/>
              <a:gd name="connsiteY16" fmla="*/ 495676 h 4815840"/>
              <a:gd name="connsiteX17" fmla="*/ 11539262 w 12192001"/>
              <a:gd name="connsiteY17" fmla="*/ 495660 h 4815840"/>
              <a:gd name="connsiteX18" fmla="*/ 11539328 w 12192001"/>
              <a:gd name="connsiteY18" fmla="*/ 495673 h 4815840"/>
              <a:gd name="connsiteX19" fmla="*/ 11540000 w 12192001"/>
              <a:gd name="connsiteY19" fmla="*/ 495660 h 4815840"/>
              <a:gd name="connsiteX20" fmla="*/ 11624371 w 12192001"/>
              <a:gd name="connsiteY20" fmla="*/ 349989 h 4815840"/>
              <a:gd name="connsiteX21" fmla="*/ 11412281 w 12192001"/>
              <a:gd name="connsiteY21" fmla="*/ 571943 h 4815840"/>
              <a:gd name="connsiteX22" fmla="*/ 11624371 w 12192001"/>
              <a:gd name="connsiteY22" fmla="*/ 793897 h 4815840"/>
              <a:gd name="connsiteX23" fmla="*/ 11836460 w 12192001"/>
              <a:gd name="connsiteY23" fmla="*/ 571943 h 4815840"/>
              <a:gd name="connsiteX24" fmla="*/ 11624371 w 12192001"/>
              <a:gd name="connsiteY24" fmla="*/ 349989 h 4815840"/>
              <a:gd name="connsiteX25" fmla="*/ 0 w 12192001"/>
              <a:gd name="connsiteY25" fmla="*/ 0 h 4815840"/>
              <a:gd name="connsiteX26" fmla="*/ 12192001 w 12192001"/>
              <a:gd name="connsiteY26" fmla="*/ 0 h 4815840"/>
              <a:gd name="connsiteX27" fmla="*/ 12192001 w 12192001"/>
              <a:gd name="connsiteY27" fmla="*/ 4815840 h 4815840"/>
              <a:gd name="connsiteX28" fmla="*/ 0 w 12192001"/>
              <a:gd name="connsiteY28" fmla="*/ 4815840 h 4815840"/>
              <a:gd name="connsiteX29" fmla="*/ 0 w 12192001"/>
              <a:gd name="connsiteY2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540000 w 12192001"/>
              <a:gd name="connsiteY18" fmla="*/ 495660 h 4815840"/>
              <a:gd name="connsiteX19" fmla="*/ 11624371 w 12192001"/>
              <a:gd name="connsiteY19" fmla="*/ 349989 h 4815840"/>
              <a:gd name="connsiteX20" fmla="*/ 11412281 w 12192001"/>
              <a:gd name="connsiteY20" fmla="*/ 571943 h 4815840"/>
              <a:gd name="connsiteX21" fmla="*/ 11624371 w 12192001"/>
              <a:gd name="connsiteY21" fmla="*/ 793897 h 4815840"/>
              <a:gd name="connsiteX22" fmla="*/ 11836460 w 12192001"/>
              <a:gd name="connsiteY22" fmla="*/ 571943 h 4815840"/>
              <a:gd name="connsiteX23" fmla="*/ 11624371 w 12192001"/>
              <a:gd name="connsiteY23" fmla="*/ 349989 h 4815840"/>
              <a:gd name="connsiteX24" fmla="*/ 0 w 12192001"/>
              <a:gd name="connsiteY24" fmla="*/ 0 h 4815840"/>
              <a:gd name="connsiteX25" fmla="*/ 12192001 w 12192001"/>
              <a:gd name="connsiteY25" fmla="*/ 0 h 4815840"/>
              <a:gd name="connsiteX26" fmla="*/ 12192001 w 12192001"/>
              <a:gd name="connsiteY26" fmla="*/ 4815840 h 4815840"/>
              <a:gd name="connsiteX27" fmla="*/ 0 w 12192001"/>
              <a:gd name="connsiteY27" fmla="*/ 4815840 h 4815840"/>
              <a:gd name="connsiteX28" fmla="*/ 0 w 12192001"/>
              <a:gd name="connsiteY28" fmla="*/ 0 h 4815840"/>
              <a:gd name="connsiteX0" fmla="*/ 11539328 w 12192001"/>
              <a:gd name="connsiteY0" fmla="*/ 495673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624371 w 12192001"/>
              <a:gd name="connsiteY18" fmla="*/ 349989 h 4815840"/>
              <a:gd name="connsiteX19" fmla="*/ 11412281 w 12192001"/>
              <a:gd name="connsiteY19" fmla="*/ 571943 h 4815840"/>
              <a:gd name="connsiteX20" fmla="*/ 11624371 w 12192001"/>
              <a:gd name="connsiteY20" fmla="*/ 793897 h 4815840"/>
              <a:gd name="connsiteX21" fmla="*/ 11836460 w 12192001"/>
              <a:gd name="connsiteY21" fmla="*/ 571943 h 4815840"/>
              <a:gd name="connsiteX22" fmla="*/ 11624371 w 12192001"/>
              <a:gd name="connsiteY22" fmla="*/ 349989 h 4815840"/>
              <a:gd name="connsiteX23" fmla="*/ 0 w 12192001"/>
              <a:gd name="connsiteY23" fmla="*/ 0 h 4815840"/>
              <a:gd name="connsiteX24" fmla="*/ 12192001 w 12192001"/>
              <a:gd name="connsiteY24" fmla="*/ 0 h 4815840"/>
              <a:gd name="connsiteX25" fmla="*/ 12192001 w 12192001"/>
              <a:gd name="connsiteY25" fmla="*/ 4815840 h 4815840"/>
              <a:gd name="connsiteX26" fmla="*/ 0 w 12192001"/>
              <a:gd name="connsiteY26" fmla="*/ 4815840 h 4815840"/>
              <a:gd name="connsiteX27" fmla="*/ 0 w 12192001"/>
              <a:gd name="connsiteY27" fmla="*/ 0 h 4815840"/>
              <a:gd name="connsiteX0" fmla="*/ 11539262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624371 w 12192001"/>
              <a:gd name="connsiteY17" fmla="*/ 349989 h 4815840"/>
              <a:gd name="connsiteX18" fmla="*/ 11412281 w 12192001"/>
              <a:gd name="connsiteY18" fmla="*/ 571943 h 4815840"/>
              <a:gd name="connsiteX19" fmla="*/ 11624371 w 12192001"/>
              <a:gd name="connsiteY19" fmla="*/ 793897 h 4815840"/>
              <a:gd name="connsiteX20" fmla="*/ 11836460 w 12192001"/>
              <a:gd name="connsiteY20" fmla="*/ 571943 h 4815840"/>
              <a:gd name="connsiteX21" fmla="*/ 11624371 w 12192001"/>
              <a:gd name="connsiteY21" fmla="*/ 349989 h 4815840"/>
              <a:gd name="connsiteX22" fmla="*/ 0 w 12192001"/>
              <a:gd name="connsiteY22" fmla="*/ 0 h 4815840"/>
              <a:gd name="connsiteX23" fmla="*/ 12192001 w 12192001"/>
              <a:gd name="connsiteY23" fmla="*/ 0 h 4815840"/>
              <a:gd name="connsiteX24" fmla="*/ 12192001 w 12192001"/>
              <a:gd name="connsiteY24" fmla="*/ 4815840 h 4815840"/>
              <a:gd name="connsiteX25" fmla="*/ 0 w 12192001"/>
              <a:gd name="connsiteY25" fmla="*/ 4815840 h 4815840"/>
              <a:gd name="connsiteX26" fmla="*/ 0 w 12192001"/>
              <a:gd name="connsiteY26" fmla="*/ 0 h 4815840"/>
              <a:gd name="connsiteX0" fmla="*/ 11539182 w 12192001"/>
              <a:gd name="connsiteY0" fmla="*/ 49567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624371 w 12192001"/>
              <a:gd name="connsiteY16" fmla="*/ 349989 h 4815840"/>
              <a:gd name="connsiteX17" fmla="*/ 11412281 w 12192001"/>
              <a:gd name="connsiteY17" fmla="*/ 571943 h 4815840"/>
              <a:gd name="connsiteX18" fmla="*/ 11624371 w 12192001"/>
              <a:gd name="connsiteY18" fmla="*/ 793897 h 4815840"/>
              <a:gd name="connsiteX19" fmla="*/ 11836460 w 12192001"/>
              <a:gd name="connsiteY19" fmla="*/ 571943 h 4815840"/>
              <a:gd name="connsiteX20" fmla="*/ 11624371 w 12192001"/>
              <a:gd name="connsiteY20" fmla="*/ 349989 h 4815840"/>
              <a:gd name="connsiteX21" fmla="*/ 0 w 12192001"/>
              <a:gd name="connsiteY21" fmla="*/ 0 h 4815840"/>
              <a:gd name="connsiteX22" fmla="*/ 12192001 w 12192001"/>
              <a:gd name="connsiteY22" fmla="*/ 0 h 4815840"/>
              <a:gd name="connsiteX23" fmla="*/ 12192001 w 12192001"/>
              <a:gd name="connsiteY23" fmla="*/ 4815840 h 4815840"/>
              <a:gd name="connsiteX24" fmla="*/ 0 w 12192001"/>
              <a:gd name="connsiteY24" fmla="*/ 4815840 h 4815840"/>
              <a:gd name="connsiteX25" fmla="*/ 0 w 12192001"/>
              <a:gd name="connsiteY25" fmla="*/ 0 h 4815840"/>
              <a:gd name="connsiteX0" fmla="*/ 11528691 w 12192001"/>
              <a:gd name="connsiteY0" fmla="*/ 49588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624371 w 12192001"/>
              <a:gd name="connsiteY15" fmla="*/ 349989 h 4815840"/>
              <a:gd name="connsiteX16" fmla="*/ 11412281 w 12192001"/>
              <a:gd name="connsiteY16" fmla="*/ 571943 h 4815840"/>
              <a:gd name="connsiteX17" fmla="*/ 11624371 w 12192001"/>
              <a:gd name="connsiteY17" fmla="*/ 793897 h 4815840"/>
              <a:gd name="connsiteX18" fmla="*/ 11836460 w 12192001"/>
              <a:gd name="connsiteY18" fmla="*/ 571943 h 4815840"/>
              <a:gd name="connsiteX19" fmla="*/ 11624371 w 12192001"/>
              <a:gd name="connsiteY19" fmla="*/ 349989 h 4815840"/>
              <a:gd name="connsiteX20" fmla="*/ 0 w 12192001"/>
              <a:gd name="connsiteY20" fmla="*/ 0 h 4815840"/>
              <a:gd name="connsiteX21" fmla="*/ 12192001 w 12192001"/>
              <a:gd name="connsiteY21" fmla="*/ 0 h 4815840"/>
              <a:gd name="connsiteX22" fmla="*/ 12192001 w 12192001"/>
              <a:gd name="connsiteY22" fmla="*/ 4815840 h 4815840"/>
              <a:gd name="connsiteX23" fmla="*/ 0 w 12192001"/>
              <a:gd name="connsiteY23" fmla="*/ 4815840 h 4815840"/>
              <a:gd name="connsiteX24" fmla="*/ 0 w 12192001"/>
              <a:gd name="connsiteY24"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624371 w 12192001"/>
              <a:gd name="connsiteY14" fmla="*/ 349989 h 4815840"/>
              <a:gd name="connsiteX15" fmla="*/ 11412281 w 12192001"/>
              <a:gd name="connsiteY15" fmla="*/ 571943 h 4815840"/>
              <a:gd name="connsiteX16" fmla="*/ 11624371 w 12192001"/>
              <a:gd name="connsiteY16" fmla="*/ 793897 h 4815840"/>
              <a:gd name="connsiteX17" fmla="*/ 11836460 w 12192001"/>
              <a:gd name="connsiteY17" fmla="*/ 571943 h 4815840"/>
              <a:gd name="connsiteX18" fmla="*/ 11624371 w 12192001"/>
              <a:gd name="connsiteY18" fmla="*/ 349989 h 4815840"/>
              <a:gd name="connsiteX19" fmla="*/ 0 w 12192001"/>
              <a:gd name="connsiteY19" fmla="*/ 0 h 4815840"/>
              <a:gd name="connsiteX20" fmla="*/ 12192001 w 12192001"/>
              <a:gd name="connsiteY20" fmla="*/ 0 h 4815840"/>
              <a:gd name="connsiteX21" fmla="*/ 12192001 w 12192001"/>
              <a:gd name="connsiteY21" fmla="*/ 4815840 h 4815840"/>
              <a:gd name="connsiteX22" fmla="*/ 0 w 12192001"/>
              <a:gd name="connsiteY22" fmla="*/ 4815840 h 4815840"/>
              <a:gd name="connsiteX23" fmla="*/ 0 w 12192001"/>
              <a:gd name="connsiteY23"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480356 w 12192001"/>
              <a:gd name="connsiteY8" fmla="*/ 524982 h 4815840"/>
              <a:gd name="connsiteX9" fmla="*/ 11479696 w 12192001"/>
              <a:gd name="connsiteY9" fmla="*/ 521721 h 4815840"/>
              <a:gd name="connsiteX10" fmla="*/ 11493943 w 12192001"/>
              <a:gd name="connsiteY10" fmla="*/ 500271 h 4815840"/>
              <a:gd name="connsiteX11" fmla="*/ 11501374 w 12192001"/>
              <a:gd name="connsiteY11" fmla="*/ 498774 h 4815840"/>
              <a:gd name="connsiteX12" fmla="*/ 11501350 w 12192001"/>
              <a:gd name="connsiteY12" fmla="*/ 498442 h 4815840"/>
              <a:gd name="connsiteX13" fmla="*/ 11624371 w 12192001"/>
              <a:gd name="connsiteY13" fmla="*/ 349989 h 4815840"/>
              <a:gd name="connsiteX14" fmla="*/ 11412281 w 12192001"/>
              <a:gd name="connsiteY14" fmla="*/ 571943 h 4815840"/>
              <a:gd name="connsiteX15" fmla="*/ 11624371 w 12192001"/>
              <a:gd name="connsiteY15" fmla="*/ 793897 h 4815840"/>
              <a:gd name="connsiteX16" fmla="*/ 11836460 w 12192001"/>
              <a:gd name="connsiteY16" fmla="*/ 571943 h 4815840"/>
              <a:gd name="connsiteX17" fmla="*/ 11624371 w 12192001"/>
              <a:gd name="connsiteY17" fmla="*/ 349989 h 4815840"/>
              <a:gd name="connsiteX18" fmla="*/ 0 w 12192001"/>
              <a:gd name="connsiteY18" fmla="*/ 0 h 4815840"/>
              <a:gd name="connsiteX19" fmla="*/ 12192001 w 12192001"/>
              <a:gd name="connsiteY19" fmla="*/ 0 h 4815840"/>
              <a:gd name="connsiteX20" fmla="*/ 12192001 w 12192001"/>
              <a:gd name="connsiteY20" fmla="*/ 4815840 h 4815840"/>
              <a:gd name="connsiteX21" fmla="*/ 0 w 12192001"/>
              <a:gd name="connsiteY21" fmla="*/ 4815840 h 4815840"/>
              <a:gd name="connsiteX22" fmla="*/ 0 w 12192001"/>
              <a:gd name="connsiteY22"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480356 w 12192001"/>
              <a:gd name="connsiteY7" fmla="*/ 524982 h 4815840"/>
              <a:gd name="connsiteX8" fmla="*/ 11479696 w 12192001"/>
              <a:gd name="connsiteY8" fmla="*/ 521721 h 4815840"/>
              <a:gd name="connsiteX9" fmla="*/ 11493943 w 12192001"/>
              <a:gd name="connsiteY9" fmla="*/ 500271 h 4815840"/>
              <a:gd name="connsiteX10" fmla="*/ 11501374 w 12192001"/>
              <a:gd name="connsiteY10" fmla="*/ 498774 h 4815840"/>
              <a:gd name="connsiteX11" fmla="*/ 11501350 w 12192001"/>
              <a:gd name="connsiteY11" fmla="*/ 498442 h 4815840"/>
              <a:gd name="connsiteX12" fmla="*/ 11624371 w 12192001"/>
              <a:gd name="connsiteY12" fmla="*/ 349989 h 4815840"/>
              <a:gd name="connsiteX13" fmla="*/ 11412281 w 12192001"/>
              <a:gd name="connsiteY13" fmla="*/ 571943 h 4815840"/>
              <a:gd name="connsiteX14" fmla="*/ 11624371 w 12192001"/>
              <a:gd name="connsiteY14" fmla="*/ 793897 h 4815840"/>
              <a:gd name="connsiteX15" fmla="*/ 11836460 w 12192001"/>
              <a:gd name="connsiteY15" fmla="*/ 571943 h 4815840"/>
              <a:gd name="connsiteX16" fmla="*/ 11624371 w 12192001"/>
              <a:gd name="connsiteY16" fmla="*/ 349989 h 4815840"/>
              <a:gd name="connsiteX17" fmla="*/ 0 w 12192001"/>
              <a:gd name="connsiteY17" fmla="*/ 0 h 4815840"/>
              <a:gd name="connsiteX18" fmla="*/ 12192001 w 12192001"/>
              <a:gd name="connsiteY18" fmla="*/ 0 h 4815840"/>
              <a:gd name="connsiteX19" fmla="*/ 12192001 w 12192001"/>
              <a:gd name="connsiteY19" fmla="*/ 4815840 h 4815840"/>
              <a:gd name="connsiteX20" fmla="*/ 0 w 12192001"/>
              <a:gd name="connsiteY20" fmla="*/ 4815840 h 4815840"/>
              <a:gd name="connsiteX21" fmla="*/ 0 w 12192001"/>
              <a:gd name="connsiteY21"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501350 w 12192001"/>
              <a:gd name="connsiteY10" fmla="*/ 498442 h 4815840"/>
              <a:gd name="connsiteX11" fmla="*/ 11624371 w 12192001"/>
              <a:gd name="connsiteY11" fmla="*/ 349989 h 4815840"/>
              <a:gd name="connsiteX12" fmla="*/ 11412281 w 12192001"/>
              <a:gd name="connsiteY12" fmla="*/ 571943 h 4815840"/>
              <a:gd name="connsiteX13" fmla="*/ 11624371 w 12192001"/>
              <a:gd name="connsiteY13" fmla="*/ 793897 h 4815840"/>
              <a:gd name="connsiteX14" fmla="*/ 11836460 w 12192001"/>
              <a:gd name="connsiteY14" fmla="*/ 571943 h 4815840"/>
              <a:gd name="connsiteX15" fmla="*/ 11624371 w 12192001"/>
              <a:gd name="connsiteY15" fmla="*/ 349989 h 4815840"/>
              <a:gd name="connsiteX16" fmla="*/ 0 w 12192001"/>
              <a:gd name="connsiteY16" fmla="*/ 0 h 4815840"/>
              <a:gd name="connsiteX17" fmla="*/ 12192001 w 12192001"/>
              <a:gd name="connsiteY17" fmla="*/ 0 h 4815840"/>
              <a:gd name="connsiteX18" fmla="*/ 12192001 w 12192001"/>
              <a:gd name="connsiteY18" fmla="*/ 4815840 h 4815840"/>
              <a:gd name="connsiteX19" fmla="*/ 0 w 12192001"/>
              <a:gd name="connsiteY19" fmla="*/ 4815840 h 4815840"/>
              <a:gd name="connsiteX20" fmla="*/ 0 w 12192001"/>
              <a:gd name="connsiteY20"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624371 w 12192001"/>
              <a:gd name="connsiteY10" fmla="*/ 349989 h 4815840"/>
              <a:gd name="connsiteX11" fmla="*/ 11412281 w 12192001"/>
              <a:gd name="connsiteY11" fmla="*/ 571943 h 4815840"/>
              <a:gd name="connsiteX12" fmla="*/ 11624371 w 12192001"/>
              <a:gd name="connsiteY12" fmla="*/ 793897 h 4815840"/>
              <a:gd name="connsiteX13" fmla="*/ 11836460 w 12192001"/>
              <a:gd name="connsiteY13" fmla="*/ 571943 h 4815840"/>
              <a:gd name="connsiteX14" fmla="*/ 11624371 w 12192001"/>
              <a:gd name="connsiteY14" fmla="*/ 349989 h 4815840"/>
              <a:gd name="connsiteX15" fmla="*/ 0 w 12192001"/>
              <a:gd name="connsiteY15" fmla="*/ 0 h 4815840"/>
              <a:gd name="connsiteX16" fmla="*/ 12192001 w 12192001"/>
              <a:gd name="connsiteY16" fmla="*/ 0 h 4815840"/>
              <a:gd name="connsiteX17" fmla="*/ 12192001 w 12192001"/>
              <a:gd name="connsiteY17" fmla="*/ 4815840 h 4815840"/>
              <a:gd name="connsiteX18" fmla="*/ 0 w 12192001"/>
              <a:gd name="connsiteY18" fmla="*/ 4815840 h 4815840"/>
              <a:gd name="connsiteX19" fmla="*/ 0 w 12192001"/>
              <a:gd name="connsiteY19"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480356 w 12192001"/>
              <a:gd name="connsiteY5" fmla="*/ 524982 h 4815840"/>
              <a:gd name="connsiteX6" fmla="*/ 11479696 w 12192001"/>
              <a:gd name="connsiteY6" fmla="*/ 521721 h 4815840"/>
              <a:gd name="connsiteX7" fmla="*/ 11493943 w 12192001"/>
              <a:gd name="connsiteY7" fmla="*/ 500271 h 4815840"/>
              <a:gd name="connsiteX8" fmla="*/ 11501374 w 12192001"/>
              <a:gd name="connsiteY8" fmla="*/ 498774 h 4815840"/>
              <a:gd name="connsiteX9" fmla="*/ 11624371 w 12192001"/>
              <a:gd name="connsiteY9" fmla="*/ 349989 h 4815840"/>
              <a:gd name="connsiteX10" fmla="*/ 11412281 w 12192001"/>
              <a:gd name="connsiteY10" fmla="*/ 571943 h 4815840"/>
              <a:gd name="connsiteX11" fmla="*/ 11624371 w 12192001"/>
              <a:gd name="connsiteY11" fmla="*/ 793897 h 4815840"/>
              <a:gd name="connsiteX12" fmla="*/ 11836460 w 12192001"/>
              <a:gd name="connsiteY12" fmla="*/ 571943 h 4815840"/>
              <a:gd name="connsiteX13" fmla="*/ 11624371 w 12192001"/>
              <a:gd name="connsiteY13" fmla="*/ 349989 h 4815840"/>
              <a:gd name="connsiteX14" fmla="*/ 0 w 12192001"/>
              <a:gd name="connsiteY14" fmla="*/ 0 h 4815840"/>
              <a:gd name="connsiteX15" fmla="*/ 12192001 w 12192001"/>
              <a:gd name="connsiteY15" fmla="*/ 0 h 4815840"/>
              <a:gd name="connsiteX16" fmla="*/ 12192001 w 12192001"/>
              <a:gd name="connsiteY16" fmla="*/ 4815840 h 4815840"/>
              <a:gd name="connsiteX17" fmla="*/ 0 w 12192001"/>
              <a:gd name="connsiteY17" fmla="*/ 4815840 h 4815840"/>
              <a:gd name="connsiteX18" fmla="*/ 0 w 12192001"/>
              <a:gd name="connsiteY18"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501374 w 12192001"/>
              <a:gd name="connsiteY7" fmla="*/ 498774 h 4815840"/>
              <a:gd name="connsiteX8" fmla="*/ 11624371 w 12192001"/>
              <a:gd name="connsiteY8" fmla="*/ 349989 h 4815840"/>
              <a:gd name="connsiteX9" fmla="*/ 11412281 w 12192001"/>
              <a:gd name="connsiteY9" fmla="*/ 571943 h 4815840"/>
              <a:gd name="connsiteX10" fmla="*/ 11624371 w 12192001"/>
              <a:gd name="connsiteY10" fmla="*/ 793897 h 4815840"/>
              <a:gd name="connsiteX11" fmla="*/ 11836460 w 12192001"/>
              <a:gd name="connsiteY11" fmla="*/ 571943 h 4815840"/>
              <a:gd name="connsiteX12" fmla="*/ 11624371 w 12192001"/>
              <a:gd name="connsiteY12" fmla="*/ 349989 h 4815840"/>
              <a:gd name="connsiteX13" fmla="*/ 0 w 12192001"/>
              <a:gd name="connsiteY13" fmla="*/ 0 h 4815840"/>
              <a:gd name="connsiteX14" fmla="*/ 12192001 w 12192001"/>
              <a:gd name="connsiteY14" fmla="*/ 0 h 4815840"/>
              <a:gd name="connsiteX15" fmla="*/ 12192001 w 12192001"/>
              <a:gd name="connsiteY15" fmla="*/ 4815840 h 4815840"/>
              <a:gd name="connsiteX16" fmla="*/ 0 w 12192001"/>
              <a:gd name="connsiteY16" fmla="*/ 4815840 h 4815840"/>
              <a:gd name="connsiteX17" fmla="*/ 0 w 12192001"/>
              <a:gd name="connsiteY17"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624371 w 12192001"/>
              <a:gd name="connsiteY7" fmla="*/ 349989 h 4815840"/>
              <a:gd name="connsiteX8" fmla="*/ 11412281 w 12192001"/>
              <a:gd name="connsiteY8" fmla="*/ 571943 h 4815840"/>
              <a:gd name="connsiteX9" fmla="*/ 11624371 w 12192001"/>
              <a:gd name="connsiteY9" fmla="*/ 793897 h 4815840"/>
              <a:gd name="connsiteX10" fmla="*/ 11836460 w 12192001"/>
              <a:gd name="connsiteY10" fmla="*/ 571943 h 4815840"/>
              <a:gd name="connsiteX11" fmla="*/ 11624371 w 12192001"/>
              <a:gd name="connsiteY11" fmla="*/ 349989 h 4815840"/>
              <a:gd name="connsiteX12" fmla="*/ 0 w 12192001"/>
              <a:gd name="connsiteY12" fmla="*/ 0 h 4815840"/>
              <a:gd name="connsiteX13" fmla="*/ 12192001 w 12192001"/>
              <a:gd name="connsiteY13" fmla="*/ 0 h 4815840"/>
              <a:gd name="connsiteX14" fmla="*/ 12192001 w 12192001"/>
              <a:gd name="connsiteY14" fmla="*/ 4815840 h 4815840"/>
              <a:gd name="connsiteX15" fmla="*/ 0 w 12192001"/>
              <a:gd name="connsiteY15" fmla="*/ 4815840 h 4815840"/>
              <a:gd name="connsiteX16" fmla="*/ 0 w 12192001"/>
              <a:gd name="connsiteY16"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480356 w 12192001"/>
              <a:gd name="connsiteY3" fmla="*/ 524982 h 4815840"/>
              <a:gd name="connsiteX4" fmla="*/ 11479696 w 12192001"/>
              <a:gd name="connsiteY4" fmla="*/ 521721 h 4815840"/>
              <a:gd name="connsiteX5" fmla="*/ 11493943 w 12192001"/>
              <a:gd name="connsiteY5" fmla="*/ 500271 h 4815840"/>
              <a:gd name="connsiteX6" fmla="*/ 11624371 w 12192001"/>
              <a:gd name="connsiteY6" fmla="*/ 349989 h 4815840"/>
              <a:gd name="connsiteX7" fmla="*/ 11412281 w 12192001"/>
              <a:gd name="connsiteY7" fmla="*/ 571943 h 4815840"/>
              <a:gd name="connsiteX8" fmla="*/ 11624371 w 12192001"/>
              <a:gd name="connsiteY8" fmla="*/ 793897 h 4815840"/>
              <a:gd name="connsiteX9" fmla="*/ 11836460 w 12192001"/>
              <a:gd name="connsiteY9" fmla="*/ 571943 h 4815840"/>
              <a:gd name="connsiteX10" fmla="*/ 11624371 w 12192001"/>
              <a:gd name="connsiteY10" fmla="*/ 349989 h 4815840"/>
              <a:gd name="connsiteX11" fmla="*/ 0 w 12192001"/>
              <a:gd name="connsiteY11" fmla="*/ 0 h 4815840"/>
              <a:gd name="connsiteX12" fmla="*/ 12192001 w 12192001"/>
              <a:gd name="connsiteY12" fmla="*/ 0 h 4815840"/>
              <a:gd name="connsiteX13" fmla="*/ 12192001 w 12192001"/>
              <a:gd name="connsiteY13" fmla="*/ 4815840 h 4815840"/>
              <a:gd name="connsiteX14" fmla="*/ 0 w 12192001"/>
              <a:gd name="connsiteY14" fmla="*/ 4815840 h 4815840"/>
              <a:gd name="connsiteX15" fmla="*/ 0 w 12192001"/>
              <a:gd name="connsiteY15" fmla="*/ 0 h 4815840"/>
              <a:gd name="connsiteX0" fmla="*/ 11493943 w 12192001"/>
              <a:gd name="connsiteY0" fmla="*/ 50027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493943 w 12192001"/>
              <a:gd name="connsiteY4" fmla="*/ 500271 h 4815840"/>
              <a:gd name="connsiteX5" fmla="*/ 11624371 w 12192001"/>
              <a:gd name="connsiteY5" fmla="*/ 349989 h 4815840"/>
              <a:gd name="connsiteX6" fmla="*/ 11412281 w 12192001"/>
              <a:gd name="connsiteY6" fmla="*/ 571943 h 4815840"/>
              <a:gd name="connsiteX7" fmla="*/ 11624371 w 12192001"/>
              <a:gd name="connsiteY7" fmla="*/ 793897 h 4815840"/>
              <a:gd name="connsiteX8" fmla="*/ 11836460 w 12192001"/>
              <a:gd name="connsiteY8" fmla="*/ 571943 h 4815840"/>
              <a:gd name="connsiteX9" fmla="*/ 11624371 w 12192001"/>
              <a:gd name="connsiteY9" fmla="*/ 349989 h 4815840"/>
              <a:gd name="connsiteX10" fmla="*/ 0 w 12192001"/>
              <a:gd name="connsiteY10" fmla="*/ 0 h 4815840"/>
              <a:gd name="connsiteX11" fmla="*/ 12192001 w 12192001"/>
              <a:gd name="connsiteY11" fmla="*/ 0 h 4815840"/>
              <a:gd name="connsiteX12" fmla="*/ 12192001 w 12192001"/>
              <a:gd name="connsiteY12" fmla="*/ 4815840 h 4815840"/>
              <a:gd name="connsiteX13" fmla="*/ 0 w 12192001"/>
              <a:gd name="connsiteY13" fmla="*/ 4815840 h 4815840"/>
              <a:gd name="connsiteX14" fmla="*/ 0 w 12192001"/>
              <a:gd name="connsiteY14" fmla="*/ 0 h 4815840"/>
              <a:gd name="connsiteX0" fmla="*/ 11479696 w 12192001"/>
              <a:gd name="connsiteY0" fmla="*/ 52172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624371 w 12192001"/>
              <a:gd name="connsiteY4" fmla="*/ 349989 h 4815840"/>
              <a:gd name="connsiteX5" fmla="*/ 11412281 w 12192001"/>
              <a:gd name="connsiteY5" fmla="*/ 571943 h 4815840"/>
              <a:gd name="connsiteX6" fmla="*/ 11624371 w 12192001"/>
              <a:gd name="connsiteY6" fmla="*/ 793897 h 4815840"/>
              <a:gd name="connsiteX7" fmla="*/ 11836460 w 12192001"/>
              <a:gd name="connsiteY7" fmla="*/ 571943 h 4815840"/>
              <a:gd name="connsiteX8" fmla="*/ 11624371 w 12192001"/>
              <a:gd name="connsiteY8" fmla="*/ 349989 h 4815840"/>
              <a:gd name="connsiteX9" fmla="*/ 0 w 12192001"/>
              <a:gd name="connsiteY9" fmla="*/ 0 h 4815840"/>
              <a:gd name="connsiteX10" fmla="*/ 12192001 w 12192001"/>
              <a:gd name="connsiteY10" fmla="*/ 0 h 4815840"/>
              <a:gd name="connsiteX11" fmla="*/ 12192001 w 12192001"/>
              <a:gd name="connsiteY11" fmla="*/ 4815840 h 4815840"/>
              <a:gd name="connsiteX12" fmla="*/ 0 w 12192001"/>
              <a:gd name="connsiteY12" fmla="*/ 4815840 h 4815840"/>
              <a:gd name="connsiteX13" fmla="*/ 0 w 12192001"/>
              <a:gd name="connsiteY13" fmla="*/ 0 h 4815840"/>
              <a:gd name="connsiteX0" fmla="*/ 11480356 w 12192001"/>
              <a:gd name="connsiteY0" fmla="*/ 524982 h 4815840"/>
              <a:gd name="connsiteX1" fmla="*/ 11540020 w 12192001"/>
              <a:gd name="connsiteY1" fmla="*/ 495812 h 4815840"/>
              <a:gd name="connsiteX2" fmla="*/ 11480356 w 12192001"/>
              <a:gd name="connsiteY2" fmla="*/ 524982 h 4815840"/>
              <a:gd name="connsiteX3" fmla="*/ 11624371 w 12192001"/>
              <a:gd name="connsiteY3" fmla="*/ 349989 h 4815840"/>
              <a:gd name="connsiteX4" fmla="*/ 11412281 w 12192001"/>
              <a:gd name="connsiteY4" fmla="*/ 571943 h 4815840"/>
              <a:gd name="connsiteX5" fmla="*/ 11624371 w 12192001"/>
              <a:gd name="connsiteY5" fmla="*/ 793897 h 4815840"/>
              <a:gd name="connsiteX6" fmla="*/ 11836460 w 12192001"/>
              <a:gd name="connsiteY6" fmla="*/ 571943 h 4815840"/>
              <a:gd name="connsiteX7" fmla="*/ 11624371 w 12192001"/>
              <a:gd name="connsiteY7" fmla="*/ 349989 h 4815840"/>
              <a:gd name="connsiteX8" fmla="*/ 0 w 12192001"/>
              <a:gd name="connsiteY8" fmla="*/ 0 h 4815840"/>
              <a:gd name="connsiteX9" fmla="*/ 12192001 w 12192001"/>
              <a:gd name="connsiteY9" fmla="*/ 0 h 4815840"/>
              <a:gd name="connsiteX10" fmla="*/ 12192001 w 12192001"/>
              <a:gd name="connsiteY10" fmla="*/ 4815840 h 4815840"/>
              <a:gd name="connsiteX11" fmla="*/ 0 w 12192001"/>
              <a:gd name="connsiteY11" fmla="*/ 4815840 h 4815840"/>
              <a:gd name="connsiteX12" fmla="*/ 0 w 12192001"/>
              <a:gd name="connsiteY12" fmla="*/ 0 h 4815840"/>
              <a:gd name="connsiteX0" fmla="*/ 11624371 w 12192001"/>
              <a:gd name="connsiteY0" fmla="*/ 349989 h 4815840"/>
              <a:gd name="connsiteX1" fmla="*/ 11412281 w 12192001"/>
              <a:gd name="connsiteY1" fmla="*/ 571943 h 4815840"/>
              <a:gd name="connsiteX2" fmla="*/ 11624371 w 12192001"/>
              <a:gd name="connsiteY2" fmla="*/ 793897 h 4815840"/>
              <a:gd name="connsiteX3" fmla="*/ 11836460 w 12192001"/>
              <a:gd name="connsiteY3" fmla="*/ 571943 h 4815840"/>
              <a:gd name="connsiteX4" fmla="*/ 11624371 w 12192001"/>
              <a:gd name="connsiteY4" fmla="*/ 349989 h 4815840"/>
              <a:gd name="connsiteX5" fmla="*/ 0 w 12192001"/>
              <a:gd name="connsiteY5" fmla="*/ 0 h 4815840"/>
              <a:gd name="connsiteX6" fmla="*/ 12192001 w 12192001"/>
              <a:gd name="connsiteY6" fmla="*/ 0 h 4815840"/>
              <a:gd name="connsiteX7" fmla="*/ 12192001 w 12192001"/>
              <a:gd name="connsiteY7" fmla="*/ 4815840 h 4815840"/>
              <a:gd name="connsiteX8" fmla="*/ 0 w 12192001"/>
              <a:gd name="connsiteY8" fmla="*/ 4815840 h 4815840"/>
              <a:gd name="connsiteX9" fmla="*/ 0 w 12192001"/>
              <a:gd name="connsiteY9"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815840">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4815840"/>
                </a:lnTo>
                <a:lnTo>
                  <a:pt x="0" y="481584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p>
        </p:txBody>
      </p:sp>
      <p:sp>
        <p:nvSpPr>
          <p:cNvPr id="2" name="Title 1"/>
          <p:cNvSpPr>
            <a:spLocks noGrp="1"/>
          </p:cNvSpPr>
          <p:nvPr>
            <p:ph type="title"/>
          </p:nvPr>
        </p:nvSpPr>
        <p:spPr>
          <a:xfrm>
            <a:off x="217212" y="960441"/>
            <a:ext cx="3641556" cy="548320"/>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217211" y="1517905"/>
            <a:ext cx="3641557" cy="960440"/>
          </a:xfrm>
        </p:spPr>
        <p:txBody>
          <a:bodyPr>
            <a:noAutofit/>
          </a:bodyPr>
          <a:lstStyle>
            <a:lvl1pPr marL="0" indent="0">
              <a:lnSpc>
                <a:spcPct val="120000"/>
              </a:lnSpc>
              <a:spcBef>
                <a:spcPts val="0"/>
              </a:spcBef>
              <a:buNone/>
              <a:defRPr sz="825">
                <a:solidFill>
                  <a:schemeClr val="bg1"/>
                </a:solidFill>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0619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Full Bleed Picture">
    <p:spTree>
      <p:nvGrpSpPr>
        <p:cNvPr id="1" name=""/>
        <p:cNvGrpSpPr/>
        <p:nvPr/>
      </p:nvGrpSpPr>
      <p:grpSpPr>
        <a:xfrm>
          <a:off x="0" y="0"/>
          <a:ext cx="0" cy="0"/>
          <a:chOff x="0" y="0"/>
          <a:chExt cx="0" cy="0"/>
        </a:xfrm>
      </p:grpSpPr>
      <p:sp>
        <p:nvSpPr>
          <p:cNvPr id="3" name="Oval 2"/>
          <p:cNvSpPr/>
          <p:nvPr userDrawn="1"/>
        </p:nvSpPr>
        <p:spPr>
          <a:xfrm>
            <a:off x="8548401" y="258268"/>
            <a:ext cx="340547" cy="340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userDrawn="1"/>
        </p:nvPicPr>
        <p:blipFill>
          <a:blip r:embed="rId2"/>
          <a:stretch>
            <a:fillRect/>
          </a:stretch>
        </p:blipFill>
        <p:spPr>
          <a:xfrm>
            <a:off x="8560004" y="262492"/>
            <a:ext cx="317340" cy="332100"/>
          </a:xfrm>
          <a:prstGeom prst="rect">
            <a:avLst/>
          </a:prstGeom>
        </p:spPr>
      </p:pic>
      <p:sp>
        <p:nvSpPr>
          <p:cNvPr id="10" name="Picture Placeholder 9"/>
          <p:cNvSpPr>
            <a:spLocks noGrp="1"/>
          </p:cNvSpPr>
          <p:nvPr>
            <p:ph type="pic" idx="1"/>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131736 w 12192000"/>
              <a:gd name="connsiteY57" fmla="*/ 0 h 6858000"/>
              <a:gd name="connsiteX58" fmla="*/ 12192000 w 12192000"/>
              <a:gd name="connsiteY58" fmla="*/ 0 h 6858000"/>
              <a:gd name="connsiteX59" fmla="*/ 12192000 w 12192000"/>
              <a:gd name="connsiteY59" fmla="*/ 6858000 h 6858000"/>
              <a:gd name="connsiteX60" fmla="*/ 0 w 12192000"/>
              <a:gd name="connsiteY60" fmla="*/ 6858000 h 6858000"/>
              <a:gd name="connsiteX61" fmla="*/ 0 w 12192000"/>
              <a:gd name="connsiteY61" fmla="*/ 4757980 h 6858000"/>
              <a:gd name="connsiteX62" fmla="*/ 131736 w 12192000"/>
              <a:gd name="connsiteY62" fmla="*/ 47579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192000" h="6858000">
                <a:moveTo>
                  <a:pt x="11539999" y="495659"/>
                </a:moveTo>
                <a:lnTo>
                  <a:pt x="11540019" y="495812"/>
                </a:lnTo>
                <a:lnTo>
                  <a:pt x="11542985" y="496410"/>
                </a:lnTo>
                <a:cubicBezTo>
                  <a:pt x="11544702" y="497135"/>
                  <a:pt x="11546163" y="498346"/>
                  <a:pt x="11547195" y="499870"/>
                </a:cubicBezTo>
                <a:lnTo>
                  <a:pt x="11548774" y="505028"/>
                </a:lnTo>
                <a:lnTo>
                  <a:pt x="11548829" y="505028"/>
                </a:lnTo>
                <a:lnTo>
                  <a:pt x="11548829" y="505208"/>
                </a:lnTo>
                <a:lnTo>
                  <a:pt x="11548829" y="523368"/>
                </a:lnTo>
                <a:lnTo>
                  <a:pt x="11549206" y="523390"/>
                </a:lnTo>
                <a:lnTo>
                  <a:pt x="11549206" y="566955"/>
                </a:lnTo>
                <a:lnTo>
                  <a:pt x="11570905" y="565393"/>
                </a:lnTo>
                <a:cubicBezTo>
                  <a:pt x="11594761" y="564213"/>
                  <a:pt x="11619713" y="563938"/>
                  <a:pt x="11643039" y="564224"/>
                </a:cubicBezTo>
                <a:cubicBezTo>
                  <a:pt x="11654702" y="564366"/>
                  <a:pt x="11665959" y="564650"/>
                  <a:pt x="11676469" y="565030"/>
                </a:cubicBezTo>
                <a:lnTo>
                  <a:pt x="11699533" y="566137"/>
                </a:lnTo>
                <a:lnTo>
                  <a:pt x="11699533" y="523390"/>
                </a:lnTo>
                <a:lnTo>
                  <a:pt x="11699909" y="523368"/>
                </a:lnTo>
                <a:lnTo>
                  <a:pt x="11699909" y="505208"/>
                </a:lnTo>
                <a:lnTo>
                  <a:pt x="11699909" y="505028"/>
                </a:lnTo>
                <a:lnTo>
                  <a:pt x="11699965" y="505028"/>
                </a:lnTo>
                <a:lnTo>
                  <a:pt x="11701544" y="499870"/>
                </a:lnTo>
                <a:cubicBezTo>
                  <a:pt x="11702575" y="498346"/>
                  <a:pt x="11704036" y="497135"/>
                  <a:pt x="11705753" y="496410"/>
                </a:cubicBezTo>
                <a:lnTo>
                  <a:pt x="11708720" y="495812"/>
                </a:lnTo>
                <a:lnTo>
                  <a:pt x="11708740" y="495659"/>
                </a:lnTo>
                <a:lnTo>
                  <a:pt x="11709412" y="495673"/>
                </a:lnTo>
                <a:lnTo>
                  <a:pt x="11709478" y="495660"/>
                </a:lnTo>
                <a:lnTo>
                  <a:pt x="11709558" y="495676"/>
                </a:lnTo>
                <a:lnTo>
                  <a:pt x="11720049" y="495886"/>
                </a:lnTo>
                <a:cubicBezTo>
                  <a:pt x="11730260" y="496425"/>
                  <a:pt x="11737727" y="497746"/>
                  <a:pt x="11747390" y="498442"/>
                </a:cubicBezTo>
                <a:lnTo>
                  <a:pt x="11747366" y="498774"/>
                </a:lnTo>
                <a:lnTo>
                  <a:pt x="11754797" y="500271"/>
                </a:lnTo>
                <a:cubicBezTo>
                  <a:pt x="11763169" y="503805"/>
                  <a:pt x="11769043" y="512078"/>
                  <a:pt x="11769043" y="521721"/>
                </a:cubicBezTo>
                <a:lnTo>
                  <a:pt x="11768383" y="524982"/>
                </a:lnTo>
                <a:lnTo>
                  <a:pt x="11767095" y="594002"/>
                </a:lnTo>
                <a:lnTo>
                  <a:pt x="11767371" y="595358"/>
                </a:lnTo>
                <a:lnTo>
                  <a:pt x="11767371" y="597171"/>
                </a:lnTo>
                <a:lnTo>
                  <a:pt x="11767371" y="611858"/>
                </a:lnTo>
                <a:lnTo>
                  <a:pt x="11767371" y="615325"/>
                </a:lnTo>
                <a:cubicBezTo>
                  <a:pt x="11767371" y="628541"/>
                  <a:pt x="11759423" y="637030"/>
                  <a:pt x="11743949" y="639812"/>
                </a:cubicBezTo>
                <a:cubicBezTo>
                  <a:pt x="11668179" y="654482"/>
                  <a:pt x="11531332" y="646559"/>
                  <a:pt x="11507577" y="641481"/>
                </a:cubicBezTo>
                <a:cubicBezTo>
                  <a:pt x="11491538" y="638142"/>
                  <a:pt x="11481926" y="628541"/>
                  <a:pt x="11481926" y="615325"/>
                </a:cubicBezTo>
                <a:lnTo>
                  <a:pt x="11481926" y="611858"/>
                </a:lnTo>
                <a:lnTo>
                  <a:pt x="11481926" y="609076"/>
                </a:lnTo>
                <a:lnTo>
                  <a:pt x="11481925" y="609076"/>
                </a:lnTo>
                <a:lnTo>
                  <a:pt x="11480355" y="524982"/>
                </a:lnTo>
                <a:lnTo>
                  <a:pt x="11479695" y="521721"/>
                </a:lnTo>
                <a:cubicBezTo>
                  <a:pt x="11479695" y="512078"/>
                  <a:pt x="11485570" y="503805"/>
                  <a:pt x="11493942" y="500271"/>
                </a:cubicBezTo>
                <a:lnTo>
                  <a:pt x="11501373" y="498774"/>
                </a:lnTo>
                <a:lnTo>
                  <a:pt x="11501349" y="498442"/>
                </a:lnTo>
                <a:cubicBezTo>
                  <a:pt x="11511011" y="497746"/>
                  <a:pt x="11518478" y="496425"/>
                  <a:pt x="11528690" y="495886"/>
                </a:cubicBezTo>
                <a:lnTo>
                  <a:pt x="11539181" y="495676"/>
                </a:lnTo>
                <a:lnTo>
                  <a:pt x="11539261" y="495660"/>
                </a:lnTo>
                <a:lnTo>
                  <a:pt x="11539327" y="495673"/>
                </a:lnTo>
                <a:close/>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131736" y="0"/>
                </a:moveTo>
                <a:lnTo>
                  <a:pt x="12192000" y="0"/>
                </a:lnTo>
                <a:lnTo>
                  <a:pt x="12192000" y="6858000"/>
                </a:lnTo>
                <a:lnTo>
                  <a:pt x="0" y="6858000"/>
                </a:lnTo>
                <a:lnTo>
                  <a:pt x="0" y="4757980"/>
                </a:lnTo>
                <a:lnTo>
                  <a:pt x="131736" y="4757980"/>
                </a:lnTo>
                <a:close/>
              </a:path>
            </a:pathLst>
          </a:custGeom>
          <a:solidFill>
            <a:schemeClr val="bg1">
              <a:lumMod val="95000"/>
            </a:schemeClr>
          </a:solidFill>
        </p:spPr>
        <p:txBody>
          <a:bodyPr wrap="square" anchor="ctr">
            <a:noAutofit/>
          </a:bodyPr>
          <a:lstStyle>
            <a:lvl1pPr marL="0" indent="0" algn="ctr">
              <a:buFont typeface="Arial" charset="0"/>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dirty="0"/>
              <a:t>Drag picture to placeholder or click icon to add</a:t>
            </a:r>
          </a:p>
        </p:txBody>
      </p:sp>
      <p:sp>
        <p:nvSpPr>
          <p:cNvPr id="2" name="Title 1"/>
          <p:cNvSpPr>
            <a:spLocks noGrp="1"/>
          </p:cNvSpPr>
          <p:nvPr>
            <p:ph type="title" hasCustomPrompt="1"/>
          </p:nvPr>
        </p:nvSpPr>
        <p:spPr>
          <a:xfrm>
            <a:off x="286257" y="2507109"/>
            <a:ext cx="5529294" cy="1200151"/>
          </a:xfrm>
        </p:spPr>
        <p:txBody>
          <a:bodyPr anchor="b">
            <a:noAutofit/>
          </a:bodyPr>
          <a:lstStyle>
            <a:lvl1pPr>
              <a:lnSpc>
                <a:spcPct val="100000"/>
              </a:lnSpc>
              <a:defRPr sz="3600">
                <a:solidFill>
                  <a:schemeClr val="bg1"/>
                </a:solidFill>
              </a:defRPr>
            </a:lvl1pPr>
          </a:lstStyle>
          <a:p>
            <a:r>
              <a:rPr lang="en-US" dirty="0"/>
              <a:t>CLICK TO EDIT MASTER TITLE STYLE</a:t>
            </a:r>
          </a:p>
        </p:txBody>
      </p:sp>
      <p:sp>
        <p:nvSpPr>
          <p:cNvPr id="8" name="Rectangle 7"/>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1"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117395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429301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9" name="Footer Placeholder 9"/>
          <p:cNvSpPr>
            <a:spLocks noGrp="1"/>
          </p:cNvSpPr>
          <p:nvPr>
            <p:ph type="ftr" sz="quarter" idx="13"/>
          </p:nvPr>
        </p:nvSpPr>
        <p:spPr>
          <a:xfrm>
            <a:off x="1516649" y="4957941"/>
            <a:ext cx="6110704" cy="177181"/>
          </a:xfr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85611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4" name="Picture 13"/>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85488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9" y="1"/>
            <a:ext cx="9146220" cy="5143499"/>
          </a:xfrm>
          <a:prstGeom prst="rect">
            <a:avLst/>
          </a:prstGeom>
        </p:spPr>
      </p:pic>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12401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0"/>
            <a:ext cx="9144000" cy="5143500"/>
          </a:xfrm>
          <a:custGeom>
            <a:avLst/>
            <a:gdLst>
              <a:gd name="connsiteX0" fmla="*/ 11624059 w 12192000"/>
              <a:gd name="connsiteY0" fmla="*/ 349989 h 6858000"/>
              <a:gd name="connsiteX1" fmla="*/ 11411659 w 12192000"/>
              <a:gd name="connsiteY1" fmla="*/ 571943 h 6858000"/>
              <a:gd name="connsiteX2" fmla="*/ 11624059 w 12192000"/>
              <a:gd name="connsiteY2" fmla="*/ 793897 h 6858000"/>
              <a:gd name="connsiteX3" fmla="*/ 11836459 w 12192000"/>
              <a:gd name="connsiteY3" fmla="*/ 571943 h 6858000"/>
              <a:gd name="connsiteX4" fmla="*/ 11624059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 name="connsiteX0" fmla="*/ 11624059 w 12192000"/>
              <a:gd name="connsiteY0" fmla="*/ 349989 h 6858000"/>
              <a:gd name="connsiteX1" fmla="*/ 11411659 w 12192000"/>
              <a:gd name="connsiteY1" fmla="*/ 571943 h 6858000"/>
              <a:gd name="connsiteX2" fmla="*/ 11836459 w 12192000"/>
              <a:gd name="connsiteY2" fmla="*/ 571943 h 6858000"/>
              <a:gd name="connsiteX3" fmla="*/ 11624059 w 12192000"/>
              <a:gd name="connsiteY3" fmla="*/ 34998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 name="connsiteX8" fmla="*/ 0 w 12192000"/>
              <a:gd name="connsiteY8" fmla="*/ 0 h 6858000"/>
              <a:gd name="connsiteX0" fmla="*/ 11624059 w 12192000"/>
              <a:gd name="connsiteY0" fmla="*/ 349989 h 6858000"/>
              <a:gd name="connsiteX1" fmla="*/ 11411659 w 12192000"/>
              <a:gd name="connsiteY1" fmla="*/ 571943 h 6858000"/>
              <a:gd name="connsiteX2" fmla="*/ 11624059 w 12192000"/>
              <a:gd name="connsiteY2" fmla="*/ 349989 h 6858000"/>
              <a:gd name="connsiteX3" fmla="*/ 0 w 12192000"/>
              <a:gd name="connsiteY3" fmla="*/ 0 h 6858000"/>
              <a:gd name="connsiteX4" fmla="*/ 12192000 w 12192000"/>
              <a:gd name="connsiteY4" fmla="*/ 0 h 6858000"/>
              <a:gd name="connsiteX5" fmla="*/ 12192000 w 12192000"/>
              <a:gd name="connsiteY5" fmla="*/ 6858000 h 6858000"/>
              <a:gd name="connsiteX6" fmla="*/ 0 w 12192000"/>
              <a:gd name="connsiteY6" fmla="*/ 6858000 h 6858000"/>
              <a:gd name="connsiteX7" fmla="*/ 0 w 12192000"/>
              <a:gd name="connsiteY7" fmla="*/ 0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a:solidFill>
                  <a:schemeClr val="tx1">
                    <a:lumMod val="75000"/>
                    <a:lumOff val="25000"/>
                  </a:schemeClr>
                </a:solidFill>
              </a:defRPr>
            </a:lvl1pPr>
          </a:lstStyle>
          <a:p>
            <a:r>
              <a:rPr lang="en-US"/>
              <a:t>Click icon to add picture</a:t>
            </a:r>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2833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3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pic>
        <p:nvPicPr>
          <p:cNvPr id="12" name="Picture 11"/>
          <p:cNvPicPr>
            <a:picLocks noChangeAspect="1"/>
          </p:cNvPicPr>
          <p:nvPr/>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12"/>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5355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pic>
        <p:nvPicPr>
          <p:cNvPr id="13" name="Picture 12"/>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539073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pic>
        <p:nvPicPr>
          <p:cNvPr id="11" name="Picture 10"/>
          <p:cNvPicPr>
            <a:picLocks noChangeAspect="1"/>
          </p:cNvPicPr>
          <p:nvPr userDrawn="1"/>
        </p:nvPicPr>
        <p:blipFill>
          <a:blip r:embed="rId2"/>
          <a:stretch>
            <a:fillRect/>
          </a:stretch>
        </p:blipFill>
        <p:spPr>
          <a:xfrm>
            <a:off x="918640" y="1856301"/>
            <a:ext cx="2289509" cy="622670"/>
          </a:xfrm>
          <a:prstGeom prst="rect">
            <a:avLst/>
          </a:prstGeom>
        </p:spPr>
      </p:pic>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489233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4087989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Contents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p:cNvPicPr>
            <a:picLocks noChangeAspect="1"/>
          </p:cNvPicPr>
          <p:nvPr userDrawn="1"/>
        </p:nvPicPr>
        <p:blipFill>
          <a:blip r:embed="rId2"/>
          <a:stretch>
            <a:fillRect/>
          </a:stretch>
        </p:blipFill>
        <p:spPr>
          <a:xfrm>
            <a:off x="8558974" y="262492"/>
            <a:ext cx="318134" cy="332931"/>
          </a:xfrm>
          <a:prstGeom prst="rect">
            <a:avLst/>
          </a:prstGeom>
        </p:spPr>
      </p:pic>
      <p:sp>
        <p:nvSpPr>
          <p:cNvPr id="3" name="Slide Number Placeholder 2"/>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8" name="Title 1"/>
          <p:cNvSpPr>
            <a:spLocks noGrp="1"/>
          </p:cNvSpPr>
          <p:nvPr>
            <p:ph type="title" hasCustomPrompt="1"/>
          </p:nvPr>
        </p:nvSpPr>
        <p:spPr>
          <a:xfrm>
            <a:off x="1031412" y="1420699"/>
            <a:ext cx="3137965" cy="562546"/>
          </a:xfrm>
        </p:spPr>
        <p:txBody>
          <a:bodyPr anchor="ctr">
            <a:noAutofit/>
          </a:bodyPr>
          <a:lstStyle>
            <a:lvl1pPr marL="0" marR="0" indent="0" algn="r" defTabSz="685799" rtl="0" eaLnBrk="1" fontAlgn="auto" latinLnBrk="0" hangingPunct="1">
              <a:lnSpc>
                <a:spcPct val="100000"/>
              </a:lnSpc>
              <a:spcBef>
                <a:spcPct val="0"/>
              </a:spcBef>
              <a:spcAft>
                <a:spcPts val="0"/>
              </a:spcAft>
              <a:buClrTx/>
              <a:buSzTx/>
              <a:buFontTx/>
              <a:buNone/>
              <a:tabLst/>
              <a:defRPr sz="3300" baseline="0">
                <a:solidFill>
                  <a:schemeClr val="bg1"/>
                </a:solidFill>
              </a:defRPr>
            </a:lvl1pPr>
          </a:lstStyle>
          <a:p>
            <a:r>
              <a:rPr lang="en-US" sz="3300" b="1" i="0" dirty="0">
                <a:solidFill>
                  <a:schemeClr val="bg1"/>
                </a:solidFill>
                <a:latin typeface="Gotham-Bold" charset="0"/>
                <a:ea typeface="Gotham-Bold" charset="0"/>
                <a:cs typeface="Gotham-Bold" charset="0"/>
              </a:rPr>
              <a:t>AGENDA</a:t>
            </a:r>
          </a:p>
        </p:txBody>
      </p:sp>
      <p:sp>
        <p:nvSpPr>
          <p:cNvPr id="9" name="Table Placeholder 8"/>
          <p:cNvSpPr>
            <a:spLocks noGrp="1"/>
          </p:cNvSpPr>
          <p:nvPr>
            <p:ph type="tbl" sz="quarter" idx="12" hasCustomPrompt="1"/>
          </p:nvPr>
        </p:nvSpPr>
        <p:spPr>
          <a:xfrm>
            <a:off x="4568941" y="1356123"/>
            <a:ext cx="4242875" cy="2431256"/>
          </a:xfrm>
        </p:spPr>
        <p:txBody>
          <a:bodyPr anchor="ctr"/>
          <a:lstStyle>
            <a:lvl1pPr marL="0" indent="0" algn="ctr">
              <a:buNone/>
              <a:defRPr sz="1350" baseline="0"/>
            </a:lvl1pPr>
          </a:lstStyle>
          <a:p>
            <a:r>
              <a:rPr lang="en-US" dirty="0"/>
              <a:t>Click to insert table of contents</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890429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Section Header_1">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7" name="Rectangle 6"/>
          <p:cNvSpPr/>
          <p:nvPr userDrawn="1"/>
        </p:nvSpPr>
        <p:spPr>
          <a:xfrm>
            <a:off x="1" y="1622503"/>
            <a:ext cx="4808963" cy="189013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16778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Section Header_1">
    <p:spTree>
      <p:nvGrpSpPr>
        <p:cNvPr id="1" name=""/>
        <p:cNvGrpSpPr/>
        <p:nvPr/>
      </p:nvGrpSpPr>
      <p:grpSpPr>
        <a:xfrm>
          <a:off x="0" y="0"/>
          <a:ext cx="0" cy="0"/>
          <a:chOff x="0" y="0"/>
          <a:chExt cx="0" cy="0"/>
        </a:xfrm>
      </p:grpSpPr>
      <p:sp>
        <p:nvSpPr>
          <p:cNvPr id="11" name="Rectangle 10"/>
          <p:cNvSpPr/>
          <p:nvPr userDrawn="1"/>
        </p:nvSpPr>
        <p:spPr>
          <a:xfrm>
            <a:off x="1" y="1622503"/>
            <a:ext cx="4808963" cy="1890131"/>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3"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54169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2_Section Header_1">
    <p:spTree>
      <p:nvGrpSpPr>
        <p:cNvPr id="1" name=""/>
        <p:cNvGrpSpPr/>
        <p:nvPr/>
      </p:nvGrpSpPr>
      <p:grpSpPr>
        <a:xfrm>
          <a:off x="0" y="0"/>
          <a:ext cx="0" cy="0"/>
          <a:chOff x="0" y="0"/>
          <a:chExt cx="0" cy="0"/>
        </a:xfrm>
      </p:grpSpPr>
      <p:sp>
        <p:nvSpPr>
          <p:cNvPr id="13" name="Rectangle 12"/>
          <p:cNvSpPr/>
          <p:nvPr userDrawn="1"/>
        </p:nvSpPr>
        <p:spPr>
          <a:xfrm>
            <a:off x="0" y="1622503"/>
            <a:ext cx="4808963" cy="1890132"/>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279609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Header_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003601" y="2106490"/>
            <a:ext cx="4122290" cy="994172"/>
          </a:xfrm>
        </p:spPr>
        <p:txBody>
          <a:bodyPr>
            <a:noAutofit/>
          </a:bodyPr>
          <a:lstStyle>
            <a:lvl1pPr>
              <a:defRPr sz="3300">
                <a:solidFill>
                  <a:schemeClr val="bg1"/>
                </a:solidFill>
              </a:defRPr>
            </a:lvl1pPr>
          </a:lstStyle>
          <a:p>
            <a:r>
              <a:rPr lang="en-US" dirty="0"/>
              <a:t>SECTION </a:t>
            </a:r>
            <a:br>
              <a:rPr lang="en-US" dirty="0"/>
            </a:br>
            <a:r>
              <a:rPr lang="en-US" dirty="0"/>
              <a:t>BREAK TITLE</a:t>
            </a:r>
          </a:p>
        </p:txBody>
      </p:sp>
      <p:cxnSp>
        <p:nvCxnSpPr>
          <p:cNvPr id="6" name="Straight Connector 5"/>
          <p:cNvCxnSpPr/>
          <p:nvPr userDrawn="1"/>
        </p:nvCxnSpPr>
        <p:spPr>
          <a:xfrm>
            <a:off x="2657475" y="1924216"/>
            <a:ext cx="0" cy="14019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8558974" y="262492"/>
            <a:ext cx="318134" cy="332931"/>
          </a:xfrm>
          <a:prstGeom prst="rect">
            <a:avLst/>
          </a:prstGeom>
        </p:spPr>
      </p:pic>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Text Placeholder 5"/>
          <p:cNvSpPr>
            <a:spLocks noGrp="1"/>
          </p:cNvSpPr>
          <p:nvPr>
            <p:ph type="body" sz="quarter" idx="13" hasCustomPrompt="1"/>
          </p:nvPr>
        </p:nvSpPr>
        <p:spPr>
          <a:xfrm>
            <a:off x="1557630"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61983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72160" y="3564523"/>
            <a:ext cx="1908369" cy="746059"/>
          </a:xfrm>
        </p:spPr>
        <p:txBody>
          <a:bodyPr>
            <a:noAutofit/>
          </a:bodyPr>
          <a:lstStyle>
            <a:lvl1pPr marL="0" indent="0" algn="ctr">
              <a:buNone/>
              <a:defRPr sz="825"/>
            </a:lvl1pPr>
          </a:lstStyle>
          <a:p>
            <a:pPr lvl="0"/>
            <a:r>
              <a:rPr lang="en-US"/>
              <a:t>Click to edit Master text styles</a:t>
            </a:r>
          </a:p>
        </p:txBody>
      </p:sp>
      <p:sp>
        <p:nvSpPr>
          <p:cNvPr id="4" name="Content Placeholder 3"/>
          <p:cNvSpPr>
            <a:spLocks noGrp="1"/>
          </p:cNvSpPr>
          <p:nvPr>
            <p:ph sz="half" idx="2"/>
          </p:nvPr>
        </p:nvSpPr>
        <p:spPr>
          <a:xfrm>
            <a:off x="3619403" y="3564523"/>
            <a:ext cx="1911488" cy="746059"/>
          </a:xfrm>
        </p:spPr>
        <p:txBody>
          <a:bodyPr>
            <a:noAutofit/>
          </a:bodyPr>
          <a:lstStyle>
            <a:lvl1pPr marL="0" indent="0" algn="ctr">
              <a:buNone/>
              <a:defRPr sz="825"/>
            </a:lvl1pPr>
          </a:lstStyle>
          <a:p>
            <a:pPr lvl="0"/>
            <a:r>
              <a:rPr lang="en-US"/>
              <a:t>Click to edit Master text styles</a:t>
            </a:r>
          </a:p>
        </p:txBody>
      </p:sp>
      <p:sp>
        <p:nvSpPr>
          <p:cNvPr id="8" name="Rectangle 7"/>
          <p:cNvSpPr/>
          <p:nvPr userDrawn="1"/>
        </p:nvSpPr>
        <p:spPr>
          <a:xfrm>
            <a:off x="223688" y="1"/>
            <a:ext cx="3205313" cy="94676"/>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1"/>
          <p:cNvSpPr>
            <a:spLocks noGrp="1"/>
          </p:cNvSpPr>
          <p:nvPr>
            <p:ph type="title"/>
          </p:nvPr>
        </p:nvSpPr>
        <p:spPr/>
        <p:txBody>
          <a:bodyPr/>
          <a:lstStyle/>
          <a:p>
            <a:r>
              <a:rPr lang="en-US"/>
              <a:t>Click to edit Master title style</a:t>
            </a:r>
          </a:p>
        </p:txBody>
      </p:sp>
      <p:sp>
        <p:nvSpPr>
          <p:cNvPr id="17" name="Content Placeholder 3"/>
          <p:cNvSpPr>
            <a:spLocks noGrp="1"/>
          </p:cNvSpPr>
          <p:nvPr>
            <p:ph sz="half" idx="10"/>
          </p:nvPr>
        </p:nvSpPr>
        <p:spPr>
          <a:xfrm>
            <a:off x="6368206" y="3564523"/>
            <a:ext cx="1911488" cy="746059"/>
          </a:xfrm>
        </p:spPr>
        <p:txBody>
          <a:bodyPr>
            <a:noAutofit/>
          </a:bodyPr>
          <a:lstStyle>
            <a:lvl1pPr marL="0" indent="0" algn="ctr">
              <a:buNone/>
              <a:defRPr sz="825"/>
            </a:lvl1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87397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7927" y="2329155"/>
            <a:ext cx="3589170" cy="1748511"/>
          </a:xfrm>
        </p:spPr>
        <p:txBody>
          <a:bodyPr>
            <a:noAutofit/>
          </a:bodyPr>
          <a:lstStyle>
            <a:lvl1pPr marL="0" indent="0">
              <a:lnSpc>
                <a:spcPct val="150000"/>
              </a:lnSpc>
              <a:buNone/>
              <a:defRPr sz="1125"/>
            </a:lvl1pPr>
            <a:lvl2pPr marL="342899" indent="0">
              <a:buNone/>
              <a:defRPr/>
            </a:lvl2pPr>
            <a:lvl3pPr marL="685799" indent="0">
              <a:buNone/>
              <a:defRPr/>
            </a:lvl3pPr>
            <a:lvl4pPr marL="1028698" indent="0">
              <a:buNone/>
              <a:defRPr/>
            </a:lvl4pPr>
            <a:lvl5pPr marL="1371596" indent="0">
              <a:buNone/>
              <a:defRPr/>
            </a:lvl5pPr>
          </a:lstStyle>
          <a:p>
            <a:pPr lvl="0"/>
            <a:r>
              <a:rPr lang="en-US"/>
              <a:t>Click to edit Master text styles</a:t>
            </a:r>
          </a:p>
        </p:txBody>
      </p:sp>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652187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Contents Slide">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p:cNvPicPr>
            <a:picLocks noChangeAspect="1"/>
          </p:cNvPicPr>
          <p:nvPr/>
        </p:nvPicPr>
        <p:blipFill>
          <a:blip r:embed="rId2"/>
          <a:stretch>
            <a:fillRect/>
          </a:stretch>
        </p:blipFill>
        <p:spPr>
          <a:xfrm>
            <a:off x="8558974" y="262492"/>
            <a:ext cx="318134" cy="332931"/>
          </a:xfrm>
          <a:prstGeom prst="rect">
            <a:avLst/>
          </a:prstGeom>
        </p:spPr>
      </p:pic>
      <p:sp>
        <p:nvSpPr>
          <p:cNvPr id="3" name="Slide Number Placeholder 2"/>
          <p:cNvSpPr>
            <a:spLocks noGrp="1"/>
          </p:cNvSpPr>
          <p:nvPr>
            <p:ph type="sldNum" sz="quarter" idx="11"/>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8" name="Title 1"/>
          <p:cNvSpPr>
            <a:spLocks noGrp="1"/>
          </p:cNvSpPr>
          <p:nvPr>
            <p:ph type="title" hasCustomPrompt="1"/>
          </p:nvPr>
        </p:nvSpPr>
        <p:spPr>
          <a:xfrm>
            <a:off x="1031412" y="1420699"/>
            <a:ext cx="3137965" cy="562546"/>
          </a:xfrm>
        </p:spPr>
        <p:txBody>
          <a:bodyPr anchor="ctr">
            <a:noAutofit/>
          </a:bodyPr>
          <a:lstStyle>
            <a:lvl1pPr marL="0" marR="0" indent="0" algn="r" defTabSz="685799" rtl="0" eaLnBrk="1" fontAlgn="auto" latinLnBrk="0" hangingPunct="1">
              <a:lnSpc>
                <a:spcPct val="100000"/>
              </a:lnSpc>
              <a:spcBef>
                <a:spcPct val="0"/>
              </a:spcBef>
              <a:spcAft>
                <a:spcPts val="0"/>
              </a:spcAft>
              <a:buClrTx/>
              <a:buSzTx/>
              <a:buFontTx/>
              <a:buNone/>
              <a:tabLst/>
              <a:defRPr sz="3300" baseline="0">
                <a:solidFill>
                  <a:schemeClr val="bg1"/>
                </a:solidFill>
              </a:defRPr>
            </a:lvl1pPr>
          </a:lstStyle>
          <a:p>
            <a:r>
              <a:rPr lang="en-US" sz="3300" b="1" i="0" dirty="0">
                <a:solidFill>
                  <a:schemeClr val="bg1"/>
                </a:solidFill>
                <a:latin typeface="Gotham-Bold" charset="0"/>
                <a:ea typeface="Gotham-Bold" charset="0"/>
                <a:cs typeface="Gotham-Bold" charset="0"/>
              </a:rPr>
              <a:t>CONTENTS</a:t>
            </a:r>
          </a:p>
        </p:txBody>
      </p:sp>
      <p:sp>
        <p:nvSpPr>
          <p:cNvPr id="9" name="Table Placeholder 8"/>
          <p:cNvSpPr>
            <a:spLocks noGrp="1"/>
          </p:cNvSpPr>
          <p:nvPr>
            <p:ph type="tbl" sz="quarter" idx="12" hasCustomPrompt="1"/>
          </p:nvPr>
        </p:nvSpPr>
        <p:spPr>
          <a:xfrm>
            <a:off x="4568941" y="1356123"/>
            <a:ext cx="4242875" cy="2431256"/>
          </a:xfrm>
        </p:spPr>
        <p:txBody>
          <a:bodyPr anchor="ctr"/>
          <a:lstStyle>
            <a:lvl1pPr marL="0" indent="0" algn="ctr">
              <a:buNone/>
              <a:defRPr sz="1350" baseline="0"/>
            </a:lvl1pPr>
          </a:lstStyle>
          <a:p>
            <a:r>
              <a:rPr lang="en-US" dirty="0"/>
              <a:t>Click to insert table of contents</a:t>
            </a:r>
          </a:p>
        </p:txBody>
      </p:sp>
      <p:sp>
        <p:nvSpPr>
          <p:cNvPr id="11" name="Footer Placeholder 9"/>
          <p:cNvSpPr>
            <a:spLocks noGrp="1"/>
          </p:cNvSpPr>
          <p:nvPr>
            <p:ph type="ftr" sz="quarter" idx="13"/>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53976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Text Placeholder 5"/>
          <p:cNvSpPr>
            <a:spLocks noGrp="1"/>
          </p:cNvSpPr>
          <p:nvPr>
            <p:ph type="body" sz="quarter" idx="13"/>
          </p:nvPr>
        </p:nvSpPr>
        <p:spPr>
          <a:xfrm>
            <a:off x="4839424"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5"/>
          <p:cNvSpPr>
            <a:spLocks noGrp="1"/>
          </p:cNvSpPr>
          <p:nvPr>
            <p:ph type="body" sz="quarter" idx="14"/>
          </p:nvPr>
        </p:nvSpPr>
        <p:spPr>
          <a:xfrm>
            <a:off x="298742"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03838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12" name="Text Placeholder 5"/>
          <p:cNvSpPr>
            <a:spLocks noGrp="1"/>
          </p:cNvSpPr>
          <p:nvPr>
            <p:ph type="body" sz="quarter" idx="14"/>
          </p:nvPr>
        </p:nvSpPr>
        <p:spPr>
          <a:xfrm>
            <a:off x="298742" y="1163008"/>
            <a:ext cx="8407431"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085337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Rectangle 5"/>
          <p:cNvSpPr/>
          <p:nvPr userDrawn="1"/>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5946897" y="882901"/>
            <a:ext cx="2491921" cy="3213497"/>
          </a:xfrm>
        </p:spPr>
        <p:txBody>
          <a:bodyPr/>
          <a:lstStyle>
            <a:lvl1pPr marL="0" indent="0">
              <a:lnSpc>
                <a:spcPct val="150000"/>
              </a:lnSpc>
              <a:buNone/>
              <a:defRPr sz="1125"/>
            </a:lvl1pPr>
          </a:lstStyle>
          <a:p>
            <a:pPr lvl="0"/>
            <a:r>
              <a:rPr lang="en-US"/>
              <a:t>Click to edit Master text styles</a:t>
            </a:r>
          </a:p>
        </p:txBody>
      </p:sp>
      <p:sp>
        <p:nvSpPr>
          <p:cNvPr id="10" name="Picture Placeholder 9"/>
          <p:cNvSpPr>
            <a:spLocks noGrp="1"/>
          </p:cNvSpPr>
          <p:nvPr>
            <p:ph type="pic" sz="quarter" idx="11"/>
          </p:nvPr>
        </p:nvSpPr>
        <p:spPr>
          <a:xfrm>
            <a:off x="2423162" y="0"/>
            <a:ext cx="3202600" cy="5143500"/>
          </a:xfrm>
          <a:solidFill>
            <a:schemeClr val="bg1">
              <a:lumMod val="95000"/>
            </a:schemeClr>
          </a:solidFill>
        </p:spPr>
        <p:txBody>
          <a:bodyPr anchor="ctr"/>
          <a:lstStyle>
            <a:lvl1pPr marL="0" indent="0" algn="ctr">
              <a:buNone/>
              <a:defRPr sz="1500">
                <a:solidFill>
                  <a:schemeClr val="tx1">
                    <a:lumMod val="75000"/>
                    <a:lumOff val="25000"/>
                  </a:schemeClr>
                </a:solidFill>
              </a:defRPr>
            </a:lvl1pPr>
          </a:lstStyle>
          <a:p>
            <a:r>
              <a:rPr lang="en-US"/>
              <a:t>Click icon to add picture</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190536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Three Content">
    <p:spTree>
      <p:nvGrpSpPr>
        <p:cNvPr id="1" name=""/>
        <p:cNvGrpSpPr/>
        <p:nvPr/>
      </p:nvGrpSpPr>
      <p:grpSpPr>
        <a:xfrm>
          <a:off x="0" y="0"/>
          <a:ext cx="0" cy="0"/>
          <a:chOff x="0" y="0"/>
          <a:chExt cx="0" cy="0"/>
        </a:xfrm>
      </p:grpSpPr>
      <p:sp>
        <p:nvSpPr>
          <p:cNvPr id="11" name="Picture Placeholder 9"/>
          <p:cNvSpPr>
            <a:spLocks noGrp="1"/>
          </p:cNvSpPr>
          <p:nvPr>
            <p:ph type="pic" sz="quarter" idx="11"/>
          </p:nvPr>
        </p:nvSpPr>
        <p:spPr>
          <a:xfrm>
            <a:off x="5941401" y="0"/>
            <a:ext cx="3202600" cy="51435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133" h="6858000">
                <a:moveTo>
                  <a:pt x="3702503" y="349989"/>
                </a:moveTo>
                <a:cubicBezTo>
                  <a:pt x="3585369" y="349989"/>
                  <a:pt x="3490413" y="449361"/>
                  <a:pt x="3490413" y="571943"/>
                </a:cubicBezTo>
                <a:cubicBezTo>
                  <a:pt x="3490413" y="694525"/>
                  <a:pt x="3585369" y="793897"/>
                  <a:pt x="3702503" y="793897"/>
                </a:cubicBezTo>
                <a:cubicBezTo>
                  <a:pt x="3819636" y="793897"/>
                  <a:pt x="3914592" y="694525"/>
                  <a:pt x="3914592" y="571943"/>
                </a:cubicBezTo>
                <a:cubicBezTo>
                  <a:pt x="3914592" y="449361"/>
                  <a:pt x="3819636" y="349989"/>
                  <a:pt x="3702503" y="349989"/>
                </a:cubicBezTo>
                <a:close/>
                <a:moveTo>
                  <a:pt x="0" y="0"/>
                </a:moveTo>
                <a:lnTo>
                  <a:pt x="4270133" y="0"/>
                </a:lnTo>
                <a:lnTo>
                  <a:pt x="4270133"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6" name="Rectangle 5"/>
          <p:cNvSpPr/>
          <p:nvPr userDrawn="1"/>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2738397" y="882901"/>
            <a:ext cx="2491921" cy="3213497"/>
          </a:xfrm>
        </p:spPr>
        <p:txBody>
          <a:bodyPr/>
          <a:lstStyle>
            <a:lvl1pPr marL="0" indent="0">
              <a:lnSpc>
                <a:spcPct val="150000"/>
              </a:lnSpc>
              <a:buNone/>
              <a:defRPr sz="1125"/>
            </a:lvl1pPr>
          </a:lstStyle>
          <a:p>
            <a:pPr lvl="0"/>
            <a:r>
              <a:rPr lang="en-US"/>
              <a:t>Click to edit Master text styles</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91395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5"/>
          <p:cNvSpPr>
            <a:spLocks noGrp="1"/>
          </p:cNvSpPr>
          <p:nvPr>
            <p:ph type="title"/>
          </p:nvPr>
        </p:nvSpPr>
        <p:spPr>
          <a:xfrm>
            <a:off x="207302" y="935227"/>
            <a:ext cx="2892514" cy="821759"/>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07302" y="1793562"/>
            <a:ext cx="2892514" cy="1287065"/>
          </a:xfrm>
        </p:spPr>
        <p:txBody>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Click to edit Master text styles</a:t>
            </a:r>
          </a:p>
        </p:txBody>
      </p:sp>
      <p:sp>
        <p:nvSpPr>
          <p:cNvPr id="10" name="Text Placeholder 9"/>
          <p:cNvSpPr>
            <a:spLocks noGrp="1"/>
          </p:cNvSpPr>
          <p:nvPr>
            <p:ph type="body" sz="quarter" idx="11"/>
          </p:nvPr>
        </p:nvSpPr>
        <p:spPr>
          <a:xfrm>
            <a:off x="6001417" y="1057632"/>
            <a:ext cx="2694527" cy="2558654"/>
          </a:xfrm>
        </p:spPr>
        <p:txBody>
          <a:bodyPr/>
          <a:lstStyle>
            <a:lvl1pPr marL="0" indent="0">
              <a:lnSpc>
                <a:spcPct val="150000"/>
              </a:lnSpc>
              <a:buNone/>
              <a:defRPr sz="1125"/>
            </a:lvl1pPr>
          </a:lstStyle>
          <a:p>
            <a:pPr lvl="0"/>
            <a:r>
              <a:rPr lang="en-US"/>
              <a:t>Click to edit Master text styles</a:t>
            </a:r>
          </a:p>
        </p:txBody>
      </p:sp>
      <p:sp>
        <p:nvSpPr>
          <p:cNvPr id="3" name="Slide Number Placeholder 2"/>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01603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Statistic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2864735" y="231244"/>
            <a:ext cx="4679066" cy="4680345"/>
          </a:xfrm>
          <a:custGeom>
            <a:avLst/>
            <a:gdLst>
              <a:gd name="connsiteX0" fmla="*/ 3119377 w 6238754"/>
              <a:gd name="connsiteY0" fmla="*/ 1812290 h 6240460"/>
              <a:gd name="connsiteX1" fmla="*/ 1811438 w 6238754"/>
              <a:gd name="connsiteY1" fmla="*/ 3120229 h 6240460"/>
              <a:gd name="connsiteX2" fmla="*/ 3119377 w 6238754"/>
              <a:gd name="connsiteY2" fmla="*/ 4428168 h 6240460"/>
              <a:gd name="connsiteX3" fmla="*/ 4427316 w 6238754"/>
              <a:gd name="connsiteY3" fmla="*/ 3120229 h 6240460"/>
              <a:gd name="connsiteX4" fmla="*/ 3119377 w 6238754"/>
              <a:gd name="connsiteY4" fmla="*/ 1812290 h 6240460"/>
              <a:gd name="connsiteX5" fmla="*/ 3119377 w 6238754"/>
              <a:gd name="connsiteY5" fmla="*/ 0 h 6240460"/>
              <a:gd name="connsiteX6" fmla="*/ 6238754 w 6238754"/>
              <a:gd name="connsiteY6" fmla="*/ 3120230 h 6240460"/>
              <a:gd name="connsiteX7" fmla="*/ 3119377 w 6238754"/>
              <a:gd name="connsiteY7" fmla="*/ 6240460 h 6240460"/>
              <a:gd name="connsiteX8" fmla="*/ 0 w 6238754"/>
              <a:gd name="connsiteY8" fmla="*/ 3120230 h 6240460"/>
              <a:gd name="connsiteX9" fmla="*/ 3119377 w 6238754"/>
              <a:gd name="connsiteY9" fmla="*/ 0 h 62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754" h="6240460">
                <a:moveTo>
                  <a:pt x="3119377" y="1812290"/>
                </a:moveTo>
                <a:cubicBezTo>
                  <a:pt x="2397022" y="1812290"/>
                  <a:pt x="1811438" y="2397874"/>
                  <a:pt x="1811438" y="3120229"/>
                </a:cubicBezTo>
                <a:cubicBezTo>
                  <a:pt x="1811438" y="3842584"/>
                  <a:pt x="2397022" y="4428168"/>
                  <a:pt x="3119377" y="4428168"/>
                </a:cubicBezTo>
                <a:cubicBezTo>
                  <a:pt x="3841732" y="4428168"/>
                  <a:pt x="4427316" y="3842584"/>
                  <a:pt x="4427316" y="3120229"/>
                </a:cubicBezTo>
                <a:cubicBezTo>
                  <a:pt x="4427316" y="2397874"/>
                  <a:pt x="3841732" y="1812290"/>
                  <a:pt x="3119377" y="1812290"/>
                </a:cubicBezTo>
                <a:close/>
                <a:moveTo>
                  <a:pt x="3119377" y="0"/>
                </a:moveTo>
                <a:cubicBezTo>
                  <a:pt x="4842161" y="0"/>
                  <a:pt x="6238754" y="1396975"/>
                  <a:pt x="6238754" y="3120230"/>
                </a:cubicBezTo>
                <a:cubicBezTo>
                  <a:pt x="6238754" y="4843485"/>
                  <a:pt x="4842161" y="6240460"/>
                  <a:pt x="3119377" y="6240460"/>
                </a:cubicBezTo>
                <a:cubicBezTo>
                  <a:pt x="1396593" y="6240460"/>
                  <a:pt x="0" y="4843485"/>
                  <a:pt x="0" y="3120230"/>
                </a:cubicBezTo>
                <a:cubicBezTo>
                  <a:pt x="0" y="1396975"/>
                  <a:pt x="1396593" y="0"/>
                  <a:pt x="3119377" y="0"/>
                </a:cubicBez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p:nvPr>
        </p:nvSpPr>
        <p:spPr>
          <a:xfrm>
            <a:off x="197635" y="941022"/>
            <a:ext cx="1951205" cy="1200151"/>
          </a:xfrm>
        </p:spPr>
        <p:txBody>
          <a:bodyPr anchor="t">
            <a:noAutofit/>
          </a:bodyPr>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7294347" y="3963701"/>
            <a:ext cx="1255293" cy="523527"/>
          </a:xfrm>
        </p:spPr>
        <p:txBody>
          <a:bodyPr/>
          <a:lstStyle>
            <a:lvl1pPr marL="0" indent="0">
              <a:buNone/>
              <a:defRPr sz="825"/>
            </a:lvl1pPr>
            <a:lvl2pPr>
              <a:defRPr sz="2099"/>
            </a:lvl2pPr>
            <a:lvl3pPr>
              <a:defRPr sz="1799"/>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11"/>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590994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wo Content_2">
    <p:spTree>
      <p:nvGrpSpPr>
        <p:cNvPr id="1" name=""/>
        <p:cNvGrpSpPr/>
        <p:nvPr/>
      </p:nvGrpSpPr>
      <p:grpSpPr>
        <a:xfrm>
          <a:off x="0" y="0"/>
          <a:ext cx="0" cy="0"/>
          <a:chOff x="0" y="0"/>
          <a:chExt cx="0" cy="0"/>
        </a:xfrm>
      </p:grpSpPr>
      <p:sp>
        <p:nvSpPr>
          <p:cNvPr id="2" name="Title 1"/>
          <p:cNvSpPr>
            <a:spLocks noGrp="1"/>
          </p:cNvSpPr>
          <p:nvPr>
            <p:ph type="title"/>
          </p:nvPr>
        </p:nvSpPr>
        <p:spPr>
          <a:xfrm>
            <a:off x="197635" y="941022"/>
            <a:ext cx="3313661" cy="677467"/>
          </a:xfrm>
        </p:spPr>
        <p:txBody>
          <a:bodyPr anchor="t">
            <a:noAutofit/>
          </a:bodyPr>
          <a:lstStyle>
            <a:lvl1pPr>
              <a:defRPr sz="2401"/>
            </a:lvl1pPr>
          </a:lstStyle>
          <a:p>
            <a:r>
              <a:rPr lang="en-US"/>
              <a:t>Click to edit Master title style</a:t>
            </a:r>
            <a:endParaRPr lang="en-US" dirty="0"/>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Picture Placeholder 2"/>
          <p:cNvSpPr>
            <a:spLocks noGrp="1"/>
          </p:cNvSpPr>
          <p:nvPr>
            <p:ph type="pic" idx="10"/>
          </p:nvPr>
        </p:nvSpPr>
        <p:spPr>
          <a:xfrm>
            <a:off x="4379976" y="0"/>
            <a:ext cx="4764024" cy="2688336"/>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10" name="Rectangle 9"/>
          <p:cNvSpPr/>
          <p:nvPr userDrawn="1"/>
        </p:nvSpPr>
        <p:spPr>
          <a:xfrm>
            <a:off x="4379976" y="2688336"/>
            <a:ext cx="4764024" cy="2455164"/>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7"/>
          <p:cNvSpPr>
            <a:spLocks noGrp="1"/>
          </p:cNvSpPr>
          <p:nvPr>
            <p:ph type="body" sz="quarter" idx="11"/>
          </p:nvPr>
        </p:nvSpPr>
        <p:spPr>
          <a:xfrm>
            <a:off x="197635" y="1738698"/>
            <a:ext cx="3313661" cy="1287065"/>
          </a:xfrm>
        </p:spPr>
        <p:txBody>
          <a:bodyPr>
            <a:noAutofit/>
          </a:bodyPr>
          <a:lstStyle>
            <a:lvl1pPr marL="0" indent="0">
              <a:lnSpc>
                <a:spcPct val="150000"/>
              </a:lnSpc>
              <a:buNone/>
              <a:defRPr sz="1125">
                <a:solidFill>
                  <a:schemeClr val="tx1"/>
                </a:solidFill>
              </a:defRPr>
            </a:lvl1pPr>
            <a:lvl2pPr>
              <a:defRPr sz="1125"/>
            </a:lvl2pPr>
            <a:lvl3pPr>
              <a:defRPr sz="1125"/>
            </a:lvl3pPr>
            <a:lvl4pPr>
              <a:defRPr sz="1125"/>
            </a:lvl4pPr>
            <a:lvl5pPr>
              <a:defRPr sz="1125"/>
            </a:lvl5pPr>
          </a:lstStyle>
          <a:p>
            <a:pPr lvl="0"/>
            <a:r>
              <a:rPr lang="en-US"/>
              <a:t>Click to edit Master text styles</a:t>
            </a:r>
          </a:p>
        </p:txBody>
      </p:sp>
      <p:sp>
        <p:nvSpPr>
          <p:cNvPr id="8" name="Text Placeholder 7"/>
          <p:cNvSpPr>
            <a:spLocks noGrp="1"/>
          </p:cNvSpPr>
          <p:nvPr>
            <p:ph type="body" sz="quarter" idx="12"/>
          </p:nvPr>
        </p:nvSpPr>
        <p:spPr>
          <a:xfrm>
            <a:off x="6641782" y="3181271"/>
            <a:ext cx="1926377" cy="1284684"/>
          </a:xfrm>
        </p:spPr>
        <p:txBody>
          <a:bodyPr/>
          <a:lstStyle>
            <a:lvl1pPr marL="0" indent="0">
              <a:lnSpc>
                <a:spcPct val="100000"/>
              </a:lnSpc>
              <a:buNone/>
              <a:defRPr sz="1050" b="1" i="0">
                <a:solidFill>
                  <a:schemeClr val="bg1"/>
                </a:solidFill>
                <a:latin typeface="Gotham-Bold" charset="0"/>
                <a:ea typeface="Gotham-Bold" charset="0"/>
                <a:cs typeface="Gotham-Bold" charset="0"/>
              </a:defRPr>
            </a:lvl1pPr>
          </a:lstStyle>
          <a:p>
            <a:pPr lvl="0"/>
            <a:r>
              <a:rPr lang="en-US" dirty="0"/>
              <a:t>Click to edit Master text styles</a:t>
            </a:r>
          </a:p>
        </p:txBody>
      </p:sp>
      <p:sp>
        <p:nvSpPr>
          <p:cNvPr id="14" name="Slide Number Placeholder 13"/>
          <p:cNvSpPr>
            <a:spLocks noGrp="1"/>
          </p:cNvSpPr>
          <p:nvPr>
            <p:ph type="sldNum" sz="quarter" idx="14"/>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2"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267765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_Two Content_2">
    <p:spTree>
      <p:nvGrpSpPr>
        <p:cNvPr id="1" name=""/>
        <p:cNvGrpSpPr/>
        <p:nvPr/>
      </p:nvGrpSpPr>
      <p:grpSpPr>
        <a:xfrm>
          <a:off x="0" y="0"/>
          <a:ext cx="0" cy="0"/>
          <a:chOff x="0" y="0"/>
          <a:chExt cx="0" cy="0"/>
        </a:xfrm>
      </p:grpSpPr>
      <p:sp>
        <p:nvSpPr>
          <p:cNvPr id="25" name="Picture Placeholder 45"/>
          <p:cNvSpPr>
            <a:spLocks noGrp="1"/>
          </p:cNvSpPr>
          <p:nvPr>
            <p:ph type="pic" idx="24"/>
          </p:nvPr>
        </p:nvSpPr>
        <p:spPr>
          <a:xfrm>
            <a:off x="0" y="2480982"/>
            <a:ext cx="9144000" cy="2662518"/>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0" y="0"/>
            <a:ext cx="9144000" cy="248098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7635" y="941022"/>
            <a:ext cx="5724341" cy="677467"/>
          </a:xfrm>
        </p:spPr>
        <p:txBody>
          <a:bodyPr anchor="t">
            <a:noAutofit/>
          </a:bodyPr>
          <a:lstStyle>
            <a:lvl1pPr>
              <a:defRPr sz="2401">
                <a:solidFill>
                  <a:schemeClr val="bg1"/>
                </a:solidFill>
              </a:defRPr>
            </a:lvl1pPr>
          </a:lstStyle>
          <a:p>
            <a:r>
              <a:rPr lang="en-US"/>
              <a:t>Click to edit Master title style</a:t>
            </a:r>
            <a:endParaRPr lang="en-US" dirty="0"/>
          </a:p>
        </p:txBody>
      </p:sp>
      <p:sp>
        <p:nvSpPr>
          <p:cNvPr id="11" name="Text Placeholder 7"/>
          <p:cNvSpPr>
            <a:spLocks noGrp="1"/>
          </p:cNvSpPr>
          <p:nvPr>
            <p:ph type="body" sz="quarter" idx="11"/>
          </p:nvPr>
        </p:nvSpPr>
        <p:spPr>
          <a:xfrm>
            <a:off x="197635" y="1738698"/>
            <a:ext cx="5724341" cy="553838"/>
          </a:xfrm>
        </p:spPr>
        <p:txBody>
          <a:bodyPr>
            <a:noAutofit/>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Click to edit Master text styles</a:t>
            </a:r>
          </a:p>
        </p:txBody>
      </p:sp>
      <p:pic>
        <p:nvPicPr>
          <p:cNvPr id="21" name="Picture 20"/>
          <p:cNvPicPr>
            <a:picLocks noChangeAspect="1"/>
          </p:cNvPicPr>
          <p:nvPr userDrawn="1"/>
        </p:nvPicPr>
        <p:blipFill>
          <a:blip r:embed="rId2"/>
          <a:stretch>
            <a:fillRect/>
          </a:stretch>
        </p:blipFill>
        <p:spPr>
          <a:xfrm>
            <a:off x="271184" y="251978"/>
            <a:ext cx="318134" cy="332931"/>
          </a:xfrm>
          <a:prstGeom prst="rect">
            <a:avLst/>
          </a:prstGeom>
        </p:spPr>
      </p:pic>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09052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7" name="Rectangle 6"/>
          <p:cNvSpPr/>
          <p:nvPr/>
        </p:nvSpPr>
        <p:spPr>
          <a:xfrm>
            <a:off x="6693409" y="3026664"/>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1278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7" name="Rectangle 6"/>
          <p:cNvSpPr/>
          <p:nvPr userDrawn="1"/>
        </p:nvSpPr>
        <p:spPr>
          <a:xfrm>
            <a:off x="1" y="3037907"/>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50592" y="4957941"/>
            <a:ext cx="6351875" cy="196802"/>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1984568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Header_1">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7" name="Rectangle 6"/>
          <p:cNvSpPr/>
          <p:nvPr/>
        </p:nvSpPr>
        <p:spPr>
          <a:xfrm>
            <a:off x="1" y="1622503"/>
            <a:ext cx="4808963" cy="189013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14"/>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125909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Picture with Caption_Rigth">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8" name="Rectangle 7"/>
          <p:cNvSpPr/>
          <p:nvPr userDrawn="1"/>
        </p:nvSpPr>
        <p:spPr>
          <a:xfrm>
            <a:off x="6693407" y="3026664"/>
            <a:ext cx="2450592" cy="2116836"/>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715547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Picture with Caption_Left">
    <p:spTree>
      <p:nvGrpSpPr>
        <p:cNvPr id="1" name=""/>
        <p:cNvGrpSpPr/>
        <p:nvPr/>
      </p:nvGrpSpPr>
      <p:grpSpPr>
        <a:xfrm>
          <a:off x="0" y="0"/>
          <a:ext cx="0" cy="0"/>
          <a:chOff x="0" y="0"/>
          <a:chExt cx="0" cy="0"/>
        </a:xfrm>
      </p:grpSpPr>
      <p:sp>
        <p:nvSpPr>
          <p:cNvPr id="7"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8" name="Rectangle 7"/>
          <p:cNvSpPr/>
          <p:nvPr userDrawn="1"/>
        </p:nvSpPr>
        <p:spPr>
          <a:xfrm>
            <a:off x="-1" y="3031066"/>
            <a:ext cx="2446868" cy="213568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46867" y="4957941"/>
            <a:ext cx="6355600" cy="177181"/>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3210318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6693407" y="3026664"/>
            <a:ext cx="2450593" cy="2116836"/>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11287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7" name="Rectangle 6"/>
          <p:cNvSpPr/>
          <p:nvPr userDrawn="1"/>
        </p:nvSpPr>
        <p:spPr>
          <a:xfrm>
            <a:off x="1" y="3031066"/>
            <a:ext cx="2450591" cy="2112434"/>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50592" y="4957941"/>
            <a:ext cx="6351875" cy="177181"/>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447134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Vertical Bar and Picture">
    <p:spTree>
      <p:nvGrpSpPr>
        <p:cNvPr id="1" name=""/>
        <p:cNvGrpSpPr/>
        <p:nvPr/>
      </p:nvGrpSpPr>
      <p:grpSpPr>
        <a:xfrm>
          <a:off x="0" y="0"/>
          <a:ext cx="0" cy="0"/>
          <a:chOff x="0" y="0"/>
          <a:chExt cx="0" cy="0"/>
        </a:xfrm>
      </p:grpSpPr>
      <p:sp>
        <p:nvSpPr>
          <p:cNvPr id="8" name="Picture Placeholder 8"/>
          <p:cNvSpPr>
            <a:spLocks noGrp="1"/>
          </p:cNvSpPr>
          <p:nvPr>
            <p:ph type="pic" sz="quarter" idx="10"/>
          </p:nvPr>
        </p:nvSpPr>
        <p:spPr>
          <a:xfrm>
            <a:off x="1636776" y="0"/>
            <a:ext cx="7507224" cy="5143500"/>
          </a:xfrm>
          <a:custGeom>
            <a:avLst/>
            <a:gdLst>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450832 w 10009632"/>
              <a:gd name="connsiteY38" fmla="*/ 641350 h 6858000"/>
              <a:gd name="connsiteX39" fmla="*/ 9325209 w 10009632"/>
              <a:gd name="connsiteY39" fmla="*/ 641481 h 6858000"/>
              <a:gd name="connsiteX40" fmla="*/ 9299558 w 10009632"/>
              <a:gd name="connsiteY40" fmla="*/ 615325 h 6858000"/>
              <a:gd name="connsiteX41" fmla="*/ 9299558 w 10009632"/>
              <a:gd name="connsiteY41" fmla="*/ 611858 h 6858000"/>
              <a:gd name="connsiteX42" fmla="*/ 9299558 w 10009632"/>
              <a:gd name="connsiteY42" fmla="*/ 609076 h 6858000"/>
              <a:gd name="connsiteX43" fmla="*/ 9299557 w 10009632"/>
              <a:gd name="connsiteY43" fmla="*/ 609076 h 6858000"/>
              <a:gd name="connsiteX44" fmla="*/ 9297987 w 10009632"/>
              <a:gd name="connsiteY44" fmla="*/ 524982 h 6858000"/>
              <a:gd name="connsiteX45" fmla="*/ 9297327 w 10009632"/>
              <a:gd name="connsiteY45" fmla="*/ 521721 h 6858000"/>
              <a:gd name="connsiteX46" fmla="*/ 9311574 w 10009632"/>
              <a:gd name="connsiteY46" fmla="*/ 500271 h 6858000"/>
              <a:gd name="connsiteX47" fmla="*/ 9319005 w 10009632"/>
              <a:gd name="connsiteY47" fmla="*/ 498774 h 6858000"/>
              <a:gd name="connsiteX48" fmla="*/ 9318981 w 10009632"/>
              <a:gd name="connsiteY48" fmla="*/ 498442 h 6858000"/>
              <a:gd name="connsiteX49" fmla="*/ 9346322 w 10009632"/>
              <a:gd name="connsiteY49" fmla="*/ 495886 h 6858000"/>
              <a:gd name="connsiteX50" fmla="*/ 9356813 w 10009632"/>
              <a:gd name="connsiteY50" fmla="*/ 495676 h 6858000"/>
              <a:gd name="connsiteX51" fmla="*/ 9356893 w 10009632"/>
              <a:gd name="connsiteY51" fmla="*/ 495660 h 6858000"/>
              <a:gd name="connsiteX52" fmla="*/ 9356959 w 10009632"/>
              <a:gd name="connsiteY52" fmla="*/ 495673 h 6858000"/>
              <a:gd name="connsiteX53" fmla="*/ 9357631 w 10009632"/>
              <a:gd name="connsiteY53" fmla="*/ 495659 h 6858000"/>
              <a:gd name="connsiteX54" fmla="*/ 9442002 w 10009632"/>
              <a:gd name="connsiteY54" fmla="*/ 349989 h 6858000"/>
              <a:gd name="connsiteX55" fmla="*/ 9229912 w 10009632"/>
              <a:gd name="connsiteY55" fmla="*/ 571943 h 6858000"/>
              <a:gd name="connsiteX56" fmla="*/ 9442002 w 10009632"/>
              <a:gd name="connsiteY56" fmla="*/ 793897 h 6858000"/>
              <a:gd name="connsiteX57" fmla="*/ 9654091 w 10009632"/>
              <a:gd name="connsiteY57" fmla="*/ 571943 h 6858000"/>
              <a:gd name="connsiteX58" fmla="*/ 9442002 w 10009632"/>
              <a:gd name="connsiteY58" fmla="*/ 349989 h 6858000"/>
              <a:gd name="connsiteX59" fmla="*/ 0 w 10009632"/>
              <a:gd name="connsiteY59" fmla="*/ 0 h 6858000"/>
              <a:gd name="connsiteX60" fmla="*/ 10009632 w 10009632"/>
              <a:gd name="connsiteY60" fmla="*/ 0 h 6858000"/>
              <a:gd name="connsiteX61" fmla="*/ 10009632 w 10009632"/>
              <a:gd name="connsiteY61" fmla="*/ 6858000 h 6858000"/>
              <a:gd name="connsiteX62" fmla="*/ 0 w 10009632"/>
              <a:gd name="connsiteY62" fmla="*/ 6858000 h 6858000"/>
              <a:gd name="connsiteX63" fmla="*/ 0 w 10009632"/>
              <a:gd name="connsiteY63" fmla="*/ 6083809 h 6858000"/>
              <a:gd name="connsiteX64" fmla="*/ 1536192 w 10009632"/>
              <a:gd name="connsiteY64" fmla="*/ 6083809 h 6858000"/>
              <a:gd name="connsiteX65" fmla="*/ 1536192 w 10009632"/>
              <a:gd name="connsiteY65" fmla="*/ 743713 h 6858000"/>
              <a:gd name="connsiteX66" fmla="*/ 0 w 10009632"/>
              <a:gd name="connsiteY66" fmla="*/ 743713 h 6858000"/>
              <a:gd name="connsiteX67" fmla="*/ 0 w 10009632"/>
              <a:gd name="connsiteY6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357631 w 10009632"/>
              <a:gd name="connsiteY52" fmla="*/ 495659 h 6858000"/>
              <a:gd name="connsiteX53" fmla="*/ 9442002 w 10009632"/>
              <a:gd name="connsiteY53" fmla="*/ 349989 h 6858000"/>
              <a:gd name="connsiteX54" fmla="*/ 9229912 w 10009632"/>
              <a:gd name="connsiteY54" fmla="*/ 571943 h 6858000"/>
              <a:gd name="connsiteX55" fmla="*/ 9442002 w 10009632"/>
              <a:gd name="connsiteY55" fmla="*/ 793897 h 6858000"/>
              <a:gd name="connsiteX56" fmla="*/ 9654091 w 10009632"/>
              <a:gd name="connsiteY56" fmla="*/ 571943 h 6858000"/>
              <a:gd name="connsiteX57" fmla="*/ 9442002 w 10009632"/>
              <a:gd name="connsiteY57" fmla="*/ 349989 h 6858000"/>
              <a:gd name="connsiteX58" fmla="*/ 0 w 10009632"/>
              <a:gd name="connsiteY58" fmla="*/ 0 h 6858000"/>
              <a:gd name="connsiteX59" fmla="*/ 10009632 w 10009632"/>
              <a:gd name="connsiteY59" fmla="*/ 0 h 6858000"/>
              <a:gd name="connsiteX60" fmla="*/ 10009632 w 10009632"/>
              <a:gd name="connsiteY60" fmla="*/ 6858000 h 6858000"/>
              <a:gd name="connsiteX61" fmla="*/ 0 w 10009632"/>
              <a:gd name="connsiteY61" fmla="*/ 6858000 h 6858000"/>
              <a:gd name="connsiteX62" fmla="*/ 0 w 10009632"/>
              <a:gd name="connsiteY62" fmla="*/ 6083809 h 6858000"/>
              <a:gd name="connsiteX63" fmla="*/ 1536192 w 10009632"/>
              <a:gd name="connsiteY63" fmla="*/ 6083809 h 6858000"/>
              <a:gd name="connsiteX64" fmla="*/ 1536192 w 10009632"/>
              <a:gd name="connsiteY64" fmla="*/ 743713 h 6858000"/>
              <a:gd name="connsiteX65" fmla="*/ 0 w 10009632"/>
              <a:gd name="connsiteY65" fmla="*/ 743713 h 6858000"/>
              <a:gd name="connsiteX66" fmla="*/ 0 w 10009632"/>
              <a:gd name="connsiteY6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325209 w 10009632"/>
              <a:gd name="connsiteY37" fmla="*/ 641481 h 6858000"/>
              <a:gd name="connsiteX38" fmla="*/ 9299558 w 10009632"/>
              <a:gd name="connsiteY38" fmla="*/ 615325 h 6858000"/>
              <a:gd name="connsiteX39" fmla="*/ 9299558 w 10009632"/>
              <a:gd name="connsiteY39" fmla="*/ 611858 h 6858000"/>
              <a:gd name="connsiteX40" fmla="*/ 9299558 w 10009632"/>
              <a:gd name="connsiteY40" fmla="*/ 609076 h 6858000"/>
              <a:gd name="connsiteX41" fmla="*/ 9299557 w 10009632"/>
              <a:gd name="connsiteY41" fmla="*/ 609076 h 6858000"/>
              <a:gd name="connsiteX42" fmla="*/ 9297987 w 10009632"/>
              <a:gd name="connsiteY42" fmla="*/ 524982 h 6858000"/>
              <a:gd name="connsiteX43" fmla="*/ 9297327 w 10009632"/>
              <a:gd name="connsiteY43" fmla="*/ 521721 h 6858000"/>
              <a:gd name="connsiteX44" fmla="*/ 9311574 w 10009632"/>
              <a:gd name="connsiteY44" fmla="*/ 500271 h 6858000"/>
              <a:gd name="connsiteX45" fmla="*/ 9319005 w 10009632"/>
              <a:gd name="connsiteY45" fmla="*/ 498774 h 6858000"/>
              <a:gd name="connsiteX46" fmla="*/ 9318981 w 10009632"/>
              <a:gd name="connsiteY46" fmla="*/ 498442 h 6858000"/>
              <a:gd name="connsiteX47" fmla="*/ 9346322 w 10009632"/>
              <a:gd name="connsiteY47" fmla="*/ 495886 h 6858000"/>
              <a:gd name="connsiteX48" fmla="*/ 9356813 w 10009632"/>
              <a:gd name="connsiteY48" fmla="*/ 495676 h 6858000"/>
              <a:gd name="connsiteX49" fmla="*/ 9356893 w 10009632"/>
              <a:gd name="connsiteY49" fmla="*/ 495660 h 6858000"/>
              <a:gd name="connsiteX50" fmla="*/ 9356959 w 10009632"/>
              <a:gd name="connsiteY50" fmla="*/ 495673 h 6858000"/>
              <a:gd name="connsiteX51" fmla="*/ 9357631 w 10009632"/>
              <a:gd name="connsiteY51" fmla="*/ 495659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65" fmla="*/ 0 w 10009632"/>
              <a:gd name="connsiteY6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325209 w 10009632"/>
              <a:gd name="connsiteY36" fmla="*/ 641481 h 6858000"/>
              <a:gd name="connsiteX37" fmla="*/ 9299558 w 10009632"/>
              <a:gd name="connsiteY37" fmla="*/ 615325 h 6858000"/>
              <a:gd name="connsiteX38" fmla="*/ 9299558 w 10009632"/>
              <a:gd name="connsiteY38" fmla="*/ 611858 h 6858000"/>
              <a:gd name="connsiteX39" fmla="*/ 9299558 w 10009632"/>
              <a:gd name="connsiteY39" fmla="*/ 609076 h 6858000"/>
              <a:gd name="connsiteX40" fmla="*/ 9299557 w 10009632"/>
              <a:gd name="connsiteY40" fmla="*/ 609076 h 6858000"/>
              <a:gd name="connsiteX41" fmla="*/ 9297987 w 10009632"/>
              <a:gd name="connsiteY41" fmla="*/ 524982 h 6858000"/>
              <a:gd name="connsiteX42" fmla="*/ 9297327 w 10009632"/>
              <a:gd name="connsiteY42" fmla="*/ 521721 h 6858000"/>
              <a:gd name="connsiteX43" fmla="*/ 9311574 w 10009632"/>
              <a:gd name="connsiteY43" fmla="*/ 500271 h 6858000"/>
              <a:gd name="connsiteX44" fmla="*/ 9319005 w 10009632"/>
              <a:gd name="connsiteY44" fmla="*/ 498774 h 6858000"/>
              <a:gd name="connsiteX45" fmla="*/ 9318981 w 10009632"/>
              <a:gd name="connsiteY45" fmla="*/ 498442 h 6858000"/>
              <a:gd name="connsiteX46" fmla="*/ 9346322 w 10009632"/>
              <a:gd name="connsiteY46" fmla="*/ 495886 h 6858000"/>
              <a:gd name="connsiteX47" fmla="*/ 9356813 w 10009632"/>
              <a:gd name="connsiteY47" fmla="*/ 495676 h 6858000"/>
              <a:gd name="connsiteX48" fmla="*/ 9356893 w 10009632"/>
              <a:gd name="connsiteY48" fmla="*/ 495660 h 6858000"/>
              <a:gd name="connsiteX49" fmla="*/ 9356959 w 10009632"/>
              <a:gd name="connsiteY49" fmla="*/ 495673 h 6858000"/>
              <a:gd name="connsiteX50" fmla="*/ 9357631 w 10009632"/>
              <a:gd name="connsiteY50" fmla="*/ 495659 h 6858000"/>
              <a:gd name="connsiteX51" fmla="*/ 9442002 w 10009632"/>
              <a:gd name="connsiteY51" fmla="*/ 349989 h 6858000"/>
              <a:gd name="connsiteX52" fmla="*/ 9229912 w 10009632"/>
              <a:gd name="connsiteY52" fmla="*/ 571943 h 6858000"/>
              <a:gd name="connsiteX53" fmla="*/ 9442002 w 10009632"/>
              <a:gd name="connsiteY53" fmla="*/ 793897 h 6858000"/>
              <a:gd name="connsiteX54" fmla="*/ 9654091 w 10009632"/>
              <a:gd name="connsiteY54" fmla="*/ 571943 h 6858000"/>
              <a:gd name="connsiteX55" fmla="*/ 9442002 w 10009632"/>
              <a:gd name="connsiteY55" fmla="*/ 349989 h 6858000"/>
              <a:gd name="connsiteX56" fmla="*/ 0 w 10009632"/>
              <a:gd name="connsiteY56" fmla="*/ 0 h 6858000"/>
              <a:gd name="connsiteX57" fmla="*/ 10009632 w 10009632"/>
              <a:gd name="connsiteY57" fmla="*/ 0 h 6858000"/>
              <a:gd name="connsiteX58" fmla="*/ 10009632 w 10009632"/>
              <a:gd name="connsiteY58" fmla="*/ 6858000 h 6858000"/>
              <a:gd name="connsiteX59" fmla="*/ 0 w 10009632"/>
              <a:gd name="connsiteY59" fmla="*/ 6858000 h 6858000"/>
              <a:gd name="connsiteX60" fmla="*/ 0 w 10009632"/>
              <a:gd name="connsiteY60" fmla="*/ 6083809 h 6858000"/>
              <a:gd name="connsiteX61" fmla="*/ 1536192 w 10009632"/>
              <a:gd name="connsiteY61" fmla="*/ 6083809 h 6858000"/>
              <a:gd name="connsiteX62" fmla="*/ 1536192 w 10009632"/>
              <a:gd name="connsiteY62" fmla="*/ 743713 h 6858000"/>
              <a:gd name="connsiteX63" fmla="*/ 0 w 10009632"/>
              <a:gd name="connsiteY63" fmla="*/ 743713 h 6858000"/>
              <a:gd name="connsiteX64" fmla="*/ 0 w 10009632"/>
              <a:gd name="connsiteY6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325209 w 10009632"/>
              <a:gd name="connsiteY35" fmla="*/ 641481 h 6858000"/>
              <a:gd name="connsiteX36" fmla="*/ 9299558 w 10009632"/>
              <a:gd name="connsiteY36" fmla="*/ 615325 h 6858000"/>
              <a:gd name="connsiteX37" fmla="*/ 9299558 w 10009632"/>
              <a:gd name="connsiteY37" fmla="*/ 611858 h 6858000"/>
              <a:gd name="connsiteX38" fmla="*/ 9299558 w 10009632"/>
              <a:gd name="connsiteY38" fmla="*/ 609076 h 6858000"/>
              <a:gd name="connsiteX39" fmla="*/ 9299557 w 10009632"/>
              <a:gd name="connsiteY39" fmla="*/ 609076 h 6858000"/>
              <a:gd name="connsiteX40" fmla="*/ 9297987 w 10009632"/>
              <a:gd name="connsiteY40" fmla="*/ 524982 h 6858000"/>
              <a:gd name="connsiteX41" fmla="*/ 9297327 w 10009632"/>
              <a:gd name="connsiteY41" fmla="*/ 521721 h 6858000"/>
              <a:gd name="connsiteX42" fmla="*/ 9311574 w 10009632"/>
              <a:gd name="connsiteY42" fmla="*/ 500271 h 6858000"/>
              <a:gd name="connsiteX43" fmla="*/ 9319005 w 10009632"/>
              <a:gd name="connsiteY43" fmla="*/ 498774 h 6858000"/>
              <a:gd name="connsiteX44" fmla="*/ 9318981 w 10009632"/>
              <a:gd name="connsiteY44" fmla="*/ 498442 h 6858000"/>
              <a:gd name="connsiteX45" fmla="*/ 9346322 w 10009632"/>
              <a:gd name="connsiteY45" fmla="*/ 495886 h 6858000"/>
              <a:gd name="connsiteX46" fmla="*/ 9356813 w 10009632"/>
              <a:gd name="connsiteY46" fmla="*/ 495676 h 6858000"/>
              <a:gd name="connsiteX47" fmla="*/ 9356893 w 10009632"/>
              <a:gd name="connsiteY47" fmla="*/ 495660 h 6858000"/>
              <a:gd name="connsiteX48" fmla="*/ 9356959 w 10009632"/>
              <a:gd name="connsiteY48" fmla="*/ 495673 h 6858000"/>
              <a:gd name="connsiteX49" fmla="*/ 9357631 w 10009632"/>
              <a:gd name="connsiteY49" fmla="*/ 495659 h 6858000"/>
              <a:gd name="connsiteX50" fmla="*/ 9442002 w 10009632"/>
              <a:gd name="connsiteY50" fmla="*/ 349989 h 6858000"/>
              <a:gd name="connsiteX51" fmla="*/ 9229912 w 10009632"/>
              <a:gd name="connsiteY51" fmla="*/ 571943 h 6858000"/>
              <a:gd name="connsiteX52" fmla="*/ 9442002 w 10009632"/>
              <a:gd name="connsiteY52" fmla="*/ 793897 h 6858000"/>
              <a:gd name="connsiteX53" fmla="*/ 9654091 w 10009632"/>
              <a:gd name="connsiteY53" fmla="*/ 571943 h 6858000"/>
              <a:gd name="connsiteX54" fmla="*/ 9442002 w 10009632"/>
              <a:gd name="connsiteY54" fmla="*/ 349989 h 6858000"/>
              <a:gd name="connsiteX55" fmla="*/ 0 w 10009632"/>
              <a:gd name="connsiteY55" fmla="*/ 0 h 6858000"/>
              <a:gd name="connsiteX56" fmla="*/ 10009632 w 10009632"/>
              <a:gd name="connsiteY56" fmla="*/ 0 h 6858000"/>
              <a:gd name="connsiteX57" fmla="*/ 10009632 w 10009632"/>
              <a:gd name="connsiteY57" fmla="*/ 6858000 h 6858000"/>
              <a:gd name="connsiteX58" fmla="*/ 0 w 10009632"/>
              <a:gd name="connsiteY58" fmla="*/ 6858000 h 6858000"/>
              <a:gd name="connsiteX59" fmla="*/ 0 w 10009632"/>
              <a:gd name="connsiteY59" fmla="*/ 6083809 h 6858000"/>
              <a:gd name="connsiteX60" fmla="*/ 1536192 w 10009632"/>
              <a:gd name="connsiteY60" fmla="*/ 6083809 h 6858000"/>
              <a:gd name="connsiteX61" fmla="*/ 1536192 w 10009632"/>
              <a:gd name="connsiteY61" fmla="*/ 743713 h 6858000"/>
              <a:gd name="connsiteX62" fmla="*/ 0 w 10009632"/>
              <a:gd name="connsiteY62" fmla="*/ 743713 h 6858000"/>
              <a:gd name="connsiteX63" fmla="*/ 0 w 10009632"/>
              <a:gd name="connsiteY6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826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325209 w 10009632"/>
              <a:gd name="connsiteY33" fmla="*/ 641481 h 6858000"/>
              <a:gd name="connsiteX34" fmla="*/ 9299558 w 10009632"/>
              <a:gd name="connsiteY34" fmla="*/ 615325 h 6858000"/>
              <a:gd name="connsiteX35" fmla="*/ 9299558 w 10009632"/>
              <a:gd name="connsiteY35" fmla="*/ 611858 h 6858000"/>
              <a:gd name="connsiteX36" fmla="*/ 9299558 w 10009632"/>
              <a:gd name="connsiteY36" fmla="*/ 609076 h 6858000"/>
              <a:gd name="connsiteX37" fmla="*/ 9299557 w 10009632"/>
              <a:gd name="connsiteY37" fmla="*/ 609076 h 6858000"/>
              <a:gd name="connsiteX38" fmla="*/ 9297987 w 10009632"/>
              <a:gd name="connsiteY38" fmla="*/ 524982 h 6858000"/>
              <a:gd name="connsiteX39" fmla="*/ 9297327 w 10009632"/>
              <a:gd name="connsiteY39" fmla="*/ 521721 h 6858000"/>
              <a:gd name="connsiteX40" fmla="*/ 9311574 w 10009632"/>
              <a:gd name="connsiteY40" fmla="*/ 500271 h 6858000"/>
              <a:gd name="connsiteX41" fmla="*/ 9319005 w 10009632"/>
              <a:gd name="connsiteY41" fmla="*/ 498774 h 6858000"/>
              <a:gd name="connsiteX42" fmla="*/ 9318981 w 10009632"/>
              <a:gd name="connsiteY42" fmla="*/ 498442 h 6858000"/>
              <a:gd name="connsiteX43" fmla="*/ 9346322 w 10009632"/>
              <a:gd name="connsiteY43" fmla="*/ 495886 h 6858000"/>
              <a:gd name="connsiteX44" fmla="*/ 9356813 w 10009632"/>
              <a:gd name="connsiteY44" fmla="*/ 495676 h 6858000"/>
              <a:gd name="connsiteX45" fmla="*/ 9356893 w 10009632"/>
              <a:gd name="connsiteY45" fmla="*/ 495660 h 6858000"/>
              <a:gd name="connsiteX46" fmla="*/ 9356959 w 10009632"/>
              <a:gd name="connsiteY46" fmla="*/ 495673 h 6858000"/>
              <a:gd name="connsiteX47" fmla="*/ 9357631 w 10009632"/>
              <a:gd name="connsiteY47" fmla="*/ 495659 h 6858000"/>
              <a:gd name="connsiteX48" fmla="*/ 9442002 w 10009632"/>
              <a:gd name="connsiteY48" fmla="*/ 349989 h 6858000"/>
              <a:gd name="connsiteX49" fmla="*/ 9229912 w 10009632"/>
              <a:gd name="connsiteY49" fmla="*/ 571943 h 6858000"/>
              <a:gd name="connsiteX50" fmla="*/ 9442002 w 10009632"/>
              <a:gd name="connsiteY50" fmla="*/ 793897 h 6858000"/>
              <a:gd name="connsiteX51" fmla="*/ 9654091 w 10009632"/>
              <a:gd name="connsiteY51" fmla="*/ 571943 h 6858000"/>
              <a:gd name="connsiteX52" fmla="*/ 9442002 w 10009632"/>
              <a:gd name="connsiteY52" fmla="*/ 349989 h 6858000"/>
              <a:gd name="connsiteX53" fmla="*/ 0 w 10009632"/>
              <a:gd name="connsiteY53" fmla="*/ 0 h 6858000"/>
              <a:gd name="connsiteX54" fmla="*/ 10009632 w 10009632"/>
              <a:gd name="connsiteY54" fmla="*/ 0 h 6858000"/>
              <a:gd name="connsiteX55" fmla="*/ 10009632 w 10009632"/>
              <a:gd name="connsiteY55" fmla="*/ 6858000 h 6858000"/>
              <a:gd name="connsiteX56" fmla="*/ 0 w 10009632"/>
              <a:gd name="connsiteY56" fmla="*/ 6858000 h 6858000"/>
              <a:gd name="connsiteX57" fmla="*/ 0 w 10009632"/>
              <a:gd name="connsiteY57" fmla="*/ 6083809 h 6858000"/>
              <a:gd name="connsiteX58" fmla="*/ 1536192 w 10009632"/>
              <a:gd name="connsiteY58" fmla="*/ 6083809 h 6858000"/>
              <a:gd name="connsiteX59" fmla="*/ 1536192 w 10009632"/>
              <a:gd name="connsiteY59" fmla="*/ 743713 h 6858000"/>
              <a:gd name="connsiteX60" fmla="*/ 0 w 10009632"/>
              <a:gd name="connsiteY60" fmla="*/ 743713 h 6858000"/>
              <a:gd name="connsiteX61" fmla="*/ 0 w 10009632"/>
              <a:gd name="connsiteY6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325209 w 10009632"/>
              <a:gd name="connsiteY32" fmla="*/ 641481 h 6858000"/>
              <a:gd name="connsiteX33" fmla="*/ 9299558 w 10009632"/>
              <a:gd name="connsiteY33" fmla="*/ 615325 h 6858000"/>
              <a:gd name="connsiteX34" fmla="*/ 9299558 w 10009632"/>
              <a:gd name="connsiteY34" fmla="*/ 611858 h 6858000"/>
              <a:gd name="connsiteX35" fmla="*/ 9299558 w 10009632"/>
              <a:gd name="connsiteY35" fmla="*/ 609076 h 6858000"/>
              <a:gd name="connsiteX36" fmla="*/ 9299557 w 10009632"/>
              <a:gd name="connsiteY36" fmla="*/ 609076 h 6858000"/>
              <a:gd name="connsiteX37" fmla="*/ 9297987 w 10009632"/>
              <a:gd name="connsiteY37" fmla="*/ 524982 h 6858000"/>
              <a:gd name="connsiteX38" fmla="*/ 9297327 w 10009632"/>
              <a:gd name="connsiteY38" fmla="*/ 521721 h 6858000"/>
              <a:gd name="connsiteX39" fmla="*/ 9311574 w 10009632"/>
              <a:gd name="connsiteY39" fmla="*/ 500271 h 6858000"/>
              <a:gd name="connsiteX40" fmla="*/ 9319005 w 10009632"/>
              <a:gd name="connsiteY40" fmla="*/ 498774 h 6858000"/>
              <a:gd name="connsiteX41" fmla="*/ 9318981 w 10009632"/>
              <a:gd name="connsiteY41" fmla="*/ 498442 h 6858000"/>
              <a:gd name="connsiteX42" fmla="*/ 9346322 w 10009632"/>
              <a:gd name="connsiteY42" fmla="*/ 495886 h 6858000"/>
              <a:gd name="connsiteX43" fmla="*/ 9356813 w 10009632"/>
              <a:gd name="connsiteY43" fmla="*/ 495676 h 6858000"/>
              <a:gd name="connsiteX44" fmla="*/ 9356893 w 10009632"/>
              <a:gd name="connsiteY44" fmla="*/ 495660 h 6858000"/>
              <a:gd name="connsiteX45" fmla="*/ 9356959 w 10009632"/>
              <a:gd name="connsiteY45" fmla="*/ 495673 h 6858000"/>
              <a:gd name="connsiteX46" fmla="*/ 9357631 w 10009632"/>
              <a:gd name="connsiteY46" fmla="*/ 495659 h 6858000"/>
              <a:gd name="connsiteX47" fmla="*/ 9442002 w 10009632"/>
              <a:gd name="connsiteY47" fmla="*/ 349989 h 6858000"/>
              <a:gd name="connsiteX48" fmla="*/ 9229912 w 10009632"/>
              <a:gd name="connsiteY48" fmla="*/ 571943 h 6858000"/>
              <a:gd name="connsiteX49" fmla="*/ 9442002 w 10009632"/>
              <a:gd name="connsiteY49" fmla="*/ 793897 h 6858000"/>
              <a:gd name="connsiteX50" fmla="*/ 9654091 w 10009632"/>
              <a:gd name="connsiteY50" fmla="*/ 571943 h 6858000"/>
              <a:gd name="connsiteX51" fmla="*/ 9442002 w 10009632"/>
              <a:gd name="connsiteY51" fmla="*/ 349989 h 6858000"/>
              <a:gd name="connsiteX52" fmla="*/ 0 w 10009632"/>
              <a:gd name="connsiteY52" fmla="*/ 0 h 6858000"/>
              <a:gd name="connsiteX53" fmla="*/ 10009632 w 10009632"/>
              <a:gd name="connsiteY53" fmla="*/ 0 h 6858000"/>
              <a:gd name="connsiteX54" fmla="*/ 10009632 w 10009632"/>
              <a:gd name="connsiteY54" fmla="*/ 6858000 h 6858000"/>
              <a:gd name="connsiteX55" fmla="*/ 0 w 10009632"/>
              <a:gd name="connsiteY55" fmla="*/ 6858000 h 6858000"/>
              <a:gd name="connsiteX56" fmla="*/ 0 w 10009632"/>
              <a:gd name="connsiteY56" fmla="*/ 6083809 h 6858000"/>
              <a:gd name="connsiteX57" fmla="*/ 1536192 w 10009632"/>
              <a:gd name="connsiteY57" fmla="*/ 6083809 h 6858000"/>
              <a:gd name="connsiteX58" fmla="*/ 1536192 w 10009632"/>
              <a:gd name="connsiteY58" fmla="*/ 743713 h 6858000"/>
              <a:gd name="connsiteX59" fmla="*/ 0 w 10009632"/>
              <a:gd name="connsiteY59" fmla="*/ 743713 h 6858000"/>
              <a:gd name="connsiteX60" fmla="*/ 0 w 10009632"/>
              <a:gd name="connsiteY6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33382 w 10009632"/>
              <a:gd name="connsiteY30" fmla="*/ 508000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325209 w 10009632"/>
              <a:gd name="connsiteY29" fmla="*/ 641481 h 6858000"/>
              <a:gd name="connsiteX30" fmla="*/ 9299558 w 10009632"/>
              <a:gd name="connsiteY30" fmla="*/ 615325 h 6858000"/>
              <a:gd name="connsiteX31" fmla="*/ 9299558 w 10009632"/>
              <a:gd name="connsiteY31" fmla="*/ 611858 h 6858000"/>
              <a:gd name="connsiteX32" fmla="*/ 9299558 w 10009632"/>
              <a:gd name="connsiteY32" fmla="*/ 609076 h 6858000"/>
              <a:gd name="connsiteX33" fmla="*/ 9299557 w 10009632"/>
              <a:gd name="connsiteY33" fmla="*/ 609076 h 6858000"/>
              <a:gd name="connsiteX34" fmla="*/ 9297987 w 10009632"/>
              <a:gd name="connsiteY34" fmla="*/ 524982 h 6858000"/>
              <a:gd name="connsiteX35" fmla="*/ 9297327 w 10009632"/>
              <a:gd name="connsiteY35" fmla="*/ 521721 h 6858000"/>
              <a:gd name="connsiteX36" fmla="*/ 9311574 w 10009632"/>
              <a:gd name="connsiteY36" fmla="*/ 500271 h 6858000"/>
              <a:gd name="connsiteX37" fmla="*/ 9319005 w 10009632"/>
              <a:gd name="connsiteY37" fmla="*/ 498774 h 6858000"/>
              <a:gd name="connsiteX38" fmla="*/ 9318981 w 10009632"/>
              <a:gd name="connsiteY38" fmla="*/ 498442 h 6858000"/>
              <a:gd name="connsiteX39" fmla="*/ 9346322 w 10009632"/>
              <a:gd name="connsiteY39" fmla="*/ 495886 h 6858000"/>
              <a:gd name="connsiteX40" fmla="*/ 9356813 w 10009632"/>
              <a:gd name="connsiteY40" fmla="*/ 495676 h 6858000"/>
              <a:gd name="connsiteX41" fmla="*/ 9356893 w 10009632"/>
              <a:gd name="connsiteY41" fmla="*/ 495660 h 6858000"/>
              <a:gd name="connsiteX42" fmla="*/ 9356959 w 10009632"/>
              <a:gd name="connsiteY42" fmla="*/ 495673 h 6858000"/>
              <a:gd name="connsiteX43" fmla="*/ 9357631 w 10009632"/>
              <a:gd name="connsiteY43" fmla="*/ 495659 h 6858000"/>
              <a:gd name="connsiteX44" fmla="*/ 9442002 w 10009632"/>
              <a:gd name="connsiteY44" fmla="*/ 349989 h 6858000"/>
              <a:gd name="connsiteX45" fmla="*/ 9229912 w 10009632"/>
              <a:gd name="connsiteY45" fmla="*/ 571943 h 6858000"/>
              <a:gd name="connsiteX46" fmla="*/ 9442002 w 10009632"/>
              <a:gd name="connsiteY46" fmla="*/ 793897 h 6858000"/>
              <a:gd name="connsiteX47" fmla="*/ 9654091 w 10009632"/>
              <a:gd name="connsiteY47" fmla="*/ 571943 h 6858000"/>
              <a:gd name="connsiteX48" fmla="*/ 9442002 w 10009632"/>
              <a:gd name="connsiteY48" fmla="*/ 349989 h 6858000"/>
              <a:gd name="connsiteX49" fmla="*/ 0 w 10009632"/>
              <a:gd name="connsiteY49" fmla="*/ 0 h 6858000"/>
              <a:gd name="connsiteX50" fmla="*/ 10009632 w 10009632"/>
              <a:gd name="connsiteY50" fmla="*/ 0 h 6858000"/>
              <a:gd name="connsiteX51" fmla="*/ 10009632 w 10009632"/>
              <a:gd name="connsiteY51" fmla="*/ 6858000 h 6858000"/>
              <a:gd name="connsiteX52" fmla="*/ 0 w 10009632"/>
              <a:gd name="connsiteY52" fmla="*/ 6858000 h 6858000"/>
              <a:gd name="connsiteX53" fmla="*/ 0 w 10009632"/>
              <a:gd name="connsiteY53" fmla="*/ 6083809 h 6858000"/>
              <a:gd name="connsiteX54" fmla="*/ 1536192 w 10009632"/>
              <a:gd name="connsiteY54" fmla="*/ 6083809 h 6858000"/>
              <a:gd name="connsiteX55" fmla="*/ 1536192 w 10009632"/>
              <a:gd name="connsiteY55" fmla="*/ 743713 h 6858000"/>
              <a:gd name="connsiteX56" fmla="*/ 0 w 10009632"/>
              <a:gd name="connsiteY56" fmla="*/ 743713 h 6858000"/>
              <a:gd name="connsiteX57" fmla="*/ 0 w 10009632"/>
              <a:gd name="connsiteY5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325209 w 10009632"/>
              <a:gd name="connsiteY28" fmla="*/ 641481 h 6858000"/>
              <a:gd name="connsiteX29" fmla="*/ 9299558 w 10009632"/>
              <a:gd name="connsiteY29" fmla="*/ 615325 h 6858000"/>
              <a:gd name="connsiteX30" fmla="*/ 9299558 w 10009632"/>
              <a:gd name="connsiteY30" fmla="*/ 611858 h 6858000"/>
              <a:gd name="connsiteX31" fmla="*/ 9299558 w 10009632"/>
              <a:gd name="connsiteY31" fmla="*/ 609076 h 6858000"/>
              <a:gd name="connsiteX32" fmla="*/ 9299557 w 10009632"/>
              <a:gd name="connsiteY32" fmla="*/ 609076 h 6858000"/>
              <a:gd name="connsiteX33" fmla="*/ 9297987 w 10009632"/>
              <a:gd name="connsiteY33" fmla="*/ 524982 h 6858000"/>
              <a:gd name="connsiteX34" fmla="*/ 9297327 w 10009632"/>
              <a:gd name="connsiteY34" fmla="*/ 521721 h 6858000"/>
              <a:gd name="connsiteX35" fmla="*/ 9311574 w 10009632"/>
              <a:gd name="connsiteY35" fmla="*/ 500271 h 6858000"/>
              <a:gd name="connsiteX36" fmla="*/ 9319005 w 10009632"/>
              <a:gd name="connsiteY36" fmla="*/ 498774 h 6858000"/>
              <a:gd name="connsiteX37" fmla="*/ 9318981 w 10009632"/>
              <a:gd name="connsiteY37" fmla="*/ 498442 h 6858000"/>
              <a:gd name="connsiteX38" fmla="*/ 9346322 w 10009632"/>
              <a:gd name="connsiteY38" fmla="*/ 495886 h 6858000"/>
              <a:gd name="connsiteX39" fmla="*/ 9356813 w 10009632"/>
              <a:gd name="connsiteY39" fmla="*/ 495676 h 6858000"/>
              <a:gd name="connsiteX40" fmla="*/ 9356893 w 10009632"/>
              <a:gd name="connsiteY40" fmla="*/ 495660 h 6858000"/>
              <a:gd name="connsiteX41" fmla="*/ 9356959 w 10009632"/>
              <a:gd name="connsiteY41" fmla="*/ 495673 h 6858000"/>
              <a:gd name="connsiteX42" fmla="*/ 9357631 w 10009632"/>
              <a:gd name="connsiteY42" fmla="*/ 495659 h 6858000"/>
              <a:gd name="connsiteX43" fmla="*/ 9442002 w 10009632"/>
              <a:gd name="connsiteY43" fmla="*/ 349989 h 6858000"/>
              <a:gd name="connsiteX44" fmla="*/ 9229912 w 10009632"/>
              <a:gd name="connsiteY44" fmla="*/ 571943 h 6858000"/>
              <a:gd name="connsiteX45" fmla="*/ 9442002 w 10009632"/>
              <a:gd name="connsiteY45" fmla="*/ 793897 h 6858000"/>
              <a:gd name="connsiteX46" fmla="*/ 9654091 w 10009632"/>
              <a:gd name="connsiteY46" fmla="*/ 571943 h 6858000"/>
              <a:gd name="connsiteX47" fmla="*/ 9442002 w 10009632"/>
              <a:gd name="connsiteY47" fmla="*/ 349989 h 6858000"/>
              <a:gd name="connsiteX48" fmla="*/ 0 w 10009632"/>
              <a:gd name="connsiteY48" fmla="*/ 0 h 6858000"/>
              <a:gd name="connsiteX49" fmla="*/ 10009632 w 10009632"/>
              <a:gd name="connsiteY49" fmla="*/ 0 h 6858000"/>
              <a:gd name="connsiteX50" fmla="*/ 10009632 w 10009632"/>
              <a:gd name="connsiteY50" fmla="*/ 6858000 h 6858000"/>
              <a:gd name="connsiteX51" fmla="*/ 0 w 10009632"/>
              <a:gd name="connsiteY51" fmla="*/ 6858000 h 6858000"/>
              <a:gd name="connsiteX52" fmla="*/ 0 w 10009632"/>
              <a:gd name="connsiteY52" fmla="*/ 6083809 h 6858000"/>
              <a:gd name="connsiteX53" fmla="*/ 1536192 w 10009632"/>
              <a:gd name="connsiteY53" fmla="*/ 6083809 h 6858000"/>
              <a:gd name="connsiteX54" fmla="*/ 1536192 w 10009632"/>
              <a:gd name="connsiteY54" fmla="*/ 743713 h 6858000"/>
              <a:gd name="connsiteX55" fmla="*/ 0 w 10009632"/>
              <a:gd name="connsiteY55" fmla="*/ 743713 h 6858000"/>
              <a:gd name="connsiteX56" fmla="*/ 0 w 10009632"/>
              <a:gd name="connsiteY5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325209 w 10009632"/>
              <a:gd name="connsiteY27" fmla="*/ 641481 h 6858000"/>
              <a:gd name="connsiteX28" fmla="*/ 9299558 w 10009632"/>
              <a:gd name="connsiteY28" fmla="*/ 615325 h 6858000"/>
              <a:gd name="connsiteX29" fmla="*/ 9299558 w 10009632"/>
              <a:gd name="connsiteY29" fmla="*/ 611858 h 6858000"/>
              <a:gd name="connsiteX30" fmla="*/ 9299558 w 10009632"/>
              <a:gd name="connsiteY30" fmla="*/ 609076 h 6858000"/>
              <a:gd name="connsiteX31" fmla="*/ 9299557 w 10009632"/>
              <a:gd name="connsiteY31" fmla="*/ 609076 h 6858000"/>
              <a:gd name="connsiteX32" fmla="*/ 9297987 w 10009632"/>
              <a:gd name="connsiteY32" fmla="*/ 524982 h 6858000"/>
              <a:gd name="connsiteX33" fmla="*/ 9297327 w 10009632"/>
              <a:gd name="connsiteY33" fmla="*/ 521721 h 6858000"/>
              <a:gd name="connsiteX34" fmla="*/ 9311574 w 10009632"/>
              <a:gd name="connsiteY34" fmla="*/ 500271 h 6858000"/>
              <a:gd name="connsiteX35" fmla="*/ 9319005 w 10009632"/>
              <a:gd name="connsiteY35" fmla="*/ 498774 h 6858000"/>
              <a:gd name="connsiteX36" fmla="*/ 9318981 w 10009632"/>
              <a:gd name="connsiteY36" fmla="*/ 498442 h 6858000"/>
              <a:gd name="connsiteX37" fmla="*/ 9346322 w 10009632"/>
              <a:gd name="connsiteY37" fmla="*/ 495886 h 6858000"/>
              <a:gd name="connsiteX38" fmla="*/ 9356813 w 10009632"/>
              <a:gd name="connsiteY38" fmla="*/ 495676 h 6858000"/>
              <a:gd name="connsiteX39" fmla="*/ 9356893 w 10009632"/>
              <a:gd name="connsiteY39" fmla="*/ 495660 h 6858000"/>
              <a:gd name="connsiteX40" fmla="*/ 9356959 w 10009632"/>
              <a:gd name="connsiteY40" fmla="*/ 495673 h 6858000"/>
              <a:gd name="connsiteX41" fmla="*/ 9357631 w 10009632"/>
              <a:gd name="connsiteY41" fmla="*/ 495659 h 6858000"/>
              <a:gd name="connsiteX42" fmla="*/ 9442002 w 10009632"/>
              <a:gd name="connsiteY42" fmla="*/ 349989 h 6858000"/>
              <a:gd name="connsiteX43" fmla="*/ 9229912 w 10009632"/>
              <a:gd name="connsiteY43" fmla="*/ 571943 h 6858000"/>
              <a:gd name="connsiteX44" fmla="*/ 9442002 w 10009632"/>
              <a:gd name="connsiteY44" fmla="*/ 793897 h 6858000"/>
              <a:gd name="connsiteX45" fmla="*/ 9654091 w 10009632"/>
              <a:gd name="connsiteY45" fmla="*/ 571943 h 6858000"/>
              <a:gd name="connsiteX46" fmla="*/ 9442002 w 10009632"/>
              <a:gd name="connsiteY46" fmla="*/ 349989 h 6858000"/>
              <a:gd name="connsiteX47" fmla="*/ 0 w 10009632"/>
              <a:gd name="connsiteY47" fmla="*/ 0 h 6858000"/>
              <a:gd name="connsiteX48" fmla="*/ 10009632 w 10009632"/>
              <a:gd name="connsiteY48" fmla="*/ 0 h 6858000"/>
              <a:gd name="connsiteX49" fmla="*/ 10009632 w 10009632"/>
              <a:gd name="connsiteY49" fmla="*/ 6858000 h 6858000"/>
              <a:gd name="connsiteX50" fmla="*/ 0 w 10009632"/>
              <a:gd name="connsiteY50" fmla="*/ 6858000 h 6858000"/>
              <a:gd name="connsiteX51" fmla="*/ 0 w 10009632"/>
              <a:gd name="connsiteY51" fmla="*/ 6083809 h 6858000"/>
              <a:gd name="connsiteX52" fmla="*/ 1536192 w 10009632"/>
              <a:gd name="connsiteY52" fmla="*/ 6083809 h 6858000"/>
              <a:gd name="connsiteX53" fmla="*/ 1536192 w 10009632"/>
              <a:gd name="connsiteY53" fmla="*/ 743713 h 6858000"/>
              <a:gd name="connsiteX54" fmla="*/ 0 w 10009632"/>
              <a:gd name="connsiteY54" fmla="*/ 743713 h 6858000"/>
              <a:gd name="connsiteX55" fmla="*/ 0 w 10009632"/>
              <a:gd name="connsiteY5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325209 w 10009632"/>
              <a:gd name="connsiteY26" fmla="*/ 641481 h 6858000"/>
              <a:gd name="connsiteX27" fmla="*/ 9299558 w 10009632"/>
              <a:gd name="connsiteY27" fmla="*/ 615325 h 6858000"/>
              <a:gd name="connsiteX28" fmla="*/ 9299558 w 10009632"/>
              <a:gd name="connsiteY28" fmla="*/ 611858 h 6858000"/>
              <a:gd name="connsiteX29" fmla="*/ 9299558 w 10009632"/>
              <a:gd name="connsiteY29" fmla="*/ 609076 h 6858000"/>
              <a:gd name="connsiteX30" fmla="*/ 9299557 w 10009632"/>
              <a:gd name="connsiteY30" fmla="*/ 609076 h 6858000"/>
              <a:gd name="connsiteX31" fmla="*/ 9297987 w 10009632"/>
              <a:gd name="connsiteY31" fmla="*/ 524982 h 6858000"/>
              <a:gd name="connsiteX32" fmla="*/ 9297327 w 10009632"/>
              <a:gd name="connsiteY32" fmla="*/ 521721 h 6858000"/>
              <a:gd name="connsiteX33" fmla="*/ 9311574 w 10009632"/>
              <a:gd name="connsiteY33" fmla="*/ 500271 h 6858000"/>
              <a:gd name="connsiteX34" fmla="*/ 9319005 w 10009632"/>
              <a:gd name="connsiteY34" fmla="*/ 498774 h 6858000"/>
              <a:gd name="connsiteX35" fmla="*/ 9318981 w 10009632"/>
              <a:gd name="connsiteY35" fmla="*/ 498442 h 6858000"/>
              <a:gd name="connsiteX36" fmla="*/ 9346322 w 10009632"/>
              <a:gd name="connsiteY36" fmla="*/ 495886 h 6858000"/>
              <a:gd name="connsiteX37" fmla="*/ 9356813 w 10009632"/>
              <a:gd name="connsiteY37" fmla="*/ 495676 h 6858000"/>
              <a:gd name="connsiteX38" fmla="*/ 9356893 w 10009632"/>
              <a:gd name="connsiteY38" fmla="*/ 495660 h 6858000"/>
              <a:gd name="connsiteX39" fmla="*/ 9356959 w 10009632"/>
              <a:gd name="connsiteY39" fmla="*/ 495673 h 6858000"/>
              <a:gd name="connsiteX40" fmla="*/ 9357631 w 10009632"/>
              <a:gd name="connsiteY40" fmla="*/ 495659 h 6858000"/>
              <a:gd name="connsiteX41" fmla="*/ 9442002 w 10009632"/>
              <a:gd name="connsiteY41" fmla="*/ 349989 h 6858000"/>
              <a:gd name="connsiteX42" fmla="*/ 9229912 w 10009632"/>
              <a:gd name="connsiteY42" fmla="*/ 571943 h 6858000"/>
              <a:gd name="connsiteX43" fmla="*/ 9442002 w 10009632"/>
              <a:gd name="connsiteY43" fmla="*/ 793897 h 6858000"/>
              <a:gd name="connsiteX44" fmla="*/ 9654091 w 10009632"/>
              <a:gd name="connsiteY44" fmla="*/ 571943 h 6858000"/>
              <a:gd name="connsiteX45" fmla="*/ 9442002 w 10009632"/>
              <a:gd name="connsiteY45" fmla="*/ 349989 h 6858000"/>
              <a:gd name="connsiteX46" fmla="*/ 0 w 10009632"/>
              <a:gd name="connsiteY46" fmla="*/ 0 h 6858000"/>
              <a:gd name="connsiteX47" fmla="*/ 10009632 w 10009632"/>
              <a:gd name="connsiteY47" fmla="*/ 0 h 6858000"/>
              <a:gd name="connsiteX48" fmla="*/ 10009632 w 10009632"/>
              <a:gd name="connsiteY48" fmla="*/ 6858000 h 6858000"/>
              <a:gd name="connsiteX49" fmla="*/ 0 w 10009632"/>
              <a:gd name="connsiteY49" fmla="*/ 6858000 h 6858000"/>
              <a:gd name="connsiteX50" fmla="*/ 0 w 10009632"/>
              <a:gd name="connsiteY50" fmla="*/ 6083809 h 6858000"/>
              <a:gd name="connsiteX51" fmla="*/ 1536192 w 10009632"/>
              <a:gd name="connsiteY51" fmla="*/ 6083809 h 6858000"/>
              <a:gd name="connsiteX52" fmla="*/ 1536192 w 10009632"/>
              <a:gd name="connsiteY52" fmla="*/ 743713 h 6858000"/>
              <a:gd name="connsiteX53" fmla="*/ 0 w 10009632"/>
              <a:gd name="connsiteY53" fmla="*/ 743713 h 6858000"/>
              <a:gd name="connsiteX54" fmla="*/ 0 w 10009632"/>
              <a:gd name="connsiteY5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325209 w 10009632"/>
              <a:gd name="connsiteY25" fmla="*/ 641481 h 6858000"/>
              <a:gd name="connsiteX26" fmla="*/ 9299558 w 10009632"/>
              <a:gd name="connsiteY26" fmla="*/ 615325 h 6858000"/>
              <a:gd name="connsiteX27" fmla="*/ 9299558 w 10009632"/>
              <a:gd name="connsiteY27" fmla="*/ 611858 h 6858000"/>
              <a:gd name="connsiteX28" fmla="*/ 9299558 w 10009632"/>
              <a:gd name="connsiteY28" fmla="*/ 609076 h 6858000"/>
              <a:gd name="connsiteX29" fmla="*/ 9299557 w 10009632"/>
              <a:gd name="connsiteY29" fmla="*/ 609076 h 6858000"/>
              <a:gd name="connsiteX30" fmla="*/ 9297987 w 10009632"/>
              <a:gd name="connsiteY30" fmla="*/ 524982 h 6858000"/>
              <a:gd name="connsiteX31" fmla="*/ 9297327 w 10009632"/>
              <a:gd name="connsiteY31" fmla="*/ 521721 h 6858000"/>
              <a:gd name="connsiteX32" fmla="*/ 9311574 w 10009632"/>
              <a:gd name="connsiteY32" fmla="*/ 500271 h 6858000"/>
              <a:gd name="connsiteX33" fmla="*/ 9319005 w 10009632"/>
              <a:gd name="connsiteY33" fmla="*/ 498774 h 6858000"/>
              <a:gd name="connsiteX34" fmla="*/ 9318981 w 10009632"/>
              <a:gd name="connsiteY34" fmla="*/ 498442 h 6858000"/>
              <a:gd name="connsiteX35" fmla="*/ 9346322 w 10009632"/>
              <a:gd name="connsiteY35" fmla="*/ 495886 h 6858000"/>
              <a:gd name="connsiteX36" fmla="*/ 9356813 w 10009632"/>
              <a:gd name="connsiteY36" fmla="*/ 495676 h 6858000"/>
              <a:gd name="connsiteX37" fmla="*/ 9356893 w 10009632"/>
              <a:gd name="connsiteY37" fmla="*/ 495660 h 6858000"/>
              <a:gd name="connsiteX38" fmla="*/ 9356959 w 10009632"/>
              <a:gd name="connsiteY38" fmla="*/ 495673 h 6858000"/>
              <a:gd name="connsiteX39" fmla="*/ 9357631 w 10009632"/>
              <a:gd name="connsiteY39" fmla="*/ 495659 h 6858000"/>
              <a:gd name="connsiteX40" fmla="*/ 9442002 w 10009632"/>
              <a:gd name="connsiteY40" fmla="*/ 349989 h 6858000"/>
              <a:gd name="connsiteX41" fmla="*/ 9229912 w 10009632"/>
              <a:gd name="connsiteY41" fmla="*/ 571943 h 6858000"/>
              <a:gd name="connsiteX42" fmla="*/ 9442002 w 10009632"/>
              <a:gd name="connsiteY42" fmla="*/ 793897 h 6858000"/>
              <a:gd name="connsiteX43" fmla="*/ 9654091 w 10009632"/>
              <a:gd name="connsiteY43" fmla="*/ 571943 h 6858000"/>
              <a:gd name="connsiteX44" fmla="*/ 9442002 w 10009632"/>
              <a:gd name="connsiteY44" fmla="*/ 349989 h 6858000"/>
              <a:gd name="connsiteX45" fmla="*/ 0 w 10009632"/>
              <a:gd name="connsiteY45" fmla="*/ 0 h 6858000"/>
              <a:gd name="connsiteX46" fmla="*/ 10009632 w 10009632"/>
              <a:gd name="connsiteY46" fmla="*/ 0 h 6858000"/>
              <a:gd name="connsiteX47" fmla="*/ 10009632 w 10009632"/>
              <a:gd name="connsiteY47" fmla="*/ 6858000 h 6858000"/>
              <a:gd name="connsiteX48" fmla="*/ 0 w 10009632"/>
              <a:gd name="connsiteY48" fmla="*/ 6858000 h 6858000"/>
              <a:gd name="connsiteX49" fmla="*/ 0 w 10009632"/>
              <a:gd name="connsiteY49" fmla="*/ 6083809 h 6858000"/>
              <a:gd name="connsiteX50" fmla="*/ 1536192 w 10009632"/>
              <a:gd name="connsiteY50" fmla="*/ 6083809 h 6858000"/>
              <a:gd name="connsiteX51" fmla="*/ 1536192 w 10009632"/>
              <a:gd name="connsiteY51" fmla="*/ 743713 h 6858000"/>
              <a:gd name="connsiteX52" fmla="*/ 0 w 10009632"/>
              <a:gd name="connsiteY52" fmla="*/ 743713 h 6858000"/>
              <a:gd name="connsiteX53" fmla="*/ 0 w 10009632"/>
              <a:gd name="connsiteY5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325209 w 10009632"/>
              <a:gd name="connsiteY24" fmla="*/ 641481 h 6858000"/>
              <a:gd name="connsiteX25" fmla="*/ 9299558 w 10009632"/>
              <a:gd name="connsiteY25" fmla="*/ 615325 h 6858000"/>
              <a:gd name="connsiteX26" fmla="*/ 9299558 w 10009632"/>
              <a:gd name="connsiteY26" fmla="*/ 611858 h 6858000"/>
              <a:gd name="connsiteX27" fmla="*/ 9299558 w 10009632"/>
              <a:gd name="connsiteY27" fmla="*/ 609076 h 6858000"/>
              <a:gd name="connsiteX28" fmla="*/ 9299557 w 10009632"/>
              <a:gd name="connsiteY28" fmla="*/ 609076 h 6858000"/>
              <a:gd name="connsiteX29" fmla="*/ 9297987 w 10009632"/>
              <a:gd name="connsiteY29" fmla="*/ 524982 h 6858000"/>
              <a:gd name="connsiteX30" fmla="*/ 9297327 w 10009632"/>
              <a:gd name="connsiteY30" fmla="*/ 521721 h 6858000"/>
              <a:gd name="connsiteX31" fmla="*/ 9311574 w 10009632"/>
              <a:gd name="connsiteY31" fmla="*/ 500271 h 6858000"/>
              <a:gd name="connsiteX32" fmla="*/ 9319005 w 10009632"/>
              <a:gd name="connsiteY32" fmla="*/ 498774 h 6858000"/>
              <a:gd name="connsiteX33" fmla="*/ 9318981 w 10009632"/>
              <a:gd name="connsiteY33" fmla="*/ 498442 h 6858000"/>
              <a:gd name="connsiteX34" fmla="*/ 9346322 w 10009632"/>
              <a:gd name="connsiteY34" fmla="*/ 495886 h 6858000"/>
              <a:gd name="connsiteX35" fmla="*/ 9356813 w 10009632"/>
              <a:gd name="connsiteY35" fmla="*/ 495676 h 6858000"/>
              <a:gd name="connsiteX36" fmla="*/ 9356893 w 10009632"/>
              <a:gd name="connsiteY36" fmla="*/ 495660 h 6858000"/>
              <a:gd name="connsiteX37" fmla="*/ 9356959 w 10009632"/>
              <a:gd name="connsiteY37" fmla="*/ 495673 h 6858000"/>
              <a:gd name="connsiteX38" fmla="*/ 9357631 w 10009632"/>
              <a:gd name="connsiteY38" fmla="*/ 495659 h 6858000"/>
              <a:gd name="connsiteX39" fmla="*/ 9442002 w 10009632"/>
              <a:gd name="connsiteY39" fmla="*/ 349989 h 6858000"/>
              <a:gd name="connsiteX40" fmla="*/ 9229912 w 10009632"/>
              <a:gd name="connsiteY40" fmla="*/ 571943 h 6858000"/>
              <a:gd name="connsiteX41" fmla="*/ 9442002 w 10009632"/>
              <a:gd name="connsiteY41" fmla="*/ 793897 h 6858000"/>
              <a:gd name="connsiteX42" fmla="*/ 9654091 w 10009632"/>
              <a:gd name="connsiteY42" fmla="*/ 571943 h 6858000"/>
              <a:gd name="connsiteX43" fmla="*/ 9442002 w 10009632"/>
              <a:gd name="connsiteY43" fmla="*/ 349989 h 6858000"/>
              <a:gd name="connsiteX44" fmla="*/ 0 w 10009632"/>
              <a:gd name="connsiteY44" fmla="*/ 0 h 6858000"/>
              <a:gd name="connsiteX45" fmla="*/ 10009632 w 10009632"/>
              <a:gd name="connsiteY45" fmla="*/ 0 h 6858000"/>
              <a:gd name="connsiteX46" fmla="*/ 10009632 w 10009632"/>
              <a:gd name="connsiteY46" fmla="*/ 6858000 h 6858000"/>
              <a:gd name="connsiteX47" fmla="*/ 0 w 10009632"/>
              <a:gd name="connsiteY47" fmla="*/ 6858000 h 6858000"/>
              <a:gd name="connsiteX48" fmla="*/ 0 w 10009632"/>
              <a:gd name="connsiteY48" fmla="*/ 6083809 h 6858000"/>
              <a:gd name="connsiteX49" fmla="*/ 1536192 w 10009632"/>
              <a:gd name="connsiteY49" fmla="*/ 6083809 h 6858000"/>
              <a:gd name="connsiteX50" fmla="*/ 1536192 w 10009632"/>
              <a:gd name="connsiteY50" fmla="*/ 743713 h 6858000"/>
              <a:gd name="connsiteX51" fmla="*/ 0 w 10009632"/>
              <a:gd name="connsiteY51" fmla="*/ 743713 h 6858000"/>
              <a:gd name="connsiteX52" fmla="*/ 0 w 10009632"/>
              <a:gd name="connsiteY5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325209 w 10009632"/>
              <a:gd name="connsiteY23" fmla="*/ 641481 h 6858000"/>
              <a:gd name="connsiteX24" fmla="*/ 9299558 w 10009632"/>
              <a:gd name="connsiteY24" fmla="*/ 615325 h 6858000"/>
              <a:gd name="connsiteX25" fmla="*/ 9299558 w 10009632"/>
              <a:gd name="connsiteY25" fmla="*/ 611858 h 6858000"/>
              <a:gd name="connsiteX26" fmla="*/ 9299558 w 10009632"/>
              <a:gd name="connsiteY26" fmla="*/ 609076 h 6858000"/>
              <a:gd name="connsiteX27" fmla="*/ 9299557 w 10009632"/>
              <a:gd name="connsiteY27" fmla="*/ 609076 h 6858000"/>
              <a:gd name="connsiteX28" fmla="*/ 9297987 w 10009632"/>
              <a:gd name="connsiteY28" fmla="*/ 524982 h 6858000"/>
              <a:gd name="connsiteX29" fmla="*/ 9297327 w 10009632"/>
              <a:gd name="connsiteY29" fmla="*/ 521721 h 6858000"/>
              <a:gd name="connsiteX30" fmla="*/ 9311574 w 10009632"/>
              <a:gd name="connsiteY30" fmla="*/ 500271 h 6858000"/>
              <a:gd name="connsiteX31" fmla="*/ 9319005 w 10009632"/>
              <a:gd name="connsiteY31" fmla="*/ 498774 h 6858000"/>
              <a:gd name="connsiteX32" fmla="*/ 9318981 w 10009632"/>
              <a:gd name="connsiteY32" fmla="*/ 498442 h 6858000"/>
              <a:gd name="connsiteX33" fmla="*/ 9346322 w 10009632"/>
              <a:gd name="connsiteY33" fmla="*/ 495886 h 6858000"/>
              <a:gd name="connsiteX34" fmla="*/ 9356813 w 10009632"/>
              <a:gd name="connsiteY34" fmla="*/ 495676 h 6858000"/>
              <a:gd name="connsiteX35" fmla="*/ 9356893 w 10009632"/>
              <a:gd name="connsiteY35" fmla="*/ 495660 h 6858000"/>
              <a:gd name="connsiteX36" fmla="*/ 9356959 w 10009632"/>
              <a:gd name="connsiteY36" fmla="*/ 495673 h 6858000"/>
              <a:gd name="connsiteX37" fmla="*/ 9357631 w 10009632"/>
              <a:gd name="connsiteY37" fmla="*/ 495659 h 6858000"/>
              <a:gd name="connsiteX38" fmla="*/ 9442002 w 10009632"/>
              <a:gd name="connsiteY38" fmla="*/ 349989 h 6858000"/>
              <a:gd name="connsiteX39" fmla="*/ 9229912 w 10009632"/>
              <a:gd name="connsiteY39" fmla="*/ 571943 h 6858000"/>
              <a:gd name="connsiteX40" fmla="*/ 9442002 w 10009632"/>
              <a:gd name="connsiteY40" fmla="*/ 793897 h 6858000"/>
              <a:gd name="connsiteX41" fmla="*/ 9654091 w 10009632"/>
              <a:gd name="connsiteY41" fmla="*/ 571943 h 6858000"/>
              <a:gd name="connsiteX42" fmla="*/ 9442002 w 10009632"/>
              <a:gd name="connsiteY42" fmla="*/ 349989 h 6858000"/>
              <a:gd name="connsiteX43" fmla="*/ 0 w 10009632"/>
              <a:gd name="connsiteY43" fmla="*/ 0 h 6858000"/>
              <a:gd name="connsiteX44" fmla="*/ 10009632 w 10009632"/>
              <a:gd name="connsiteY44" fmla="*/ 0 h 6858000"/>
              <a:gd name="connsiteX45" fmla="*/ 10009632 w 10009632"/>
              <a:gd name="connsiteY45" fmla="*/ 6858000 h 6858000"/>
              <a:gd name="connsiteX46" fmla="*/ 0 w 10009632"/>
              <a:gd name="connsiteY46" fmla="*/ 6858000 h 6858000"/>
              <a:gd name="connsiteX47" fmla="*/ 0 w 10009632"/>
              <a:gd name="connsiteY47" fmla="*/ 6083809 h 6858000"/>
              <a:gd name="connsiteX48" fmla="*/ 1536192 w 10009632"/>
              <a:gd name="connsiteY48" fmla="*/ 6083809 h 6858000"/>
              <a:gd name="connsiteX49" fmla="*/ 1536192 w 10009632"/>
              <a:gd name="connsiteY49" fmla="*/ 743713 h 6858000"/>
              <a:gd name="connsiteX50" fmla="*/ 0 w 10009632"/>
              <a:gd name="connsiteY50" fmla="*/ 743713 h 6858000"/>
              <a:gd name="connsiteX51" fmla="*/ 0 w 10009632"/>
              <a:gd name="connsiteY5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526372 w 10009632"/>
              <a:gd name="connsiteY21" fmla="*/ 495659 h 6858000"/>
              <a:gd name="connsiteX22" fmla="*/ 9325209 w 10009632"/>
              <a:gd name="connsiteY22" fmla="*/ 641481 h 6858000"/>
              <a:gd name="connsiteX23" fmla="*/ 9299558 w 10009632"/>
              <a:gd name="connsiteY23" fmla="*/ 615325 h 6858000"/>
              <a:gd name="connsiteX24" fmla="*/ 9299558 w 10009632"/>
              <a:gd name="connsiteY24" fmla="*/ 611858 h 6858000"/>
              <a:gd name="connsiteX25" fmla="*/ 9299558 w 10009632"/>
              <a:gd name="connsiteY25" fmla="*/ 609076 h 6858000"/>
              <a:gd name="connsiteX26" fmla="*/ 9299557 w 10009632"/>
              <a:gd name="connsiteY26" fmla="*/ 609076 h 6858000"/>
              <a:gd name="connsiteX27" fmla="*/ 9297987 w 10009632"/>
              <a:gd name="connsiteY27" fmla="*/ 524982 h 6858000"/>
              <a:gd name="connsiteX28" fmla="*/ 9297327 w 10009632"/>
              <a:gd name="connsiteY28" fmla="*/ 521721 h 6858000"/>
              <a:gd name="connsiteX29" fmla="*/ 9311574 w 10009632"/>
              <a:gd name="connsiteY29" fmla="*/ 500271 h 6858000"/>
              <a:gd name="connsiteX30" fmla="*/ 9319005 w 10009632"/>
              <a:gd name="connsiteY30" fmla="*/ 498774 h 6858000"/>
              <a:gd name="connsiteX31" fmla="*/ 9318981 w 10009632"/>
              <a:gd name="connsiteY31" fmla="*/ 498442 h 6858000"/>
              <a:gd name="connsiteX32" fmla="*/ 9346322 w 10009632"/>
              <a:gd name="connsiteY32" fmla="*/ 495886 h 6858000"/>
              <a:gd name="connsiteX33" fmla="*/ 9356813 w 10009632"/>
              <a:gd name="connsiteY33" fmla="*/ 495676 h 6858000"/>
              <a:gd name="connsiteX34" fmla="*/ 9356893 w 10009632"/>
              <a:gd name="connsiteY34" fmla="*/ 495660 h 6858000"/>
              <a:gd name="connsiteX35" fmla="*/ 9356959 w 10009632"/>
              <a:gd name="connsiteY35" fmla="*/ 495673 h 6858000"/>
              <a:gd name="connsiteX36" fmla="*/ 9357631 w 10009632"/>
              <a:gd name="connsiteY36" fmla="*/ 495659 h 6858000"/>
              <a:gd name="connsiteX37" fmla="*/ 9442002 w 10009632"/>
              <a:gd name="connsiteY37" fmla="*/ 349989 h 6858000"/>
              <a:gd name="connsiteX38" fmla="*/ 9229912 w 10009632"/>
              <a:gd name="connsiteY38" fmla="*/ 571943 h 6858000"/>
              <a:gd name="connsiteX39" fmla="*/ 9442002 w 10009632"/>
              <a:gd name="connsiteY39" fmla="*/ 793897 h 6858000"/>
              <a:gd name="connsiteX40" fmla="*/ 9654091 w 10009632"/>
              <a:gd name="connsiteY40" fmla="*/ 571943 h 6858000"/>
              <a:gd name="connsiteX41" fmla="*/ 9442002 w 10009632"/>
              <a:gd name="connsiteY41" fmla="*/ 349989 h 6858000"/>
              <a:gd name="connsiteX42" fmla="*/ 0 w 10009632"/>
              <a:gd name="connsiteY42" fmla="*/ 0 h 6858000"/>
              <a:gd name="connsiteX43" fmla="*/ 10009632 w 10009632"/>
              <a:gd name="connsiteY43" fmla="*/ 0 h 6858000"/>
              <a:gd name="connsiteX44" fmla="*/ 10009632 w 10009632"/>
              <a:gd name="connsiteY44" fmla="*/ 6858000 h 6858000"/>
              <a:gd name="connsiteX45" fmla="*/ 0 w 10009632"/>
              <a:gd name="connsiteY45" fmla="*/ 6858000 h 6858000"/>
              <a:gd name="connsiteX46" fmla="*/ 0 w 10009632"/>
              <a:gd name="connsiteY46" fmla="*/ 6083809 h 6858000"/>
              <a:gd name="connsiteX47" fmla="*/ 1536192 w 10009632"/>
              <a:gd name="connsiteY47" fmla="*/ 6083809 h 6858000"/>
              <a:gd name="connsiteX48" fmla="*/ 1536192 w 10009632"/>
              <a:gd name="connsiteY48" fmla="*/ 743713 h 6858000"/>
              <a:gd name="connsiteX49" fmla="*/ 0 w 10009632"/>
              <a:gd name="connsiteY49" fmla="*/ 743713 h 6858000"/>
              <a:gd name="connsiteX50" fmla="*/ 0 w 10009632"/>
              <a:gd name="connsiteY5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325209 w 10009632"/>
              <a:gd name="connsiteY21" fmla="*/ 641481 h 6858000"/>
              <a:gd name="connsiteX22" fmla="*/ 9299558 w 10009632"/>
              <a:gd name="connsiteY22" fmla="*/ 615325 h 6858000"/>
              <a:gd name="connsiteX23" fmla="*/ 9299558 w 10009632"/>
              <a:gd name="connsiteY23" fmla="*/ 611858 h 6858000"/>
              <a:gd name="connsiteX24" fmla="*/ 9299558 w 10009632"/>
              <a:gd name="connsiteY24" fmla="*/ 609076 h 6858000"/>
              <a:gd name="connsiteX25" fmla="*/ 9299557 w 10009632"/>
              <a:gd name="connsiteY25" fmla="*/ 609076 h 6858000"/>
              <a:gd name="connsiteX26" fmla="*/ 9297987 w 10009632"/>
              <a:gd name="connsiteY26" fmla="*/ 524982 h 6858000"/>
              <a:gd name="connsiteX27" fmla="*/ 9297327 w 10009632"/>
              <a:gd name="connsiteY27" fmla="*/ 521721 h 6858000"/>
              <a:gd name="connsiteX28" fmla="*/ 9311574 w 10009632"/>
              <a:gd name="connsiteY28" fmla="*/ 500271 h 6858000"/>
              <a:gd name="connsiteX29" fmla="*/ 9319005 w 10009632"/>
              <a:gd name="connsiteY29" fmla="*/ 498774 h 6858000"/>
              <a:gd name="connsiteX30" fmla="*/ 9318981 w 10009632"/>
              <a:gd name="connsiteY30" fmla="*/ 498442 h 6858000"/>
              <a:gd name="connsiteX31" fmla="*/ 9346322 w 10009632"/>
              <a:gd name="connsiteY31" fmla="*/ 495886 h 6858000"/>
              <a:gd name="connsiteX32" fmla="*/ 9356813 w 10009632"/>
              <a:gd name="connsiteY32" fmla="*/ 495676 h 6858000"/>
              <a:gd name="connsiteX33" fmla="*/ 9356893 w 10009632"/>
              <a:gd name="connsiteY33" fmla="*/ 495660 h 6858000"/>
              <a:gd name="connsiteX34" fmla="*/ 9356959 w 10009632"/>
              <a:gd name="connsiteY34" fmla="*/ 495673 h 6858000"/>
              <a:gd name="connsiteX35" fmla="*/ 9357631 w 10009632"/>
              <a:gd name="connsiteY35" fmla="*/ 495659 h 6858000"/>
              <a:gd name="connsiteX36" fmla="*/ 9442002 w 10009632"/>
              <a:gd name="connsiteY36" fmla="*/ 349989 h 6858000"/>
              <a:gd name="connsiteX37" fmla="*/ 9229912 w 10009632"/>
              <a:gd name="connsiteY37" fmla="*/ 571943 h 6858000"/>
              <a:gd name="connsiteX38" fmla="*/ 9442002 w 10009632"/>
              <a:gd name="connsiteY38" fmla="*/ 793897 h 6858000"/>
              <a:gd name="connsiteX39" fmla="*/ 9654091 w 10009632"/>
              <a:gd name="connsiteY39" fmla="*/ 571943 h 6858000"/>
              <a:gd name="connsiteX40" fmla="*/ 9442002 w 10009632"/>
              <a:gd name="connsiteY40" fmla="*/ 349989 h 6858000"/>
              <a:gd name="connsiteX41" fmla="*/ 0 w 10009632"/>
              <a:gd name="connsiteY41" fmla="*/ 0 h 6858000"/>
              <a:gd name="connsiteX42" fmla="*/ 10009632 w 10009632"/>
              <a:gd name="connsiteY42" fmla="*/ 0 h 6858000"/>
              <a:gd name="connsiteX43" fmla="*/ 10009632 w 10009632"/>
              <a:gd name="connsiteY43" fmla="*/ 6858000 h 6858000"/>
              <a:gd name="connsiteX44" fmla="*/ 0 w 10009632"/>
              <a:gd name="connsiteY44" fmla="*/ 6858000 h 6858000"/>
              <a:gd name="connsiteX45" fmla="*/ 0 w 10009632"/>
              <a:gd name="connsiteY45" fmla="*/ 6083809 h 6858000"/>
              <a:gd name="connsiteX46" fmla="*/ 1536192 w 10009632"/>
              <a:gd name="connsiteY46" fmla="*/ 6083809 h 6858000"/>
              <a:gd name="connsiteX47" fmla="*/ 1536192 w 10009632"/>
              <a:gd name="connsiteY47" fmla="*/ 743713 h 6858000"/>
              <a:gd name="connsiteX48" fmla="*/ 0 w 10009632"/>
              <a:gd name="connsiteY48" fmla="*/ 743713 h 6858000"/>
              <a:gd name="connsiteX49" fmla="*/ 0 w 10009632"/>
              <a:gd name="connsiteY4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19176 w 10009632"/>
              <a:gd name="connsiteY17" fmla="*/ 499870 h 6858000"/>
              <a:gd name="connsiteX18" fmla="*/ 9523385 w 10009632"/>
              <a:gd name="connsiteY18" fmla="*/ 496410 h 6858000"/>
              <a:gd name="connsiteX19" fmla="*/ 9526352 w 10009632"/>
              <a:gd name="connsiteY19" fmla="*/ 495812 h 6858000"/>
              <a:gd name="connsiteX20" fmla="*/ 9325209 w 10009632"/>
              <a:gd name="connsiteY20" fmla="*/ 641481 h 6858000"/>
              <a:gd name="connsiteX21" fmla="*/ 9299558 w 10009632"/>
              <a:gd name="connsiteY21" fmla="*/ 615325 h 6858000"/>
              <a:gd name="connsiteX22" fmla="*/ 9299558 w 10009632"/>
              <a:gd name="connsiteY22" fmla="*/ 611858 h 6858000"/>
              <a:gd name="connsiteX23" fmla="*/ 9299558 w 10009632"/>
              <a:gd name="connsiteY23" fmla="*/ 609076 h 6858000"/>
              <a:gd name="connsiteX24" fmla="*/ 9299557 w 10009632"/>
              <a:gd name="connsiteY24" fmla="*/ 609076 h 6858000"/>
              <a:gd name="connsiteX25" fmla="*/ 9297987 w 10009632"/>
              <a:gd name="connsiteY25" fmla="*/ 524982 h 6858000"/>
              <a:gd name="connsiteX26" fmla="*/ 9297327 w 10009632"/>
              <a:gd name="connsiteY26" fmla="*/ 521721 h 6858000"/>
              <a:gd name="connsiteX27" fmla="*/ 9311574 w 10009632"/>
              <a:gd name="connsiteY27" fmla="*/ 500271 h 6858000"/>
              <a:gd name="connsiteX28" fmla="*/ 9319005 w 10009632"/>
              <a:gd name="connsiteY28" fmla="*/ 498774 h 6858000"/>
              <a:gd name="connsiteX29" fmla="*/ 9318981 w 10009632"/>
              <a:gd name="connsiteY29" fmla="*/ 498442 h 6858000"/>
              <a:gd name="connsiteX30" fmla="*/ 9346322 w 10009632"/>
              <a:gd name="connsiteY30" fmla="*/ 495886 h 6858000"/>
              <a:gd name="connsiteX31" fmla="*/ 9356813 w 10009632"/>
              <a:gd name="connsiteY31" fmla="*/ 495676 h 6858000"/>
              <a:gd name="connsiteX32" fmla="*/ 9356893 w 10009632"/>
              <a:gd name="connsiteY32" fmla="*/ 495660 h 6858000"/>
              <a:gd name="connsiteX33" fmla="*/ 9356959 w 10009632"/>
              <a:gd name="connsiteY33" fmla="*/ 495673 h 6858000"/>
              <a:gd name="connsiteX34" fmla="*/ 9357631 w 10009632"/>
              <a:gd name="connsiteY34" fmla="*/ 495659 h 6858000"/>
              <a:gd name="connsiteX35" fmla="*/ 9442002 w 10009632"/>
              <a:gd name="connsiteY35" fmla="*/ 349989 h 6858000"/>
              <a:gd name="connsiteX36" fmla="*/ 9229912 w 10009632"/>
              <a:gd name="connsiteY36" fmla="*/ 571943 h 6858000"/>
              <a:gd name="connsiteX37" fmla="*/ 9442002 w 10009632"/>
              <a:gd name="connsiteY37" fmla="*/ 793897 h 6858000"/>
              <a:gd name="connsiteX38" fmla="*/ 9654091 w 10009632"/>
              <a:gd name="connsiteY38" fmla="*/ 571943 h 6858000"/>
              <a:gd name="connsiteX39" fmla="*/ 9442002 w 10009632"/>
              <a:gd name="connsiteY39" fmla="*/ 349989 h 6858000"/>
              <a:gd name="connsiteX40" fmla="*/ 0 w 10009632"/>
              <a:gd name="connsiteY40" fmla="*/ 0 h 6858000"/>
              <a:gd name="connsiteX41" fmla="*/ 10009632 w 10009632"/>
              <a:gd name="connsiteY41" fmla="*/ 0 h 6858000"/>
              <a:gd name="connsiteX42" fmla="*/ 10009632 w 10009632"/>
              <a:gd name="connsiteY42" fmla="*/ 6858000 h 6858000"/>
              <a:gd name="connsiteX43" fmla="*/ 0 w 10009632"/>
              <a:gd name="connsiteY43" fmla="*/ 6858000 h 6858000"/>
              <a:gd name="connsiteX44" fmla="*/ 0 w 10009632"/>
              <a:gd name="connsiteY44" fmla="*/ 6083809 h 6858000"/>
              <a:gd name="connsiteX45" fmla="*/ 1536192 w 10009632"/>
              <a:gd name="connsiteY45" fmla="*/ 6083809 h 6858000"/>
              <a:gd name="connsiteX46" fmla="*/ 1536192 w 10009632"/>
              <a:gd name="connsiteY46" fmla="*/ 743713 h 6858000"/>
              <a:gd name="connsiteX47" fmla="*/ 0 w 10009632"/>
              <a:gd name="connsiteY47" fmla="*/ 743713 h 6858000"/>
              <a:gd name="connsiteX48" fmla="*/ 0 w 10009632"/>
              <a:gd name="connsiteY4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23385 w 10009632"/>
              <a:gd name="connsiteY17" fmla="*/ 496410 h 6858000"/>
              <a:gd name="connsiteX18" fmla="*/ 9526352 w 10009632"/>
              <a:gd name="connsiteY18" fmla="*/ 495812 h 6858000"/>
              <a:gd name="connsiteX19" fmla="*/ 9325209 w 10009632"/>
              <a:gd name="connsiteY19" fmla="*/ 641481 h 6858000"/>
              <a:gd name="connsiteX20" fmla="*/ 9299558 w 10009632"/>
              <a:gd name="connsiteY20" fmla="*/ 615325 h 6858000"/>
              <a:gd name="connsiteX21" fmla="*/ 9299558 w 10009632"/>
              <a:gd name="connsiteY21" fmla="*/ 611858 h 6858000"/>
              <a:gd name="connsiteX22" fmla="*/ 9299558 w 10009632"/>
              <a:gd name="connsiteY22" fmla="*/ 609076 h 6858000"/>
              <a:gd name="connsiteX23" fmla="*/ 9299557 w 10009632"/>
              <a:gd name="connsiteY23" fmla="*/ 609076 h 6858000"/>
              <a:gd name="connsiteX24" fmla="*/ 9297987 w 10009632"/>
              <a:gd name="connsiteY24" fmla="*/ 524982 h 6858000"/>
              <a:gd name="connsiteX25" fmla="*/ 9297327 w 10009632"/>
              <a:gd name="connsiteY25" fmla="*/ 521721 h 6858000"/>
              <a:gd name="connsiteX26" fmla="*/ 9311574 w 10009632"/>
              <a:gd name="connsiteY26" fmla="*/ 500271 h 6858000"/>
              <a:gd name="connsiteX27" fmla="*/ 9319005 w 10009632"/>
              <a:gd name="connsiteY27" fmla="*/ 498774 h 6858000"/>
              <a:gd name="connsiteX28" fmla="*/ 9318981 w 10009632"/>
              <a:gd name="connsiteY28" fmla="*/ 498442 h 6858000"/>
              <a:gd name="connsiteX29" fmla="*/ 9346322 w 10009632"/>
              <a:gd name="connsiteY29" fmla="*/ 495886 h 6858000"/>
              <a:gd name="connsiteX30" fmla="*/ 9356813 w 10009632"/>
              <a:gd name="connsiteY30" fmla="*/ 495676 h 6858000"/>
              <a:gd name="connsiteX31" fmla="*/ 9356893 w 10009632"/>
              <a:gd name="connsiteY31" fmla="*/ 495660 h 6858000"/>
              <a:gd name="connsiteX32" fmla="*/ 9356959 w 10009632"/>
              <a:gd name="connsiteY32" fmla="*/ 495673 h 6858000"/>
              <a:gd name="connsiteX33" fmla="*/ 9357631 w 10009632"/>
              <a:gd name="connsiteY33" fmla="*/ 495659 h 6858000"/>
              <a:gd name="connsiteX34" fmla="*/ 9442002 w 10009632"/>
              <a:gd name="connsiteY34" fmla="*/ 349989 h 6858000"/>
              <a:gd name="connsiteX35" fmla="*/ 9229912 w 10009632"/>
              <a:gd name="connsiteY35" fmla="*/ 571943 h 6858000"/>
              <a:gd name="connsiteX36" fmla="*/ 9442002 w 10009632"/>
              <a:gd name="connsiteY36" fmla="*/ 793897 h 6858000"/>
              <a:gd name="connsiteX37" fmla="*/ 9654091 w 10009632"/>
              <a:gd name="connsiteY37" fmla="*/ 571943 h 6858000"/>
              <a:gd name="connsiteX38" fmla="*/ 9442002 w 10009632"/>
              <a:gd name="connsiteY38" fmla="*/ 349989 h 6858000"/>
              <a:gd name="connsiteX39" fmla="*/ 0 w 10009632"/>
              <a:gd name="connsiteY39" fmla="*/ 0 h 6858000"/>
              <a:gd name="connsiteX40" fmla="*/ 10009632 w 10009632"/>
              <a:gd name="connsiteY40" fmla="*/ 0 h 6858000"/>
              <a:gd name="connsiteX41" fmla="*/ 10009632 w 10009632"/>
              <a:gd name="connsiteY41" fmla="*/ 6858000 h 6858000"/>
              <a:gd name="connsiteX42" fmla="*/ 0 w 10009632"/>
              <a:gd name="connsiteY42" fmla="*/ 6858000 h 6858000"/>
              <a:gd name="connsiteX43" fmla="*/ 0 w 10009632"/>
              <a:gd name="connsiteY43" fmla="*/ 6083809 h 6858000"/>
              <a:gd name="connsiteX44" fmla="*/ 1536192 w 10009632"/>
              <a:gd name="connsiteY44" fmla="*/ 6083809 h 6858000"/>
              <a:gd name="connsiteX45" fmla="*/ 1536192 w 10009632"/>
              <a:gd name="connsiteY45" fmla="*/ 743713 h 6858000"/>
              <a:gd name="connsiteX46" fmla="*/ 0 w 10009632"/>
              <a:gd name="connsiteY46" fmla="*/ 743713 h 6858000"/>
              <a:gd name="connsiteX47" fmla="*/ 0 w 10009632"/>
              <a:gd name="connsiteY4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526352 w 10009632"/>
              <a:gd name="connsiteY17" fmla="*/ 495812 h 6858000"/>
              <a:gd name="connsiteX18" fmla="*/ 9325209 w 10009632"/>
              <a:gd name="connsiteY18" fmla="*/ 641481 h 6858000"/>
              <a:gd name="connsiteX19" fmla="*/ 9299558 w 10009632"/>
              <a:gd name="connsiteY19" fmla="*/ 615325 h 6858000"/>
              <a:gd name="connsiteX20" fmla="*/ 9299558 w 10009632"/>
              <a:gd name="connsiteY20" fmla="*/ 611858 h 6858000"/>
              <a:gd name="connsiteX21" fmla="*/ 9299558 w 10009632"/>
              <a:gd name="connsiteY21" fmla="*/ 609076 h 6858000"/>
              <a:gd name="connsiteX22" fmla="*/ 9299557 w 10009632"/>
              <a:gd name="connsiteY22" fmla="*/ 609076 h 6858000"/>
              <a:gd name="connsiteX23" fmla="*/ 9297987 w 10009632"/>
              <a:gd name="connsiteY23" fmla="*/ 524982 h 6858000"/>
              <a:gd name="connsiteX24" fmla="*/ 9297327 w 10009632"/>
              <a:gd name="connsiteY24" fmla="*/ 521721 h 6858000"/>
              <a:gd name="connsiteX25" fmla="*/ 9311574 w 10009632"/>
              <a:gd name="connsiteY25" fmla="*/ 500271 h 6858000"/>
              <a:gd name="connsiteX26" fmla="*/ 9319005 w 10009632"/>
              <a:gd name="connsiteY26" fmla="*/ 498774 h 6858000"/>
              <a:gd name="connsiteX27" fmla="*/ 9318981 w 10009632"/>
              <a:gd name="connsiteY27" fmla="*/ 498442 h 6858000"/>
              <a:gd name="connsiteX28" fmla="*/ 9346322 w 10009632"/>
              <a:gd name="connsiteY28" fmla="*/ 495886 h 6858000"/>
              <a:gd name="connsiteX29" fmla="*/ 9356813 w 10009632"/>
              <a:gd name="connsiteY29" fmla="*/ 495676 h 6858000"/>
              <a:gd name="connsiteX30" fmla="*/ 9356893 w 10009632"/>
              <a:gd name="connsiteY30" fmla="*/ 495660 h 6858000"/>
              <a:gd name="connsiteX31" fmla="*/ 9356959 w 10009632"/>
              <a:gd name="connsiteY31" fmla="*/ 495673 h 6858000"/>
              <a:gd name="connsiteX32" fmla="*/ 9357631 w 10009632"/>
              <a:gd name="connsiteY32" fmla="*/ 495659 h 6858000"/>
              <a:gd name="connsiteX33" fmla="*/ 9442002 w 10009632"/>
              <a:gd name="connsiteY33" fmla="*/ 349989 h 6858000"/>
              <a:gd name="connsiteX34" fmla="*/ 9229912 w 10009632"/>
              <a:gd name="connsiteY34" fmla="*/ 571943 h 6858000"/>
              <a:gd name="connsiteX35" fmla="*/ 9442002 w 10009632"/>
              <a:gd name="connsiteY35" fmla="*/ 793897 h 6858000"/>
              <a:gd name="connsiteX36" fmla="*/ 9654091 w 10009632"/>
              <a:gd name="connsiteY36" fmla="*/ 571943 h 6858000"/>
              <a:gd name="connsiteX37" fmla="*/ 9442002 w 10009632"/>
              <a:gd name="connsiteY37" fmla="*/ 349989 h 6858000"/>
              <a:gd name="connsiteX38" fmla="*/ 0 w 10009632"/>
              <a:gd name="connsiteY38" fmla="*/ 0 h 6858000"/>
              <a:gd name="connsiteX39" fmla="*/ 10009632 w 10009632"/>
              <a:gd name="connsiteY39" fmla="*/ 0 h 6858000"/>
              <a:gd name="connsiteX40" fmla="*/ 10009632 w 10009632"/>
              <a:gd name="connsiteY40" fmla="*/ 6858000 h 6858000"/>
              <a:gd name="connsiteX41" fmla="*/ 0 w 10009632"/>
              <a:gd name="connsiteY41" fmla="*/ 6858000 h 6858000"/>
              <a:gd name="connsiteX42" fmla="*/ 0 w 10009632"/>
              <a:gd name="connsiteY42" fmla="*/ 6083809 h 6858000"/>
              <a:gd name="connsiteX43" fmla="*/ 1536192 w 10009632"/>
              <a:gd name="connsiteY43" fmla="*/ 6083809 h 6858000"/>
              <a:gd name="connsiteX44" fmla="*/ 1536192 w 10009632"/>
              <a:gd name="connsiteY44" fmla="*/ 743713 h 6858000"/>
              <a:gd name="connsiteX45" fmla="*/ 0 w 10009632"/>
              <a:gd name="connsiteY45" fmla="*/ 743713 h 6858000"/>
              <a:gd name="connsiteX46" fmla="*/ 0 w 10009632"/>
              <a:gd name="connsiteY4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325209 w 10009632"/>
              <a:gd name="connsiteY17" fmla="*/ 641481 h 6858000"/>
              <a:gd name="connsiteX18" fmla="*/ 9299558 w 10009632"/>
              <a:gd name="connsiteY18" fmla="*/ 615325 h 6858000"/>
              <a:gd name="connsiteX19" fmla="*/ 9299558 w 10009632"/>
              <a:gd name="connsiteY19" fmla="*/ 611858 h 6858000"/>
              <a:gd name="connsiteX20" fmla="*/ 9299558 w 10009632"/>
              <a:gd name="connsiteY20" fmla="*/ 609076 h 6858000"/>
              <a:gd name="connsiteX21" fmla="*/ 9299557 w 10009632"/>
              <a:gd name="connsiteY21" fmla="*/ 609076 h 6858000"/>
              <a:gd name="connsiteX22" fmla="*/ 9297987 w 10009632"/>
              <a:gd name="connsiteY22" fmla="*/ 524982 h 6858000"/>
              <a:gd name="connsiteX23" fmla="*/ 9297327 w 10009632"/>
              <a:gd name="connsiteY23" fmla="*/ 521721 h 6858000"/>
              <a:gd name="connsiteX24" fmla="*/ 9311574 w 10009632"/>
              <a:gd name="connsiteY24" fmla="*/ 500271 h 6858000"/>
              <a:gd name="connsiteX25" fmla="*/ 9319005 w 10009632"/>
              <a:gd name="connsiteY25" fmla="*/ 498774 h 6858000"/>
              <a:gd name="connsiteX26" fmla="*/ 9318981 w 10009632"/>
              <a:gd name="connsiteY26" fmla="*/ 498442 h 6858000"/>
              <a:gd name="connsiteX27" fmla="*/ 9346322 w 10009632"/>
              <a:gd name="connsiteY27" fmla="*/ 495886 h 6858000"/>
              <a:gd name="connsiteX28" fmla="*/ 9356813 w 10009632"/>
              <a:gd name="connsiteY28" fmla="*/ 495676 h 6858000"/>
              <a:gd name="connsiteX29" fmla="*/ 9356893 w 10009632"/>
              <a:gd name="connsiteY29" fmla="*/ 495660 h 6858000"/>
              <a:gd name="connsiteX30" fmla="*/ 9356959 w 10009632"/>
              <a:gd name="connsiteY30" fmla="*/ 495673 h 6858000"/>
              <a:gd name="connsiteX31" fmla="*/ 9357631 w 10009632"/>
              <a:gd name="connsiteY31" fmla="*/ 495659 h 6858000"/>
              <a:gd name="connsiteX32" fmla="*/ 9442002 w 10009632"/>
              <a:gd name="connsiteY32" fmla="*/ 349989 h 6858000"/>
              <a:gd name="connsiteX33" fmla="*/ 9229912 w 10009632"/>
              <a:gd name="connsiteY33" fmla="*/ 571943 h 6858000"/>
              <a:gd name="connsiteX34" fmla="*/ 9442002 w 10009632"/>
              <a:gd name="connsiteY34" fmla="*/ 793897 h 6858000"/>
              <a:gd name="connsiteX35" fmla="*/ 9654091 w 10009632"/>
              <a:gd name="connsiteY35" fmla="*/ 571943 h 6858000"/>
              <a:gd name="connsiteX36" fmla="*/ 9442002 w 10009632"/>
              <a:gd name="connsiteY36" fmla="*/ 349989 h 6858000"/>
              <a:gd name="connsiteX37" fmla="*/ 0 w 10009632"/>
              <a:gd name="connsiteY37" fmla="*/ 0 h 6858000"/>
              <a:gd name="connsiteX38" fmla="*/ 10009632 w 10009632"/>
              <a:gd name="connsiteY38" fmla="*/ 0 h 6858000"/>
              <a:gd name="connsiteX39" fmla="*/ 10009632 w 10009632"/>
              <a:gd name="connsiteY39" fmla="*/ 6858000 h 6858000"/>
              <a:gd name="connsiteX40" fmla="*/ 0 w 10009632"/>
              <a:gd name="connsiteY40" fmla="*/ 6858000 h 6858000"/>
              <a:gd name="connsiteX41" fmla="*/ 0 w 10009632"/>
              <a:gd name="connsiteY41" fmla="*/ 6083809 h 6858000"/>
              <a:gd name="connsiteX42" fmla="*/ 1536192 w 10009632"/>
              <a:gd name="connsiteY42" fmla="*/ 6083809 h 6858000"/>
              <a:gd name="connsiteX43" fmla="*/ 1536192 w 10009632"/>
              <a:gd name="connsiteY43" fmla="*/ 743713 h 6858000"/>
              <a:gd name="connsiteX44" fmla="*/ 0 w 10009632"/>
              <a:gd name="connsiteY44" fmla="*/ 743713 h 6858000"/>
              <a:gd name="connsiteX45" fmla="*/ 0 w 10009632"/>
              <a:gd name="connsiteY4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523385 w 10009632"/>
              <a:gd name="connsiteY15" fmla="*/ 496410 h 6858000"/>
              <a:gd name="connsiteX16" fmla="*/ 9325209 w 10009632"/>
              <a:gd name="connsiteY16" fmla="*/ 641481 h 6858000"/>
              <a:gd name="connsiteX17" fmla="*/ 9299558 w 10009632"/>
              <a:gd name="connsiteY17" fmla="*/ 615325 h 6858000"/>
              <a:gd name="connsiteX18" fmla="*/ 9299558 w 10009632"/>
              <a:gd name="connsiteY18" fmla="*/ 611858 h 6858000"/>
              <a:gd name="connsiteX19" fmla="*/ 9299558 w 10009632"/>
              <a:gd name="connsiteY19" fmla="*/ 609076 h 6858000"/>
              <a:gd name="connsiteX20" fmla="*/ 9299557 w 10009632"/>
              <a:gd name="connsiteY20" fmla="*/ 609076 h 6858000"/>
              <a:gd name="connsiteX21" fmla="*/ 9297987 w 10009632"/>
              <a:gd name="connsiteY21" fmla="*/ 524982 h 6858000"/>
              <a:gd name="connsiteX22" fmla="*/ 9297327 w 10009632"/>
              <a:gd name="connsiteY22" fmla="*/ 521721 h 6858000"/>
              <a:gd name="connsiteX23" fmla="*/ 9311574 w 10009632"/>
              <a:gd name="connsiteY23" fmla="*/ 500271 h 6858000"/>
              <a:gd name="connsiteX24" fmla="*/ 9319005 w 10009632"/>
              <a:gd name="connsiteY24" fmla="*/ 498774 h 6858000"/>
              <a:gd name="connsiteX25" fmla="*/ 9318981 w 10009632"/>
              <a:gd name="connsiteY25" fmla="*/ 498442 h 6858000"/>
              <a:gd name="connsiteX26" fmla="*/ 9346322 w 10009632"/>
              <a:gd name="connsiteY26" fmla="*/ 495886 h 6858000"/>
              <a:gd name="connsiteX27" fmla="*/ 9356813 w 10009632"/>
              <a:gd name="connsiteY27" fmla="*/ 495676 h 6858000"/>
              <a:gd name="connsiteX28" fmla="*/ 9356893 w 10009632"/>
              <a:gd name="connsiteY28" fmla="*/ 495660 h 6858000"/>
              <a:gd name="connsiteX29" fmla="*/ 9356959 w 10009632"/>
              <a:gd name="connsiteY29" fmla="*/ 495673 h 6858000"/>
              <a:gd name="connsiteX30" fmla="*/ 9357631 w 10009632"/>
              <a:gd name="connsiteY30" fmla="*/ 495659 h 6858000"/>
              <a:gd name="connsiteX31" fmla="*/ 9442002 w 10009632"/>
              <a:gd name="connsiteY31" fmla="*/ 349989 h 6858000"/>
              <a:gd name="connsiteX32" fmla="*/ 9229912 w 10009632"/>
              <a:gd name="connsiteY32" fmla="*/ 571943 h 6858000"/>
              <a:gd name="connsiteX33" fmla="*/ 9442002 w 10009632"/>
              <a:gd name="connsiteY33" fmla="*/ 793897 h 6858000"/>
              <a:gd name="connsiteX34" fmla="*/ 9654091 w 10009632"/>
              <a:gd name="connsiteY34" fmla="*/ 571943 h 6858000"/>
              <a:gd name="connsiteX35" fmla="*/ 9442002 w 10009632"/>
              <a:gd name="connsiteY35" fmla="*/ 349989 h 6858000"/>
              <a:gd name="connsiteX36" fmla="*/ 0 w 10009632"/>
              <a:gd name="connsiteY36" fmla="*/ 0 h 6858000"/>
              <a:gd name="connsiteX37" fmla="*/ 10009632 w 10009632"/>
              <a:gd name="connsiteY37" fmla="*/ 0 h 6858000"/>
              <a:gd name="connsiteX38" fmla="*/ 10009632 w 10009632"/>
              <a:gd name="connsiteY38" fmla="*/ 6858000 h 6858000"/>
              <a:gd name="connsiteX39" fmla="*/ 0 w 10009632"/>
              <a:gd name="connsiteY39" fmla="*/ 6858000 h 6858000"/>
              <a:gd name="connsiteX40" fmla="*/ 0 w 10009632"/>
              <a:gd name="connsiteY40" fmla="*/ 6083809 h 6858000"/>
              <a:gd name="connsiteX41" fmla="*/ 1536192 w 10009632"/>
              <a:gd name="connsiteY41" fmla="*/ 6083809 h 6858000"/>
              <a:gd name="connsiteX42" fmla="*/ 1536192 w 10009632"/>
              <a:gd name="connsiteY42" fmla="*/ 743713 h 6858000"/>
              <a:gd name="connsiteX43" fmla="*/ 0 w 10009632"/>
              <a:gd name="connsiteY43" fmla="*/ 743713 h 6858000"/>
              <a:gd name="connsiteX44" fmla="*/ 0 w 10009632"/>
              <a:gd name="connsiteY4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325209 w 10009632"/>
              <a:gd name="connsiteY15" fmla="*/ 641481 h 6858000"/>
              <a:gd name="connsiteX16" fmla="*/ 9299558 w 10009632"/>
              <a:gd name="connsiteY16" fmla="*/ 615325 h 6858000"/>
              <a:gd name="connsiteX17" fmla="*/ 9299558 w 10009632"/>
              <a:gd name="connsiteY17" fmla="*/ 611858 h 6858000"/>
              <a:gd name="connsiteX18" fmla="*/ 9299558 w 10009632"/>
              <a:gd name="connsiteY18" fmla="*/ 609076 h 6858000"/>
              <a:gd name="connsiteX19" fmla="*/ 9299557 w 10009632"/>
              <a:gd name="connsiteY19" fmla="*/ 609076 h 6858000"/>
              <a:gd name="connsiteX20" fmla="*/ 9297987 w 10009632"/>
              <a:gd name="connsiteY20" fmla="*/ 524982 h 6858000"/>
              <a:gd name="connsiteX21" fmla="*/ 9297327 w 10009632"/>
              <a:gd name="connsiteY21" fmla="*/ 521721 h 6858000"/>
              <a:gd name="connsiteX22" fmla="*/ 9311574 w 10009632"/>
              <a:gd name="connsiteY22" fmla="*/ 500271 h 6858000"/>
              <a:gd name="connsiteX23" fmla="*/ 9319005 w 10009632"/>
              <a:gd name="connsiteY23" fmla="*/ 498774 h 6858000"/>
              <a:gd name="connsiteX24" fmla="*/ 9318981 w 10009632"/>
              <a:gd name="connsiteY24" fmla="*/ 498442 h 6858000"/>
              <a:gd name="connsiteX25" fmla="*/ 9346322 w 10009632"/>
              <a:gd name="connsiteY25" fmla="*/ 495886 h 6858000"/>
              <a:gd name="connsiteX26" fmla="*/ 9356813 w 10009632"/>
              <a:gd name="connsiteY26" fmla="*/ 495676 h 6858000"/>
              <a:gd name="connsiteX27" fmla="*/ 9356893 w 10009632"/>
              <a:gd name="connsiteY27" fmla="*/ 495660 h 6858000"/>
              <a:gd name="connsiteX28" fmla="*/ 9356959 w 10009632"/>
              <a:gd name="connsiteY28" fmla="*/ 495673 h 6858000"/>
              <a:gd name="connsiteX29" fmla="*/ 9357631 w 10009632"/>
              <a:gd name="connsiteY29" fmla="*/ 495659 h 6858000"/>
              <a:gd name="connsiteX30" fmla="*/ 9442002 w 10009632"/>
              <a:gd name="connsiteY30" fmla="*/ 349989 h 6858000"/>
              <a:gd name="connsiteX31" fmla="*/ 9229912 w 10009632"/>
              <a:gd name="connsiteY31" fmla="*/ 571943 h 6858000"/>
              <a:gd name="connsiteX32" fmla="*/ 9442002 w 10009632"/>
              <a:gd name="connsiteY32" fmla="*/ 793897 h 6858000"/>
              <a:gd name="connsiteX33" fmla="*/ 9654091 w 10009632"/>
              <a:gd name="connsiteY33" fmla="*/ 571943 h 6858000"/>
              <a:gd name="connsiteX34" fmla="*/ 9442002 w 10009632"/>
              <a:gd name="connsiteY34" fmla="*/ 349989 h 6858000"/>
              <a:gd name="connsiteX35" fmla="*/ 0 w 10009632"/>
              <a:gd name="connsiteY35" fmla="*/ 0 h 6858000"/>
              <a:gd name="connsiteX36" fmla="*/ 10009632 w 10009632"/>
              <a:gd name="connsiteY36" fmla="*/ 0 h 6858000"/>
              <a:gd name="connsiteX37" fmla="*/ 10009632 w 10009632"/>
              <a:gd name="connsiteY37" fmla="*/ 6858000 h 6858000"/>
              <a:gd name="connsiteX38" fmla="*/ 0 w 10009632"/>
              <a:gd name="connsiteY38" fmla="*/ 6858000 h 6858000"/>
              <a:gd name="connsiteX39" fmla="*/ 0 w 10009632"/>
              <a:gd name="connsiteY39" fmla="*/ 6083809 h 6858000"/>
              <a:gd name="connsiteX40" fmla="*/ 1536192 w 10009632"/>
              <a:gd name="connsiteY40" fmla="*/ 6083809 h 6858000"/>
              <a:gd name="connsiteX41" fmla="*/ 1536192 w 10009632"/>
              <a:gd name="connsiteY41" fmla="*/ 743713 h 6858000"/>
              <a:gd name="connsiteX42" fmla="*/ 0 w 10009632"/>
              <a:gd name="connsiteY42" fmla="*/ 743713 h 6858000"/>
              <a:gd name="connsiteX43" fmla="*/ 0 w 10009632"/>
              <a:gd name="connsiteY4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325209 w 10009632"/>
              <a:gd name="connsiteY14" fmla="*/ 641481 h 6858000"/>
              <a:gd name="connsiteX15" fmla="*/ 9299558 w 10009632"/>
              <a:gd name="connsiteY15" fmla="*/ 615325 h 6858000"/>
              <a:gd name="connsiteX16" fmla="*/ 9299558 w 10009632"/>
              <a:gd name="connsiteY16" fmla="*/ 611858 h 6858000"/>
              <a:gd name="connsiteX17" fmla="*/ 9299558 w 10009632"/>
              <a:gd name="connsiteY17" fmla="*/ 609076 h 6858000"/>
              <a:gd name="connsiteX18" fmla="*/ 9299557 w 10009632"/>
              <a:gd name="connsiteY18" fmla="*/ 609076 h 6858000"/>
              <a:gd name="connsiteX19" fmla="*/ 9297987 w 10009632"/>
              <a:gd name="connsiteY19" fmla="*/ 524982 h 6858000"/>
              <a:gd name="connsiteX20" fmla="*/ 9297327 w 10009632"/>
              <a:gd name="connsiteY20" fmla="*/ 521721 h 6858000"/>
              <a:gd name="connsiteX21" fmla="*/ 9311574 w 10009632"/>
              <a:gd name="connsiteY21" fmla="*/ 500271 h 6858000"/>
              <a:gd name="connsiteX22" fmla="*/ 9319005 w 10009632"/>
              <a:gd name="connsiteY22" fmla="*/ 498774 h 6858000"/>
              <a:gd name="connsiteX23" fmla="*/ 9318981 w 10009632"/>
              <a:gd name="connsiteY23" fmla="*/ 498442 h 6858000"/>
              <a:gd name="connsiteX24" fmla="*/ 9346322 w 10009632"/>
              <a:gd name="connsiteY24" fmla="*/ 495886 h 6858000"/>
              <a:gd name="connsiteX25" fmla="*/ 9356813 w 10009632"/>
              <a:gd name="connsiteY25" fmla="*/ 495676 h 6858000"/>
              <a:gd name="connsiteX26" fmla="*/ 9356893 w 10009632"/>
              <a:gd name="connsiteY26" fmla="*/ 495660 h 6858000"/>
              <a:gd name="connsiteX27" fmla="*/ 9356959 w 10009632"/>
              <a:gd name="connsiteY27" fmla="*/ 495673 h 6858000"/>
              <a:gd name="connsiteX28" fmla="*/ 9357631 w 10009632"/>
              <a:gd name="connsiteY28" fmla="*/ 495659 h 6858000"/>
              <a:gd name="connsiteX29" fmla="*/ 9442002 w 10009632"/>
              <a:gd name="connsiteY29" fmla="*/ 349989 h 6858000"/>
              <a:gd name="connsiteX30" fmla="*/ 9229912 w 10009632"/>
              <a:gd name="connsiteY30" fmla="*/ 571943 h 6858000"/>
              <a:gd name="connsiteX31" fmla="*/ 9442002 w 10009632"/>
              <a:gd name="connsiteY31" fmla="*/ 793897 h 6858000"/>
              <a:gd name="connsiteX32" fmla="*/ 9654091 w 10009632"/>
              <a:gd name="connsiteY32" fmla="*/ 571943 h 6858000"/>
              <a:gd name="connsiteX33" fmla="*/ 9442002 w 10009632"/>
              <a:gd name="connsiteY33" fmla="*/ 349989 h 6858000"/>
              <a:gd name="connsiteX34" fmla="*/ 0 w 10009632"/>
              <a:gd name="connsiteY34" fmla="*/ 0 h 6858000"/>
              <a:gd name="connsiteX35" fmla="*/ 10009632 w 10009632"/>
              <a:gd name="connsiteY35" fmla="*/ 0 h 6858000"/>
              <a:gd name="connsiteX36" fmla="*/ 10009632 w 10009632"/>
              <a:gd name="connsiteY36" fmla="*/ 6858000 h 6858000"/>
              <a:gd name="connsiteX37" fmla="*/ 0 w 10009632"/>
              <a:gd name="connsiteY37" fmla="*/ 6858000 h 6858000"/>
              <a:gd name="connsiteX38" fmla="*/ 0 w 10009632"/>
              <a:gd name="connsiteY38" fmla="*/ 6083809 h 6858000"/>
              <a:gd name="connsiteX39" fmla="*/ 1536192 w 10009632"/>
              <a:gd name="connsiteY39" fmla="*/ 6083809 h 6858000"/>
              <a:gd name="connsiteX40" fmla="*/ 1536192 w 10009632"/>
              <a:gd name="connsiteY40" fmla="*/ 743713 h 6858000"/>
              <a:gd name="connsiteX41" fmla="*/ 0 w 10009632"/>
              <a:gd name="connsiteY41" fmla="*/ 743713 h 6858000"/>
              <a:gd name="connsiteX42" fmla="*/ 0 w 10009632"/>
              <a:gd name="connsiteY4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325209 w 10009632"/>
              <a:gd name="connsiteY13" fmla="*/ 641481 h 6858000"/>
              <a:gd name="connsiteX14" fmla="*/ 9299558 w 10009632"/>
              <a:gd name="connsiteY14" fmla="*/ 615325 h 6858000"/>
              <a:gd name="connsiteX15" fmla="*/ 9299558 w 10009632"/>
              <a:gd name="connsiteY15" fmla="*/ 611858 h 6858000"/>
              <a:gd name="connsiteX16" fmla="*/ 9299558 w 10009632"/>
              <a:gd name="connsiteY16" fmla="*/ 609076 h 6858000"/>
              <a:gd name="connsiteX17" fmla="*/ 9299557 w 10009632"/>
              <a:gd name="connsiteY17" fmla="*/ 609076 h 6858000"/>
              <a:gd name="connsiteX18" fmla="*/ 9297987 w 10009632"/>
              <a:gd name="connsiteY18" fmla="*/ 524982 h 6858000"/>
              <a:gd name="connsiteX19" fmla="*/ 9297327 w 10009632"/>
              <a:gd name="connsiteY19" fmla="*/ 521721 h 6858000"/>
              <a:gd name="connsiteX20" fmla="*/ 9311574 w 10009632"/>
              <a:gd name="connsiteY20" fmla="*/ 500271 h 6858000"/>
              <a:gd name="connsiteX21" fmla="*/ 9319005 w 10009632"/>
              <a:gd name="connsiteY21" fmla="*/ 498774 h 6858000"/>
              <a:gd name="connsiteX22" fmla="*/ 9318981 w 10009632"/>
              <a:gd name="connsiteY22" fmla="*/ 498442 h 6858000"/>
              <a:gd name="connsiteX23" fmla="*/ 9346322 w 10009632"/>
              <a:gd name="connsiteY23" fmla="*/ 495886 h 6858000"/>
              <a:gd name="connsiteX24" fmla="*/ 9356813 w 10009632"/>
              <a:gd name="connsiteY24" fmla="*/ 495676 h 6858000"/>
              <a:gd name="connsiteX25" fmla="*/ 9356893 w 10009632"/>
              <a:gd name="connsiteY25" fmla="*/ 495660 h 6858000"/>
              <a:gd name="connsiteX26" fmla="*/ 9356959 w 10009632"/>
              <a:gd name="connsiteY26" fmla="*/ 495673 h 6858000"/>
              <a:gd name="connsiteX27" fmla="*/ 9357631 w 10009632"/>
              <a:gd name="connsiteY27" fmla="*/ 495659 h 6858000"/>
              <a:gd name="connsiteX28" fmla="*/ 9442002 w 10009632"/>
              <a:gd name="connsiteY28" fmla="*/ 349989 h 6858000"/>
              <a:gd name="connsiteX29" fmla="*/ 9229912 w 10009632"/>
              <a:gd name="connsiteY29" fmla="*/ 571943 h 6858000"/>
              <a:gd name="connsiteX30" fmla="*/ 9442002 w 10009632"/>
              <a:gd name="connsiteY30" fmla="*/ 793897 h 6858000"/>
              <a:gd name="connsiteX31" fmla="*/ 9654091 w 10009632"/>
              <a:gd name="connsiteY31" fmla="*/ 571943 h 6858000"/>
              <a:gd name="connsiteX32" fmla="*/ 9442002 w 10009632"/>
              <a:gd name="connsiteY32" fmla="*/ 349989 h 6858000"/>
              <a:gd name="connsiteX33" fmla="*/ 0 w 10009632"/>
              <a:gd name="connsiteY33" fmla="*/ 0 h 6858000"/>
              <a:gd name="connsiteX34" fmla="*/ 10009632 w 10009632"/>
              <a:gd name="connsiteY34" fmla="*/ 0 h 6858000"/>
              <a:gd name="connsiteX35" fmla="*/ 10009632 w 10009632"/>
              <a:gd name="connsiteY35" fmla="*/ 6858000 h 6858000"/>
              <a:gd name="connsiteX36" fmla="*/ 0 w 10009632"/>
              <a:gd name="connsiteY36" fmla="*/ 6858000 h 6858000"/>
              <a:gd name="connsiteX37" fmla="*/ 0 w 10009632"/>
              <a:gd name="connsiteY37" fmla="*/ 6083809 h 6858000"/>
              <a:gd name="connsiteX38" fmla="*/ 1536192 w 10009632"/>
              <a:gd name="connsiteY38" fmla="*/ 6083809 h 6858000"/>
              <a:gd name="connsiteX39" fmla="*/ 1536192 w 10009632"/>
              <a:gd name="connsiteY39" fmla="*/ 743713 h 6858000"/>
              <a:gd name="connsiteX40" fmla="*/ 0 w 10009632"/>
              <a:gd name="connsiteY40" fmla="*/ 743713 h 6858000"/>
              <a:gd name="connsiteX41" fmla="*/ 0 w 10009632"/>
              <a:gd name="connsiteY4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325209 w 10009632"/>
              <a:gd name="connsiteY12" fmla="*/ 641481 h 6858000"/>
              <a:gd name="connsiteX13" fmla="*/ 9299558 w 10009632"/>
              <a:gd name="connsiteY13" fmla="*/ 615325 h 6858000"/>
              <a:gd name="connsiteX14" fmla="*/ 9299558 w 10009632"/>
              <a:gd name="connsiteY14" fmla="*/ 611858 h 6858000"/>
              <a:gd name="connsiteX15" fmla="*/ 9299558 w 10009632"/>
              <a:gd name="connsiteY15" fmla="*/ 609076 h 6858000"/>
              <a:gd name="connsiteX16" fmla="*/ 9299557 w 10009632"/>
              <a:gd name="connsiteY16" fmla="*/ 609076 h 6858000"/>
              <a:gd name="connsiteX17" fmla="*/ 9297987 w 10009632"/>
              <a:gd name="connsiteY17" fmla="*/ 524982 h 6858000"/>
              <a:gd name="connsiteX18" fmla="*/ 9297327 w 10009632"/>
              <a:gd name="connsiteY18" fmla="*/ 521721 h 6858000"/>
              <a:gd name="connsiteX19" fmla="*/ 9311574 w 10009632"/>
              <a:gd name="connsiteY19" fmla="*/ 500271 h 6858000"/>
              <a:gd name="connsiteX20" fmla="*/ 9319005 w 10009632"/>
              <a:gd name="connsiteY20" fmla="*/ 498774 h 6858000"/>
              <a:gd name="connsiteX21" fmla="*/ 9318981 w 10009632"/>
              <a:gd name="connsiteY21" fmla="*/ 498442 h 6858000"/>
              <a:gd name="connsiteX22" fmla="*/ 9346322 w 10009632"/>
              <a:gd name="connsiteY22" fmla="*/ 495886 h 6858000"/>
              <a:gd name="connsiteX23" fmla="*/ 9356813 w 10009632"/>
              <a:gd name="connsiteY23" fmla="*/ 495676 h 6858000"/>
              <a:gd name="connsiteX24" fmla="*/ 9356893 w 10009632"/>
              <a:gd name="connsiteY24" fmla="*/ 495660 h 6858000"/>
              <a:gd name="connsiteX25" fmla="*/ 9356959 w 10009632"/>
              <a:gd name="connsiteY25" fmla="*/ 495673 h 6858000"/>
              <a:gd name="connsiteX26" fmla="*/ 9357631 w 10009632"/>
              <a:gd name="connsiteY26" fmla="*/ 495659 h 6858000"/>
              <a:gd name="connsiteX27" fmla="*/ 9442002 w 10009632"/>
              <a:gd name="connsiteY27" fmla="*/ 349989 h 6858000"/>
              <a:gd name="connsiteX28" fmla="*/ 9229912 w 10009632"/>
              <a:gd name="connsiteY28" fmla="*/ 571943 h 6858000"/>
              <a:gd name="connsiteX29" fmla="*/ 9442002 w 10009632"/>
              <a:gd name="connsiteY29" fmla="*/ 793897 h 6858000"/>
              <a:gd name="connsiteX30" fmla="*/ 9654091 w 10009632"/>
              <a:gd name="connsiteY30" fmla="*/ 571943 h 6858000"/>
              <a:gd name="connsiteX31" fmla="*/ 9442002 w 10009632"/>
              <a:gd name="connsiteY31" fmla="*/ 349989 h 6858000"/>
              <a:gd name="connsiteX32" fmla="*/ 0 w 10009632"/>
              <a:gd name="connsiteY32" fmla="*/ 0 h 6858000"/>
              <a:gd name="connsiteX33" fmla="*/ 10009632 w 10009632"/>
              <a:gd name="connsiteY33" fmla="*/ 0 h 6858000"/>
              <a:gd name="connsiteX34" fmla="*/ 10009632 w 10009632"/>
              <a:gd name="connsiteY34" fmla="*/ 6858000 h 6858000"/>
              <a:gd name="connsiteX35" fmla="*/ 0 w 10009632"/>
              <a:gd name="connsiteY35" fmla="*/ 6858000 h 6858000"/>
              <a:gd name="connsiteX36" fmla="*/ 0 w 10009632"/>
              <a:gd name="connsiteY36" fmla="*/ 6083809 h 6858000"/>
              <a:gd name="connsiteX37" fmla="*/ 1536192 w 10009632"/>
              <a:gd name="connsiteY37" fmla="*/ 6083809 h 6858000"/>
              <a:gd name="connsiteX38" fmla="*/ 1536192 w 10009632"/>
              <a:gd name="connsiteY38" fmla="*/ 743713 h 6858000"/>
              <a:gd name="connsiteX39" fmla="*/ 0 w 10009632"/>
              <a:gd name="connsiteY39" fmla="*/ 743713 h 6858000"/>
              <a:gd name="connsiteX40" fmla="*/ 0 w 10009632"/>
              <a:gd name="connsiteY4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325209 w 10009632"/>
              <a:gd name="connsiteY11" fmla="*/ 641481 h 6858000"/>
              <a:gd name="connsiteX12" fmla="*/ 9299558 w 10009632"/>
              <a:gd name="connsiteY12" fmla="*/ 615325 h 6858000"/>
              <a:gd name="connsiteX13" fmla="*/ 9299558 w 10009632"/>
              <a:gd name="connsiteY13" fmla="*/ 611858 h 6858000"/>
              <a:gd name="connsiteX14" fmla="*/ 9299558 w 10009632"/>
              <a:gd name="connsiteY14" fmla="*/ 609076 h 6858000"/>
              <a:gd name="connsiteX15" fmla="*/ 9299557 w 10009632"/>
              <a:gd name="connsiteY15" fmla="*/ 609076 h 6858000"/>
              <a:gd name="connsiteX16" fmla="*/ 9297987 w 10009632"/>
              <a:gd name="connsiteY16" fmla="*/ 524982 h 6858000"/>
              <a:gd name="connsiteX17" fmla="*/ 9297327 w 10009632"/>
              <a:gd name="connsiteY17" fmla="*/ 521721 h 6858000"/>
              <a:gd name="connsiteX18" fmla="*/ 9311574 w 10009632"/>
              <a:gd name="connsiteY18" fmla="*/ 500271 h 6858000"/>
              <a:gd name="connsiteX19" fmla="*/ 9319005 w 10009632"/>
              <a:gd name="connsiteY19" fmla="*/ 498774 h 6858000"/>
              <a:gd name="connsiteX20" fmla="*/ 9318981 w 10009632"/>
              <a:gd name="connsiteY20" fmla="*/ 498442 h 6858000"/>
              <a:gd name="connsiteX21" fmla="*/ 9346322 w 10009632"/>
              <a:gd name="connsiteY21" fmla="*/ 495886 h 6858000"/>
              <a:gd name="connsiteX22" fmla="*/ 9356813 w 10009632"/>
              <a:gd name="connsiteY22" fmla="*/ 495676 h 6858000"/>
              <a:gd name="connsiteX23" fmla="*/ 9356893 w 10009632"/>
              <a:gd name="connsiteY23" fmla="*/ 495660 h 6858000"/>
              <a:gd name="connsiteX24" fmla="*/ 9356959 w 10009632"/>
              <a:gd name="connsiteY24" fmla="*/ 495673 h 6858000"/>
              <a:gd name="connsiteX25" fmla="*/ 9357631 w 10009632"/>
              <a:gd name="connsiteY25" fmla="*/ 495659 h 6858000"/>
              <a:gd name="connsiteX26" fmla="*/ 9442002 w 10009632"/>
              <a:gd name="connsiteY26" fmla="*/ 349989 h 6858000"/>
              <a:gd name="connsiteX27" fmla="*/ 9229912 w 10009632"/>
              <a:gd name="connsiteY27" fmla="*/ 571943 h 6858000"/>
              <a:gd name="connsiteX28" fmla="*/ 9442002 w 10009632"/>
              <a:gd name="connsiteY28" fmla="*/ 793897 h 6858000"/>
              <a:gd name="connsiteX29" fmla="*/ 9654091 w 10009632"/>
              <a:gd name="connsiteY29" fmla="*/ 571943 h 6858000"/>
              <a:gd name="connsiteX30" fmla="*/ 9442002 w 10009632"/>
              <a:gd name="connsiteY30" fmla="*/ 349989 h 6858000"/>
              <a:gd name="connsiteX31" fmla="*/ 0 w 10009632"/>
              <a:gd name="connsiteY31" fmla="*/ 0 h 6858000"/>
              <a:gd name="connsiteX32" fmla="*/ 10009632 w 10009632"/>
              <a:gd name="connsiteY32" fmla="*/ 0 h 6858000"/>
              <a:gd name="connsiteX33" fmla="*/ 10009632 w 10009632"/>
              <a:gd name="connsiteY33" fmla="*/ 6858000 h 6858000"/>
              <a:gd name="connsiteX34" fmla="*/ 0 w 10009632"/>
              <a:gd name="connsiteY34" fmla="*/ 6858000 h 6858000"/>
              <a:gd name="connsiteX35" fmla="*/ 0 w 10009632"/>
              <a:gd name="connsiteY35" fmla="*/ 6083809 h 6858000"/>
              <a:gd name="connsiteX36" fmla="*/ 1536192 w 10009632"/>
              <a:gd name="connsiteY36" fmla="*/ 6083809 h 6858000"/>
              <a:gd name="connsiteX37" fmla="*/ 1536192 w 10009632"/>
              <a:gd name="connsiteY37" fmla="*/ 743713 h 6858000"/>
              <a:gd name="connsiteX38" fmla="*/ 0 w 10009632"/>
              <a:gd name="connsiteY38" fmla="*/ 743713 h 6858000"/>
              <a:gd name="connsiteX39" fmla="*/ 0 w 10009632"/>
              <a:gd name="connsiteY3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9557 w 10009632"/>
              <a:gd name="connsiteY14" fmla="*/ 609076 h 6858000"/>
              <a:gd name="connsiteX15" fmla="*/ 9297987 w 10009632"/>
              <a:gd name="connsiteY15" fmla="*/ 524982 h 6858000"/>
              <a:gd name="connsiteX16" fmla="*/ 9297327 w 10009632"/>
              <a:gd name="connsiteY16" fmla="*/ 521721 h 6858000"/>
              <a:gd name="connsiteX17" fmla="*/ 9311574 w 10009632"/>
              <a:gd name="connsiteY17" fmla="*/ 500271 h 6858000"/>
              <a:gd name="connsiteX18" fmla="*/ 9319005 w 10009632"/>
              <a:gd name="connsiteY18" fmla="*/ 498774 h 6858000"/>
              <a:gd name="connsiteX19" fmla="*/ 9318981 w 10009632"/>
              <a:gd name="connsiteY19" fmla="*/ 498442 h 6858000"/>
              <a:gd name="connsiteX20" fmla="*/ 9346322 w 10009632"/>
              <a:gd name="connsiteY20" fmla="*/ 495886 h 6858000"/>
              <a:gd name="connsiteX21" fmla="*/ 9356813 w 10009632"/>
              <a:gd name="connsiteY21" fmla="*/ 495676 h 6858000"/>
              <a:gd name="connsiteX22" fmla="*/ 9356893 w 10009632"/>
              <a:gd name="connsiteY22" fmla="*/ 495660 h 6858000"/>
              <a:gd name="connsiteX23" fmla="*/ 9356959 w 10009632"/>
              <a:gd name="connsiteY23" fmla="*/ 495673 h 6858000"/>
              <a:gd name="connsiteX24" fmla="*/ 9357631 w 10009632"/>
              <a:gd name="connsiteY24" fmla="*/ 495659 h 6858000"/>
              <a:gd name="connsiteX25" fmla="*/ 9442002 w 10009632"/>
              <a:gd name="connsiteY25" fmla="*/ 349989 h 6858000"/>
              <a:gd name="connsiteX26" fmla="*/ 9229912 w 10009632"/>
              <a:gd name="connsiteY26" fmla="*/ 571943 h 6858000"/>
              <a:gd name="connsiteX27" fmla="*/ 9442002 w 10009632"/>
              <a:gd name="connsiteY27" fmla="*/ 793897 h 6858000"/>
              <a:gd name="connsiteX28" fmla="*/ 9654091 w 10009632"/>
              <a:gd name="connsiteY28" fmla="*/ 571943 h 6858000"/>
              <a:gd name="connsiteX29" fmla="*/ 9442002 w 10009632"/>
              <a:gd name="connsiteY29" fmla="*/ 349989 h 6858000"/>
              <a:gd name="connsiteX30" fmla="*/ 0 w 10009632"/>
              <a:gd name="connsiteY30" fmla="*/ 0 h 6858000"/>
              <a:gd name="connsiteX31" fmla="*/ 10009632 w 10009632"/>
              <a:gd name="connsiteY31" fmla="*/ 0 h 6858000"/>
              <a:gd name="connsiteX32" fmla="*/ 10009632 w 10009632"/>
              <a:gd name="connsiteY32" fmla="*/ 6858000 h 6858000"/>
              <a:gd name="connsiteX33" fmla="*/ 0 w 10009632"/>
              <a:gd name="connsiteY33" fmla="*/ 6858000 h 6858000"/>
              <a:gd name="connsiteX34" fmla="*/ 0 w 10009632"/>
              <a:gd name="connsiteY34" fmla="*/ 6083809 h 6858000"/>
              <a:gd name="connsiteX35" fmla="*/ 1536192 w 10009632"/>
              <a:gd name="connsiteY35" fmla="*/ 6083809 h 6858000"/>
              <a:gd name="connsiteX36" fmla="*/ 1536192 w 10009632"/>
              <a:gd name="connsiteY36" fmla="*/ 743713 h 6858000"/>
              <a:gd name="connsiteX37" fmla="*/ 0 w 10009632"/>
              <a:gd name="connsiteY37" fmla="*/ 743713 h 6858000"/>
              <a:gd name="connsiteX38" fmla="*/ 0 w 10009632"/>
              <a:gd name="connsiteY3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7987 w 10009632"/>
              <a:gd name="connsiteY14" fmla="*/ 524982 h 6858000"/>
              <a:gd name="connsiteX15" fmla="*/ 9297327 w 10009632"/>
              <a:gd name="connsiteY15" fmla="*/ 521721 h 6858000"/>
              <a:gd name="connsiteX16" fmla="*/ 9311574 w 10009632"/>
              <a:gd name="connsiteY16" fmla="*/ 500271 h 6858000"/>
              <a:gd name="connsiteX17" fmla="*/ 9319005 w 10009632"/>
              <a:gd name="connsiteY17" fmla="*/ 498774 h 6858000"/>
              <a:gd name="connsiteX18" fmla="*/ 9318981 w 10009632"/>
              <a:gd name="connsiteY18" fmla="*/ 498442 h 6858000"/>
              <a:gd name="connsiteX19" fmla="*/ 9346322 w 10009632"/>
              <a:gd name="connsiteY19" fmla="*/ 495886 h 6858000"/>
              <a:gd name="connsiteX20" fmla="*/ 9356813 w 10009632"/>
              <a:gd name="connsiteY20" fmla="*/ 495676 h 6858000"/>
              <a:gd name="connsiteX21" fmla="*/ 9356893 w 10009632"/>
              <a:gd name="connsiteY21" fmla="*/ 495660 h 6858000"/>
              <a:gd name="connsiteX22" fmla="*/ 9356959 w 10009632"/>
              <a:gd name="connsiteY22" fmla="*/ 495673 h 6858000"/>
              <a:gd name="connsiteX23" fmla="*/ 9357631 w 10009632"/>
              <a:gd name="connsiteY23" fmla="*/ 495659 h 6858000"/>
              <a:gd name="connsiteX24" fmla="*/ 9442002 w 10009632"/>
              <a:gd name="connsiteY24" fmla="*/ 349989 h 6858000"/>
              <a:gd name="connsiteX25" fmla="*/ 9229912 w 10009632"/>
              <a:gd name="connsiteY25" fmla="*/ 571943 h 6858000"/>
              <a:gd name="connsiteX26" fmla="*/ 9442002 w 10009632"/>
              <a:gd name="connsiteY26" fmla="*/ 793897 h 6858000"/>
              <a:gd name="connsiteX27" fmla="*/ 9654091 w 10009632"/>
              <a:gd name="connsiteY27" fmla="*/ 571943 h 6858000"/>
              <a:gd name="connsiteX28" fmla="*/ 9442002 w 10009632"/>
              <a:gd name="connsiteY28" fmla="*/ 349989 h 6858000"/>
              <a:gd name="connsiteX29" fmla="*/ 0 w 10009632"/>
              <a:gd name="connsiteY29" fmla="*/ 0 h 6858000"/>
              <a:gd name="connsiteX30" fmla="*/ 10009632 w 10009632"/>
              <a:gd name="connsiteY30" fmla="*/ 0 h 6858000"/>
              <a:gd name="connsiteX31" fmla="*/ 10009632 w 10009632"/>
              <a:gd name="connsiteY31" fmla="*/ 6858000 h 6858000"/>
              <a:gd name="connsiteX32" fmla="*/ 0 w 10009632"/>
              <a:gd name="connsiteY32" fmla="*/ 6858000 h 6858000"/>
              <a:gd name="connsiteX33" fmla="*/ 0 w 10009632"/>
              <a:gd name="connsiteY33" fmla="*/ 6083809 h 6858000"/>
              <a:gd name="connsiteX34" fmla="*/ 1536192 w 10009632"/>
              <a:gd name="connsiteY34" fmla="*/ 6083809 h 6858000"/>
              <a:gd name="connsiteX35" fmla="*/ 1536192 w 10009632"/>
              <a:gd name="connsiteY35" fmla="*/ 743713 h 6858000"/>
              <a:gd name="connsiteX36" fmla="*/ 0 w 10009632"/>
              <a:gd name="connsiteY36" fmla="*/ 743713 h 6858000"/>
              <a:gd name="connsiteX37" fmla="*/ 0 w 10009632"/>
              <a:gd name="connsiteY3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7987 w 10009632"/>
              <a:gd name="connsiteY13" fmla="*/ 524982 h 6858000"/>
              <a:gd name="connsiteX14" fmla="*/ 9297327 w 10009632"/>
              <a:gd name="connsiteY14" fmla="*/ 521721 h 6858000"/>
              <a:gd name="connsiteX15" fmla="*/ 9311574 w 10009632"/>
              <a:gd name="connsiteY15" fmla="*/ 500271 h 6858000"/>
              <a:gd name="connsiteX16" fmla="*/ 9319005 w 10009632"/>
              <a:gd name="connsiteY16" fmla="*/ 498774 h 6858000"/>
              <a:gd name="connsiteX17" fmla="*/ 9318981 w 10009632"/>
              <a:gd name="connsiteY17" fmla="*/ 498442 h 6858000"/>
              <a:gd name="connsiteX18" fmla="*/ 9346322 w 10009632"/>
              <a:gd name="connsiteY18" fmla="*/ 495886 h 6858000"/>
              <a:gd name="connsiteX19" fmla="*/ 9356813 w 10009632"/>
              <a:gd name="connsiteY19" fmla="*/ 495676 h 6858000"/>
              <a:gd name="connsiteX20" fmla="*/ 9356893 w 10009632"/>
              <a:gd name="connsiteY20" fmla="*/ 495660 h 6858000"/>
              <a:gd name="connsiteX21" fmla="*/ 9356959 w 10009632"/>
              <a:gd name="connsiteY21" fmla="*/ 495673 h 6858000"/>
              <a:gd name="connsiteX22" fmla="*/ 9357631 w 10009632"/>
              <a:gd name="connsiteY22" fmla="*/ 495659 h 6858000"/>
              <a:gd name="connsiteX23" fmla="*/ 9442002 w 10009632"/>
              <a:gd name="connsiteY23" fmla="*/ 349989 h 6858000"/>
              <a:gd name="connsiteX24" fmla="*/ 9229912 w 10009632"/>
              <a:gd name="connsiteY24" fmla="*/ 571943 h 6858000"/>
              <a:gd name="connsiteX25" fmla="*/ 9442002 w 10009632"/>
              <a:gd name="connsiteY25" fmla="*/ 793897 h 6858000"/>
              <a:gd name="connsiteX26" fmla="*/ 9654091 w 10009632"/>
              <a:gd name="connsiteY26" fmla="*/ 571943 h 6858000"/>
              <a:gd name="connsiteX27" fmla="*/ 9442002 w 10009632"/>
              <a:gd name="connsiteY27" fmla="*/ 349989 h 6858000"/>
              <a:gd name="connsiteX28" fmla="*/ 0 w 10009632"/>
              <a:gd name="connsiteY28" fmla="*/ 0 h 6858000"/>
              <a:gd name="connsiteX29" fmla="*/ 10009632 w 10009632"/>
              <a:gd name="connsiteY29" fmla="*/ 0 h 6858000"/>
              <a:gd name="connsiteX30" fmla="*/ 10009632 w 10009632"/>
              <a:gd name="connsiteY30" fmla="*/ 6858000 h 6858000"/>
              <a:gd name="connsiteX31" fmla="*/ 0 w 10009632"/>
              <a:gd name="connsiteY31" fmla="*/ 6858000 h 6858000"/>
              <a:gd name="connsiteX32" fmla="*/ 0 w 10009632"/>
              <a:gd name="connsiteY32" fmla="*/ 6083809 h 6858000"/>
              <a:gd name="connsiteX33" fmla="*/ 1536192 w 10009632"/>
              <a:gd name="connsiteY33" fmla="*/ 6083809 h 6858000"/>
              <a:gd name="connsiteX34" fmla="*/ 1536192 w 10009632"/>
              <a:gd name="connsiteY34" fmla="*/ 743713 h 6858000"/>
              <a:gd name="connsiteX35" fmla="*/ 0 w 10009632"/>
              <a:gd name="connsiteY35" fmla="*/ 743713 h 6858000"/>
              <a:gd name="connsiteX36" fmla="*/ 0 w 10009632"/>
              <a:gd name="connsiteY3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7987 w 10009632"/>
              <a:gd name="connsiteY12" fmla="*/ 524982 h 6858000"/>
              <a:gd name="connsiteX13" fmla="*/ 9297327 w 10009632"/>
              <a:gd name="connsiteY13" fmla="*/ 521721 h 6858000"/>
              <a:gd name="connsiteX14" fmla="*/ 9311574 w 10009632"/>
              <a:gd name="connsiteY14" fmla="*/ 500271 h 6858000"/>
              <a:gd name="connsiteX15" fmla="*/ 9319005 w 10009632"/>
              <a:gd name="connsiteY15" fmla="*/ 498774 h 6858000"/>
              <a:gd name="connsiteX16" fmla="*/ 9318981 w 10009632"/>
              <a:gd name="connsiteY16" fmla="*/ 498442 h 6858000"/>
              <a:gd name="connsiteX17" fmla="*/ 9346322 w 10009632"/>
              <a:gd name="connsiteY17" fmla="*/ 495886 h 6858000"/>
              <a:gd name="connsiteX18" fmla="*/ 9356813 w 10009632"/>
              <a:gd name="connsiteY18" fmla="*/ 495676 h 6858000"/>
              <a:gd name="connsiteX19" fmla="*/ 9356893 w 10009632"/>
              <a:gd name="connsiteY19" fmla="*/ 495660 h 6858000"/>
              <a:gd name="connsiteX20" fmla="*/ 9356959 w 10009632"/>
              <a:gd name="connsiteY20" fmla="*/ 495673 h 6858000"/>
              <a:gd name="connsiteX21" fmla="*/ 9357631 w 10009632"/>
              <a:gd name="connsiteY21" fmla="*/ 495659 h 6858000"/>
              <a:gd name="connsiteX22" fmla="*/ 9442002 w 10009632"/>
              <a:gd name="connsiteY22" fmla="*/ 349989 h 6858000"/>
              <a:gd name="connsiteX23" fmla="*/ 9229912 w 10009632"/>
              <a:gd name="connsiteY23" fmla="*/ 571943 h 6858000"/>
              <a:gd name="connsiteX24" fmla="*/ 9442002 w 10009632"/>
              <a:gd name="connsiteY24" fmla="*/ 793897 h 6858000"/>
              <a:gd name="connsiteX25" fmla="*/ 9654091 w 10009632"/>
              <a:gd name="connsiteY25" fmla="*/ 571943 h 6858000"/>
              <a:gd name="connsiteX26" fmla="*/ 9442002 w 10009632"/>
              <a:gd name="connsiteY26" fmla="*/ 349989 h 6858000"/>
              <a:gd name="connsiteX27" fmla="*/ 0 w 10009632"/>
              <a:gd name="connsiteY27" fmla="*/ 0 h 6858000"/>
              <a:gd name="connsiteX28" fmla="*/ 10009632 w 10009632"/>
              <a:gd name="connsiteY28" fmla="*/ 0 h 6858000"/>
              <a:gd name="connsiteX29" fmla="*/ 10009632 w 10009632"/>
              <a:gd name="connsiteY29" fmla="*/ 6858000 h 6858000"/>
              <a:gd name="connsiteX30" fmla="*/ 0 w 10009632"/>
              <a:gd name="connsiteY30" fmla="*/ 6858000 h 6858000"/>
              <a:gd name="connsiteX31" fmla="*/ 0 w 10009632"/>
              <a:gd name="connsiteY31" fmla="*/ 6083809 h 6858000"/>
              <a:gd name="connsiteX32" fmla="*/ 1536192 w 10009632"/>
              <a:gd name="connsiteY32" fmla="*/ 6083809 h 6858000"/>
              <a:gd name="connsiteX33" fmla="*/ 1536192 w 10009632"/>
              <a:gd name="connsiteY33" fmla="*/ 743713 h 6858000"/>
              <a:gd name="connsiteX34" fmla="*/ 0 w 10009632"/>
              <a:gd name="connsiteY34" fmla="*/ 743713 h 6858000"/>
              <a:gd name="connsiteX35" fmla="*/ 0 w 10009632"/>
              <a:gd name="connsiteY3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7987 w 10009632"/>
              <a:gd name="connsiteY11" fmla="*/ 524982 h 6858000"/>
              <a:gd name="connsiteX12" fmla="*/ 9297327 w 10009632"/>
              <a:gd name="connsiteY12" fmla="*/ 521721 h 6858000"/>
              <a:gd name="connsiteX13" fmla="*/ 9311574 w 10009632"/>
              <a:gd name="connsiteY13" fmla="*/ 500271 h 6858000"/>
              <a:gd name="connsiteX14" fmla="*/ 9319005 w 10009632"/>
              <a:gd name="connsiteY14" fmla="*/ 498774 h 6858000"/>
              <a:gd name="connsiteX15" fmla="*/ 9318981 w 10009632"/>
              <a:gd name="connsiteY15" fmla="*/ 498442 h 6858000"/>
              <a:gd name="connsiteX16" fmla="*/ 9346322 w 10009632"/>
              <a:gd name="connsiteY16" fmla="*/ 495886 h 6858000"/>
              <a:gd name="connsiteX17" fmla="*/ 9356813 w 10009632"/>
              <a:gd name="connsiteY17" fmla="*/ 495676 h 6858000"/>
              <a:gd name="connsiteX18" fmla="*/ 9356893 w 10009632"/>
              <a:gd name="connsiteY18" fmla="*/ 495660 h 6858000"/>
              <a:gd name="connsiteX19" fmla="*/ 9356959 w 10009632"/>
              <a:gd name="connsiteY19" fmla="*/ 495673 h 6858000"/>
              <a:gd name="connsiteX20" fmla="*/ 9357631 w 10009632"/>
              <a:gd name="connsiteY20" fmla="*/ 495659 h 6858000"/>
              <a:gd name="connsiteX21" fmla="*/ 9442002 w 10009632"/>
              <a:gd name="connsiteY21" fmla="*/ 349989 h 6858000"/>
              <a:gd name="connsiteX22" fmla="*/ 9229912 w 10009632"/>
              <a:gd name="connsiteY22" fmla="*/ 571943 h 6858000"/>
              <a:gd name="connsiteX23" fmla="*/ 9442002 w 10009632"/>
              <a:gd name="connsiteY23" fmla="*/ 793897 h 6858000"/>
              <a:gd name="connsiteX24" fmla="*/ 9654091 w 10009632"/>
              <a:gd name="connsiteY24" fmla="*/ 571943 h 6858000"/>
              <a:gd name="connsiteX25" fmla="*/ 9442002 w 10009632"/>
              <a:gd name="connsiteY25" fmla="*/ 349989 h 6858000"/>
              <a:gd name="connsiteX26" fmla="*/ 0 w 10009632"/>
              <a:gd name="connsiteY26" fmla="*/ 0 h 6858000"/>
              <a:gd name="connsiteX27" fmla="*/ 10009632 w 10009632"/>
              <a:gd name="connsiteY27" fmla="*/ 0 h 6858000"/>
              <a:gd name="connsiteX28" fmla="*/ 10009632 w 10009632"/>
              <a:gd name="connsiteY28" fmla="*/ 6858000 h 6858000"/>
              <a:gd name="connsiteX29" fmla="*/ 0 w 10009632"/>
              <a:gd name="connsiteY29" fmla="*/ 6858000 h 6858000"/>
              <a:gd name="connsiteX30" fmla="*/ 0 w 10009632"/>
              <a:gd name="connsiteY30" fmla="*/ 6083809 h 6858000"/>
              <a:gd name="connsiteX31" fmla="*/ 1536192 w 10009632"/>
              <a:gd name="connsiteY31" fmla="*/ 6083809 h 6858000"/>
              <a:gd name="connsiteX32" fmla="*/ 1536192 w 10009632"/>
              <a:gd name="connsiteY32" fmla="*/ 743713 h 6858000"/>
              <a:gd name="connsiteX33" fmla="*/ 0 w 10009632"/>
              <a:gd name="connsiteY33" fmla="*/ 743713 h 6858000"/>
              <a:gd name="connsiteX34" fmla="*/ 0 w 10009632"/>
              <a:gd name="connsiteY3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297987 w 10009632"/>
              <a:gd name="connsiteY10" fmla="*/ 524982 h 6858000"/>
              <a:gd name="connsiteX11" fmla="*/ 9297327 w 10009632"/>
              <a:gd name="connsiteY11" fmla="*/ 521721 h 6858000"/>
              <a:gd name="connsiteX12" fmla="*/ 9311574 w 10009632"/>
              <a:gd name="connsiteY12" fmla="*/ 500271 h 6858000"/>
              <a:gd name="connsiteX13" fmla="*/ 9319005 w 10009632"/>
              <a:gd name="connsiteY13" fmla="*/ 498774 h 6858000"/>
              <a:gd name="connsiteX14" fmla="*/ 9318981 w 10009632"/>
              <a:gd name="connsiteY14" fmla="*/ 498442 h 6858000"/>
              <a:gd name="connsiteX15" fmla="*/ 9346322 w 10009632"/>
              <a:gd name="connsiteY15" fmla="*/ 495886 h 6858000"/>
              <a:gd name="connsiteX16" fmla="*/ 9356813 w 10009632"/>
              <a:gd name="connsiteY16" fmla="*/ 495676 h 6858000"/>
              <a:gd name="connsiteX17" fmla="*/ 9356893 w 10009632"/>
              <a:gd name="connsiteY17" fmla="*/ 495660 h 6858000"/>
              <a:gd name="connsiteX18" fmla="*/ 9356959 w 10009632"/>
              <a:gd name="connsiteY18" fmla="*/ 495673 h 6858000"/>
              <a:gd name="connsiteX19" fmla="*/ 9357631 w 10009632"/>
              <a:gd name="connsiteY19" fmla="*/ 495659 h 6858000"/>
              <a:gd name="connsiteX20" fmla="*/ 9442002 w 10009632"/>
              <a:gd name="connsiteY20" fmla="*/ 349989 h 6858000"/>
              <a:gd name="connsiteX21" fmla="*/ 9229912 w 10009632"/>
              <a:gd name="connsiteY21" fmla="*/ 571943 h 6858000"/>
              <a:gd name="connsiteX22" fmla="*/ 9442002 w 10009632"/>
              <a:gd name="connsiteY22" fmla="*/ 793897 h 6858000"/>
              <a:gd name="connsiteX23" fmla="*/ 9654091 w 10009632"/>
              <a:gd name="connsiteY23" fmla="*/ 571943 h 6858000"/>
              <a:gd name="connsiteX24" fmla="*/ 9442002 w 10009632"/>
              <a:gd name="connsiteY24" fmla="*/ 349989 h 6858000"/>
              <a:gd name="connsiteX25" fmla="*/ 0 w 10009632"/>
              <a:gd name="connsiteY25" fmla="*/ 0 h 6858000"/>
              <a:gd name="connsiteX26" fmla="*/ 10009632 w 10009632"/>
              <a:gd name="connsiteY26" fmla="*/ 0 h 6858000"/>
              <a:gd name="connsiteX27" fmla="*/ 10009632 w 10009632"/>
              <a:gd name="connsiteY27" fmla="*/ 6858000 h 6858000"/>
              <a:gd name="connsiteX28" fmla="*/ 0 w 10009632"/>
              <a:gd name="connsiteY28" fmla="*/ 6858000 h 6858000"/>
              <a:gd name="connsiteX29" fmla="*/ 0 w 10009632"/>
              <a:gd name="connsiteY29" fmla="*/ 6083809 h 6858000"/>
              <a:gd name="connsiteX30" fmla="*/ 1536192 w 10009632"/>
              <a:gd name="connsiteY30" fmla="*/ 6083809 h 6858000"/>
              <a:gd name="connsiteX31" fmla="*/ 1536192 w 10009632"/>
              <a:gd name="connsiteY31" fmla="*/ 743713 h 6858000"/>
              <a:gd name="connsiteX32" fmla="*/ 0 w 10009632"/>
              <a:gd name="connsiteY32" fmla="*/ 743713 h 6858000"/>
              <a:gd name="connsiteX33" fmla="*/ 0 w 10009632"/>
              <a:gd name="connsiteY3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297987 w 10009632"/>
              <a:gd name="connsiteY9" fmla="*/ 524982 h 6858000"/>
              <a:gd name="connsiteX10" fmla="*/ 9297327 w 10009632"/>
              <a:gd name="connsiteY10" fmla="*/ 521721 h 6858000"/>
              <a:gd name="connsiteX11" fmla="*/ 9311574 w 10009632"/>
              <a:gd name="connsiteY11" fmla="*/ 500271 h 6858000"/>
              <a:gd name="connsiteX12" fmla="*/ 9319005 w 10009632"/>
              <a:gd name="connsiteY12" fmla="*/ 498774 h 6858000"/>
              <a:gd name="connsiteX13" fmla="*/ 9318981 w 10009632"/>
              <a:gd name="connsiteY13" fmla="*/ 498442 h 6858000"/>
              <a:gd name="connsiteX14" fmla="*/ 9346322 w 10009632"/>
              <a:gd name="connsiteY14" fmla="*/ 495886 h 6858000"/>
              <a:gd name="connsiteX15" fmla="*/ 9356813 w 10009632"/>
              <a:gd name="connsiteY15" fmla="*/ 495676 h 6858000"/>
              <a:gd name="connsiteX16" fmla="*/ 9356893 w 10009632"/>
              <a:gd name="connsiteY16" fmla="*/ 495660 h 6858000"/>
              <a:gd name="connsiteX17" fmla="*/ 9356959 w 10009632"/>
              <a:gd name="connsiteY17" fmla="*/ 495673 h 6858000"/>
              <a:gd name="connsiteX18" fmla="*/ 9357631 w 10009632"/>
              <a:gd name="connsiteY18" fmla="*/ 495659 h 6858000"/>
              <a:gd name="connsiteX19" fmla="*/ 9442002 w 10009632"/>
              <a:gd name="connsiteY19" fmla="*/ 349989 h 6858000"/>
              <a:gd name="connsiteX20" fmla="*/ 9229912 w 10009632"/>
              <a:gd name="connsiteY20" fmla="*/ 571943 h 6858000"/>
              <a:gd name="connsiteX21" fmla="*/ 9442002 w 10009632"/>
              <a:gd name="connsiteY21" fmla="*/ 793897 h 6858000"/>
              <a:gd name="connsiteX22" fmla="*/ 9654091 w 10009632"/>
              <a:gd name="connsiteY22" fmla="*/ 571943 h 6858000"/>
              <a:gd name="connsiteX23" fmla="*/ 9442002 w 10009632"/>
              <a:gd name="connsiteY23" fmla="*/ 349989 h 6858000"/>
              <a:gd name="connsiteX24" fmla="*/ 0 w 10009632"/>
              <a:gd name="connsiteY24" fmla="*/ 0 h 6858000"/>
              <a:gd name="connsiteX25" fmla="*/ 10009632 w 10009632"/>
              <a:gd name="connsiteY25" fmla="*/ 0 h 6858000"/>
              <a:gd name="connsiteX26" fmla="*/ 10009632 w 10009632"/>
              <a:gd name="connsiteY26" fmla="*/ 6858000 h 6858000"/>
              <a:gd name="connsiteX27" fmla="*/ 0 w 10009632"/>
              <a:gd name="connsiteY27" fmla="*/ 6858000 h 6858000"/>
              <a:gd name="connsiteX28" fmla="*/ 0 w 10009632"/>
              <a:gd name="connsiteY28" fmla="*/ 6083809 h 6858000"/>
              <a:gd name="connsiteX29" fmla="*/ 1536192 w 10009632"/>
              <a:gd name="connsiteY29" fmla="*/ 6083809 h 6858000"/>
              <a:gd name="connsiteX30" fmla="*/ 1536192 w 10009632"/>
              <a:gd name="connsiteY30" fmla="*/ 743713 h 6858000"/>
              <a:gd name="connsiteX31" fmla="*/ 0 w 10009632"/>
              <a:gd name="connsiteY31" fmla="*/ 743713 h 6858000"/>
              <a:gd name="connsiteX32" fmla="*/ 0 w 10009632"/>
              <a:gd name="connsiteY3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357631 w 10009632"/>
              <a:gd name="connsiteY17" fmla="*/ 495659 h 6858000"/>
              <a:gd name="connsiteX18" fmla="*/ 9442002 w 10009632"/>
              <a:gd name="connsiteY18" fmla="*/ 349989 h 6858000"/>
              <a:gd name="connsiteX19" fmla="*/ 9229912 w 10009632"/>
              <a:gd name="connsiteY19" fmla="*/ 571943 h 6858000"/>
              <a:gd name="connsiteX20" fmla="*/ 9442002 w 10009632"/>
              <a:gd name="connsiteY20" fmla="*/ 793897 h 6858000"/>
              <a:gd name="connsiteX21" fmla="*/ 9654091 w 10009632"/>
              <a:gd name="connsiteY21" fmla="*/ 571943 h 6858000"/>
              <a:gd name="connsiteX22" fmla="*/ 9442002 w 10009632"/>
              <a:gd name="connsiteY22" fmla="*/ 349989 h 6858000"/>
              <a:gd name="connsiteX23" fmla="*/ 0 w 10009632"/>
              <a:gd name="connsiteY23" fmla="*/ 0 h 6858000"/>
              <a:gd name="connsiteX24" fmla="*/ 10009632 w 10009632"/>
              <a:gd name="connsiteY24" fmla="*/ 0 h 6858000"/>
              <a:gd name="connsiteX25" fmla="*/ 10009632 w 10009632"/>
              <a:gd name="connsiteY25" fmla="*/ 6858000 h 6858000"/>
              <a:gd name="connsiteX26" fmla="*/ 0 w 10009632"/>
              <a:gd name="connsiteY26" fmla="*/ 6858000 h 6858000"/>
              <a:gd name="connsiteX27" fmla="*/ 0 w 10009632"/>
              <a:gd name="connsiteY27" fmla="*/ 6083809 h 6858000"/>
              <a:gd name="connsiteX28" fmla="*/ 1536192 w 10009632"/>
              <a:gd name="connsiteY28" fmla="*/ 6083809 h 6858000"/>
              <a:gd name="connsiteX29" fmla="*/ 1536192 w 10009632"/>
              <a:gd name="connsiteY29" fmla="*/ 743713 h 6858000"/>
              <a:gd name="connsiteX30" fmla="*/ 0 w 10009632"/>
              <a:gd name="connsiteY30" fmla="*/ 743713 h 6858000"/>
              <a:gd name="connsiteX31" fmla="*/ 0 w 10009632"/>
              <a:gd name="connsiteY31" fmla="*/ 0 h 6858000"/>
              <a:gd name="connsiteX0" fmla="*/ 9356959 w 10009632"/>
              <a:gd name="connsiteY0" fmla="*/ 495673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442002 w 10009632"/>
              <a:gd name="connsiteY17" fmla="*/ 349989 h 6858000"/>
              <a:gd name="connsiteX18" fmla="*/ 9229912 w 10009632"/>
              <a:gd name="connsiteY18" fmla="*/ 571943 h 6858000"/>
              <a:gd name="connsiteX19" fmla="*/ 9442002 w 10009632"/>
              <a:gd name="connsiteY19" fmla="*/ 793897 h 6858000"/>
              <a:gd name="connsiteX20" fmla="*/ 9654091 w 10009632"/>
              <a:gd name="connsiteY20" fmla="*/ 571943 h 6858000"/>
              <a:gd name="connsiteX21" fmla="*/ 9442002 w 10009632"/>
              <a:gd name="connsiteY21" fmla="*/ 349989 h 6858000"/>
              <a:gd name="connsiteX22" fmla="*/ 0 w 10009632"/>
              <a:gd name="connsiteY22" fmla="*/ 0 h 6858000"/>
              <a:gd name="connsiteX23" fmla="*/ 10009632 w 10009632"/>
              <a:gd name="connsiteY23" fmla="*/ 0 h 6858000"/>
              <a:gd name="connsiteX24" fmla="*/ 10009632 w 10009632"/>
              <a:gd name="connsiteY24" fmla="*/ 6858000 h 6858000"/>
              <a:gd name="connsiteX25" fmla="*/ 0 w 10009632"/>
              <a:gd name="connsiteY25" fmla="*/ 6858000 h 6858000"/>
              <a:gd name="connsiteX26" fmla="*/ 0 w 10009632"/>
              <a:gd name="connsiteY26" fmla="*/ 6083809 h 6858000"/>
              <a:gd name="connsiteX27" fmla="*/ 1536192 w 10009632"/>
              <a:gd name="connsiteY27" fmla="*/ 6083809 h 6858000"/>
              <a:gd name="connsiteX28" fmla="*/ 1536192 w 10009632"/>
              <a:gd name="connsiteY28" fmla="*/ 743713 h 6858000"/>
              <a:gd name="connsiteX29" fmla="*/ 0 w 10009632"/>
              <a:gd name="connsiteY29" fmla="*/ 743713 h 6858000"/>
              <a:gd name="connsiteX30" fmla="*/ 0 w 10009632"/>
              <a:gd name="connsiteY30" fmla="*/ 0 h 6858000"/>
              <a:gd name="connsiteX0" fmla="*/ 9356893 w 10009632"/>
              <a:gd name="connsiteY0" fmla="*/ 495660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442002 w 10009632"/>
              <a:gd name="connsiteY16" fmla="*/ 349989 h 6858000"/>
              <a:gd name="connsiteX17" fmla="*/ 9229912 w 10009632"/>
              <a:gd name="connsiteY17" fmla="*/ 571943 h 6858000"/>
              <a:gd name="connsiteX18" fmla="*/ 9442002 w 10009632"/>
              <a:gd name="connsiteY18" fmla="*/ 793897 h 6858000"/>
              <a:gd name="connsiteX19" fmla="*/ 9654091 w 10009632"/>
              <a:gd name="connsiteY19" fmla="*/ 571943 h 6858000"/>
              <a:gd name="connsiteX20" fmla="*/ 9442002 w 10009632"/>
              <a:gd name="connsiteY20" fmla="*/ 349989 h 6858000"/>
              <a:gd name="connsiteX21" fmla="*/ 0 w 10009632"/>
              <a:gd name="connsiteY21" fmla="*/ 0 h 6858000"/>
              <a:gd name="connsiteX22" fmla="*/ 10009632 w 10009632"/>
              <a:gd name="connsiteY22" fmla="*/ 0 h 6858000"/>
              <a:gd name="connsiteX23" fmla="*/ 10009632 w 10009632"/>
              <a:gd name="connsiteY23" fmla="*/ 6858000 h 6858000"/>
              <a:gd name="connsiteX24" fmla="*/ 0 w 10009632"/>
              <a:gd name="connsiteY24" fmla="*/ 6858000 h 6858000"/>
              <a:gd name="connsiteX25" fmla="*/ 0 w 10009632"/>
              <a:gd name="connsiteY25" fmla="*/ 6083809 h 6858000"/>
              <a:gd name="connsiteX26" fmla="*/ 1536192 w 10009632"/>
              <a:gd name="connsiteY26" fmla="*/ 6083809 h 6858000"/>
              <a:gd name="connsiteX27" fmla="*/ 1536192 w 10009632"/>
              <a:gd name="connsiteY27" fmla="*/ 743713 h 6858000"/>
              <a:gd name="connsiteX28" fmla="*/ 0 w 10009632"/>
              <a:gd name="connsiteY28" fmla="*/ 743713 h 6858000"/>
              <a:gd name="connsiteX29" fmla="*/ 0 w 10009632"/>
              <a:gd name="connsiteY29" fmla="*/ 0 h 6858000"/>
              <a:gd name="connsiteX0" fmla="*/ 9356813 w 10009632"/>
              <a:gd name="connsiteY0" fmla="*/ 49567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442002 w 10009632"/>
              <a:gd name="connsiteY15" fmla="*/ 349989 h 6858000"/>
              <a:gd name="connsiteX16" fmla="*/ 9229912 w 10009632"/>
              <a:gd name="connsiteY16" fmla="*/ 571943 h 6858000"/>
              <a:gd name="connsiteX17" fmla="*/ 9442002 w 10009632"/>
              <a:gd name="connsiteY17" fmla="*/ 793897 h 6858000"/>
              <a:gd name="connsiteX18" fmla="*/ 9654091 w 10009632"/>
              <a:gd name="connsiteY18" fmla="*/ 571943 h 6858000"/>
              <a:gd name="connsiteX19" fmla="*/ 9442002 w 10009632"/>
              <a:gd name="connsiteY19" fmla="*/ 349989 h 6858000"/>
              <a:gd name="connsiteX20" fmla="*/ 0 w 10009632"/>
              <a:gd name="connsiteY20" fmla="*/ 0 h 6858000"/>
              <a:gd name="connsiteX21" fmla="*/ 10009632 w 10009632"/>
              <a:gd name="connsiteY21" fmla="*/ 0 h 6858000"/>
              <a:gd name="connsiteX22" fmla="*/ 10009632 w 10009632"/>
              <a:gd name="connsiteY22" fmla="*/ 6858000 h 6858000"/>
              <a:gd name="connsiteX23" fmla="*/ 0 w 10009632"/>
              <a:gd name="connsiteY23" fmla="*/ 6858000 h 6858000"/>
              <a:gd name="connsiteX24" fmla="*/ 0 w 10009632"/>
              <a:gd name="connsiteY24" fmla="*/ 6083809 h 6858000"/>
              <a:gd name="connsiteX25" fmla="*/ 1536192 w 10009632"/>
              <a:gd name="connsiteY25" fmla="*/ 6083809 h 6858000"/>
              <a:gd name="connsiteX26" fmla="*/ 1536192 w 10009632"/>
              <a:gd name="connsiteY26" fmla="*/ 743713 h 6858000"/>
              <a:gd name="connsiteX27" fmla="*/ 0 w 10009632"/>
              <a:gd name="connsiteY27" fmla="*/ 743713 h 6858000"/>
              <a:gd name="connsiteX28" fmla="*/ 0 w 10009632"/>
              <a:gd name="connsiteY28" fmla="*/ 0 h 6858000"/>
              <a:gd name="connsiteX0" fmla="*/ 9346322 w 10009632"/>
              <a:gd name="connsiteY0" fmla="*/ 49588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442002 w 10009632"/>
              <a:gd name="connsiteY14" fmla="*/ 349989 h 6858000"/>
              <a:gd name="connsiteX15" fmla="*/ 9229912 w 10009632"/>
              <a:gd name="connsiteY15" fmla="*/ 571943 h 6858000"/>
              <a:gd name="connsiteX16" fmla="*/ 9442002 w 10009632"/>
              <a:gd name="connsiteY16" fmla="*/ 793897 h 6858000"/>
              <a:gd name="connsiteX17" fmla="*/ 9654091 w 10009632"/>
              <a:gd name="connsiteY17" fmla="*/ 571943 h 6858000"/>
              <a:gd name="connsiteX18" fmla="*/ 9442002 w 10009632"/>
              <a:gd name="connsiteY18" fmla="*/ 349989 h 6858000"/>
              <a:gd name="connsiteX19" fmla="*/ 0 w 10009632"/>
              <a:gd name="connsiteY19" fmla="*/ 0 h 6858000"/>
              <a:gd name="connsiteX20" fmla="*/ 10009632 w 10009632"/>
              <a:gd name="connsiteY20" fmla="*/ 0 h 6858000"/>
              <a:gd name="connsiteX21" fmla="*/ 10009632 w 10009632"/>
              <a:gd name="connsiteY21" fmla="*/ 6858000 h 6858000"/>
              <a:gd name="connsiteX22" fmla="*/ 0 w 10009632"/>
              <a:gd name="connsiteY22" fmla="*/ 6858000 h 6858000"/>
              <a:gd name="connsiteX23" fmla="*/ 0 w 10009632"/>
              <a:gd name="connsiteY23" fmla="*/ 6083809 h 6858000"/>
              <a:gd name="connsiteX24" fmla="*/ 1536192 w 10009632"/>
              <a:gd name="connsiteY24" fmla="*/ 6083809 h 6858000"/>
              <a:gd name="connsiteX25" fmla="*/ 1536192 w 10009632"/>
              <a:gd name="connsiteY25" fmla="*/ 743713 h 6858000"/>
              <a:gd name="connsiteX26" fmla="*/ 0 w 10009632"/>
              <a:gd name="connsiteY26" fmla="*/ 743713 h 6858000"/>
              <a:gd name="connsiteX27" fmla="*/ 0 w 10009632"/>
              <a:gd name="connsiteY27"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442002 w 10009632"/>
              <a:gd name="connsiteY13" fmla="*/ 349989 h 6858000"/>
              <a:gd name="connsiteX14" fmla="*/ 9229912 w 10009632"/>
              <a:gd name="connsiteY14" fmla="*/ 571943 h 6858000"/>
              <a:gd name="connsiteX15" fmla="*/ 9442002 w 10009632"/>
              <a:gd name="connsiteY15" fmla="*/ 793897 h 6858000"/>
              <a:gd name="connsiteX16" fmla="*/ 9654091 w 10009632"/>
              <a:gd name="connsiteY16" fmla="*/ 571943 h 6858000"/>
              <a:gd name="connsiteX17" fmla="*/ 9442002 w 10009632"/>
              <a:gd name="connsiteY17" fmla="*/ 349989 h 6858000"/>
              <a:gd name="connsiteX18" fmla="*/ 0 w 10009632"/>
              <a:gd name="connsiteY18" fmla="*/ 0 h 6858000"/>
              <a:gd name="connsiteX19" fmla="*/ 10009632 w 10009632"/>
              <a:gd name="connsiteY19" fmla="*/ 0 h 6858000"/>
              <a:gd name="connsiteX20" fmla="*/ 10009632 w 10009632"/>
              <a:gd name="connsiteY20" fmla="*/ 6858000 h 6858000"/>
              <a:gd name="connsiteX21" fmla="*/ 0 w 10009632"/>
              <a:gd name="connsiteY21" fmla="*/ 6858000 h 6858000"/>
              <a:gd name="connsiteX22" fmla="*/ 0 w 10009632"/>
              <a:gd name="connsiteY22" fmla="*/ 6083809 h 6858000"/>
              <a:gd name="connsiteX23" fmla="*/ 1536192 w 10009632"/>
              <a:gd name="connsiteY23" fmla="*/ 6083809 h 6858000"/>
              <a:gd name="connsiteX24" fmla="*/ 1536192 w 10009632"/>
              <a:gd name="connsiteY24" fmla="*/ 743713 h 6858000"/>
              <a:gd name="connsiteX25" fmla="*/ 0 w 10009632"/>
              <a:gd name="connsiteY25" fmla="*/ 743713 h 6858000"/>
              <a:gd name="connsiteX26" fmla="*/ 0 w 10009632"/>
              <a:gd name="connsiteY26"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297987 w 10009632"/>
              <a:gd name="connsiteY7" fmla="*/ 524982 h 6858000"/>
              <a:gd name="connsiteX8" fmla="*/ 9297327 w 10009632"/>
              <a:gd name="connsiteY8" fmla="*/ 521721 h 6858000"/>
              <a:gd name="connsiteX9" fmla="*/ 9311574 w 10009632"/>
              <a:gd name="connsiteY9" fmla="*/ 500271 h 6858000"/>
              <a:gd name="connsiteX10" fmla="*/ 9319005 w 10009632"/>
              <a:gd name="connsiteY10" fmla="*/ 498774 h 6858000"/>
              <a:gd name="connsiteX11" fmla="*/ 9318981 w 10009632"/>
              <a:gd name="connsiteY11" fmla="*/ 498442 h 6858000"/>
              <a:gd name="connsiteX12" fmla="*/ 9442002 w 10009632"/>
              <a:gd name="connsiteY12" fmla="*/ 349989 h 6858000"/>
              <a:gd name="connsiteX13" fmla="*/ 9229912 w 10009632"/>
              <a:gd name="connsiteY13" fmla="*/ 571943 h 6858000"/>
              <a:gd name="connsiteX14" fmla="*/ 9442002 w 10009632"/>
              <a:gd name="connsiteY14" fmla="*/ 793897 h 6858000"/>
              <a:gd name="connsiteX15" fmla="*/ 9654091 w 10009632"/>
              <a:gd name="connsiteY15" fmla="*/ 571943 h 6858000"/>
              <a:gd name="connsiteX16" fmla="*/ 9442002 w 10009632"/>
              <a:gd name="connsiteY16" fmla="*/ 349989 h 6858000"/>
              <a:gd name="connsiteX17" fmla="*/ 0 w 10009632"/>
              <a:gd name="connsiteY17" fmla="*/ 0 h 6858000"/>
              <a:gd name="connsiteX18" fmla="*/ 10009632 w 10009632"/>
              <a:gd name="connsiteY18" fmla="*/ 0 h 6858000"/>
              <a:gd name="connsiteX19" fmla="*/ 10009632 w 10009632"/>
              <a:gd name="connsiteY19" fmla="*/ 6858000 h 6858000"/>
              <a:gd name="connsiteX20" fmla="*/ 0 w 10009632"/>
              <a:gd name="connsiteY20" fmla="*/ 6858000 h 6858000"/>
              <a:gd name="connsiteX21" fmla="*/ 0 w 10009632"/>
              <a:gd name="connsiteY21" fmla="*/ 6083809 h 6858000"/>
              <a:gd name="connsiteX22" fmla="*/ 1536192 w 10009632"/>
              <a:gd name="connsiteY22" fmla="*/ 6083809 h 6858000"/>
              <a:gd name="connsiteX23" fmla="*/ 1536192 w 10009632"/>
              <a:gd name="connsiteY23" fmla="*/ 743713 h 6858000"/>
              <a:gd name="connsiteX24" fmla="*/ 0 w 10009632"/>
              <a:gd name="connsiteY24" fmla="*/ 743713 h 6858000"/>
              <a:gd name="connsiteX25" fmla="*/ 0 w 10009632"/>
              <a:gd name="connsiteY25"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297987 w 10009632"/>
              <a:gd name="connsiteY6" fmla="*/ 524982 h 6858000"/>
              <a:gd name="connsiteX7" fmla="*/ 9297327 w 10009632"/>
              <a:gd name="connsiteY7" fmla="*/ 521721 h 6858000"/>
              <a:gd name="connsiteX8" fmla="*/ 9311574 w 10009632"/>
              <a:gd name="connsiteY8" fmla="*/ 500271 h 6858000"/>
              <a:gd name="connsiteX9" fmla="*/ 9319005 w 10009632"/>
              <a:gd name="connsiteY9" fmla="*/ 498774 h 6858000"/>
              <a:gd name="connsiteX10" fmla="*/ 9318981 w 10009632"/>
              <a:gd name="connsiteY10" fmla="*/ 498442 h 6858000"/>
              <a:gd name="connsiteX11" fmla="*/ 9442002 w 10009632"/>
              <a:gd name="connsiteY11" fmla="*/ 349989 h 6858000"/>
              <a:gd name="connsiteX12" fmla="*/ 9229912 w 10009632"/>
              <a:gd name="connsiteY12" fmla="*/ 571943 h 6858000"/>
              <a:gd name="connsiteX13" fmla="*/ 9442002 w 10009632"/>
              <a:gd name="connsiteY13" fmla="*/ 793897 h 6858000"/>
              <a:gd name="connsiteX14" fmla="*/ 9654091 w 10009632"/>
              <a:gd name="connsiteY14" fmla="*/ 571943 h 6858000"/>
              <a:gd name="connsiteX15" fmla="*/ 9442002 w 10009632"/>
              <a:gd name="connsiteY15" fmla="*/ 349989 h 6858000"/>
              <a:gd name="connsiteX16" fmla="*/ 0 w 10009632"/>
              <a:gd name="connsiteY16" fmla="*/ 0 h 6858000"/>
              <a:gd name="connsiteX17" fmla="*/ 10009632 w 10009632"/>
              <a:gd name="connsiteY17" fmla="*/ 0 h 6858000"/>
              <a:gd name="connsiteX18" fmla="*/ 10009632 w 10009632"/>
              <a:gd name="connsiteY18" fmla="*/ 6858000 h 6858000"/>
              <a:gd name="connsiteX19" fmla="*/ 0 w 10009632"/>
              <a:gd name="connsiteY19" fmla="*/ 6858000 h 6858000"/>
              <a:gd name="connsiteX20" fmla="*/ 0 w 10009632"/>
              <a:gd name="connsiteY20" fmla="*/ 6083809 h 6858000"/>
              <a:gd name="connsiteX21" fmla="*/ 1536192 w 10009632"/>
              <a:gd name="connsiteY21" fmla="*/ 6083809 h 6858000"/>
              <a:gd name="connsiteX22" fmla="*/ 1536192 w 10009632"/>
              <a:gd name="connsiteY22" fmla="*/ 743713 h 6858000"/>
              <a:gd name="connsiteX23" fmla="*/ 0 w 10009632"/>
              <a:gd name="connsiteY23" fmla="*/ 743713 h 6858000"/>
              <a:gd name="connsiteX24" fmla="*/ 0 w 10009632"/>
              <a:gd name="connsiteY24"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297987 w 10009632"/>
              <a:gd name="connsiteY5" fmla="*/ 524982 h 6858000"/>
              <a:gd name="connsiteX6" fmla="*/ 9297327 w 10009632"/>
              <a:gd name="connsiteY6" fmla="*/ 521721 h 6858000"/>
              <a:gd name="connsiteX7" fmla="*/ 9311574 w 10009632"/>
              <a:gd name="connsiteY7" fmla="*/ 500271 h 6858000"/>
              <a:gd name="connsiteX8" fmla="*/ 9319005 w 10009632"/>
              <a:gd name="connsiteY8" fmla="*/ 498774 h 6858000"/>
              <a:gd name="connsiteX9" fmla="*/ 9318981 w 10009632"/>
              <a:gd name="connsiteY9" fmla="*/ 498442 h 6858000"/>
              <a:gd name="connsiteX10" fmla="*/ 9442002 w 10009632"/>
              <a:gd name="connsiteY10" fmla="*/ 349989 h 6858000"/>
              <a:gd name="connsiteX11" fmla="*/ 9229912 w 10009632"/>
              <a:gd name="connsiteY11" fmla="*/ 571943 h 6858000"/>
              <a:gd name="connsiteX12" fmla="*/ 9442002 w 10009632"/>
              <a:gd name="connsiteY12" fmla="*/ 793897 h 6858000"/>
              <a:gd name="connsiteX13" fmla="*/ 9654091 w 10009632"/>
              <a:gd name="connsiteY13" fmla="*/ 571943 h 6858000"/>
              <a:gd name="connsiteX14" fmla="*/ 9442002 w 10009632"/>
              <a:gd name="connsiteY14" fmla="*/ 349989 h 6858000"/>
              <a:gd name="connsiteX15" fmla="*/ 0 w 10009632"/>
              <a:gd name="connsiteY15" fmla="*/ 0 h 6858000"/>
              <a:gd name="connsiteX16" fmla="*/ 10009632 w 10009632"/>
              <a:gd name="connsiteY16" fmla="*/ 0 h 6858000"/>
              <a:gd name="connsiteX17" fmla="*/ 10009632 w 10009632"/>
              <a:gd name="connsiteY17" fmla="*/ 6858000 h 6858000"/>
              <a:gd name="connsiteX18" fmla="*/ 0 w 10009632"/>
              <a:gd name="connsiteY18" fmla="*/ 6858000 h 6858000"/>
              <a:gd name="connsiteX19" fmla="*/ 0 w 10009632"/>
              <a:gd name="connsiteY19" fmla="*/ 6083809 h 6858000"/>
              <a:gd name="connsiteX20" fmla="*/ 1536192 w 10009632"/>
              <a:gd name="connsiteY20" fmla="*/ 6083809 h 6858000"/>
              <a:gd name="connsiteX21" fmla="*/ 1536192 w 10009632"/>
              <a:gd name="connsiteY21" fmla="*/ 743713 h 6858000"/>
              <a:gd name="connsiteX22" fmla="*/ 0 w 10009632"/>
              <a:gd name="connsiteY22" fmla="*/ 743713 h 6858000"/>
              <a:gd name="connsiteX23" fmla="*/ 0 w 10009632"/>
              <a:gd name="connsiteY23"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318981 w 10009632"/>
              <a:gd name="connsiteY8" fmla="*/ 498442 h 6858000"/>
              <a:gd name="connsiteX9" fmla="*/ 9442002 w 10009632"/>
              <a:gd name="connsiteY9" fmla="*/ 349989 h 6858000"/>
              <a:gd name="connsiteX10" fmla="*/ 9229912 w 10009632"/>
              <a:gd name="connsiteY10" fmla="*/ 571943 h 6858000"/>
              <a:gd name="connsiteX11" fmla="*/ 9442002 w 10009632"/>
              <a:gd name="connsiteY11" fmla="*/ 793897 h 6858000"/>
              <a:gd name="connsiteX12" fmla="*/ 9654091 w 10009632"/>
              <a:gd name="connsiteY12" fmla="*/ 571943 h 6858000"/>
              <a:gd name="connsiteX13" fmla="*/ 9442002 w 10009632"/>
              <a:gd name="connsiteY13" fmla="*/ 349989 h 6858000"/>
              <a:gd name="connsiteX14" fmla="*/ 0 w 10009632"/>
              <a:gd name="connsiteY14" fmla="*/ 0 h 6858000"/>
              <a:gd name="connsiteX15" fmla="*/ 10009632 w 10009632"/>
              <a:gd name="connsiteY15" fmla="*/ 0 h 6858000"/>
              <a:gd name="connsiteX16" fmla="*/ 10009632 w 10009632"/>
              <a:gd name="connsiteY16" fmla="*/ 6858000 h 6858000"/>
              <a:gd name="connsiteX17" fmla="*/ 0 w 10009632"/>
              <a:gd name="connsiteY17" fmla="*/ 6858000 h 6858000"/>
              <a:gd name="connsiteX18" fmla="*/ 0 w 10009632"/>
              <a:gd name="connsiteY18" fmla="*/ 6083809 h 6858000"/>
              <a:gd name="connsiteX19" fmla="*/ 1536192 w 10009632"/>
              <a:gd name="connsiteY19" fmla="*/ 6083809 h 6858000"/>
              <a:gd name="connsiteX20" fmla="*/ 1536192 w 10009632"/>
              <a:gd name="connsiteY20" fmla="*/ 743713 h 6858000"/>
              <a:gd name="connsiteX21" fmla="*/ 0 w 10009632"/>
              <a:gd name="connsiteY21" fmla="*/ 743713 h 6858000"/>
              <a:gd name="connsiteX22" fmla="*/ 0 w 10009632"/>
              <a:gd name="connsiteY22" fmla="*/ 0 h 6858000"/>
              <a:gd name="connsiteX0" fmla="*/ 9319005 w 10009632"/>
              <a:gd name="connsiteY0" fmla="*/ 498774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442002 w 10009632"/>
              <a:gd name="connsiteY8" fmla="*/ 349989 h 6858000"/>
              <a:gd name="connsiteX9" fmla="*/ 9229912 w 10009632"/>
              <a:gd name="connsiteY9" fmla="*/ 571943 h 6858000"/>
              <a:gd name="connsiteX10" fmla="*/ 9442002 w 10009632"/>
              <a:gd name="connsiteY10" fmla="*/ 793897 h 6858000"/>
              <a:gd name="connsiteX11" fmla="*/ 9654091 w 10009632"/>
              <a:gd name="connsiteY11" fmla="*/ 571943 h 6858000"/>
              <a:gd name="connsiteX12" fmla="*/ 9442002 w 10009632"/>
              <a:gd name="connsiteY12" fmla="*/ 349989 h 6858000"/>
              <a:gd name="connsiteX13" fmla="*/ 0 w 10009632"/>
              <a:gd name="connsiteY13" fmla="*/ 0 h 6858000"/>
              <a:gd name="connsiteX14" fmla="*/ 10009632 w 10009632"/>
              <a:gd name="connsiteY14" fmla="*/ 0 h 6858000"/>
              <a:gd name="connsiteX15" fmla="*/ 10009632 w 10009632"/>
              <a:gd name="connsiteY15" fmla="*/ 6858000 h 6858000"/>
              <a:gd name="connsiteX16" fmla="*/ 0 w 10009632"/>
              <a:gd name="connsiteY16" fmla="*/ 6858000 h 6858000"/>
              <a:gd name="connsiteX17" fmla="*/ 0 w 10009632"/>
              <a:gd name="connsiteY17" fmla="*/ 6083809 h 6858000"/>
              <a:gd name="connsiteX18" fmla="*/ 1536192 w 10009632"/>
              <a:gd name="connsiteY18" fmla="*/ 6083809 h 6858000"/>
              <a:gd name="connsiteX19" fmla="*/ 1536192 w 10009632"/>
              <a:gd name="connsiteY19" fmla="*/ 743713 h 6858000"/>
              <a:gd name="connsiteX20" fmla="*/ 0 w 10009632"/>
              <a:gd name="connsiteY20" fmla="*/ 743713 h 6858000"/>
              <a:gd name="connsiteX21" fmla="*/ 0 w 10009632"/>
              <a:gd name="connsiteY21"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442002 w 10009632"/>
              <a:gd name="connsiteY7" fmla="*/ 349989 h 6858000"/>
              <a:gd name="connsiteX8" fmla="*/ 9229912 w 10009632"/>
              <a:gd name="connsiteY8" fmla="*/ 571943 h 6858000"/>
              <a:gd name="connsiteX9" fmla="*/ 9442002 w 10009632"/>
              <a:gd name="connsiteY9" fmla="*/ 793897 h 6858000"/>
              <a:gd name="connsiteX10" fmla="*/ 9654091 w 10009632"/>
              <a:gd name="connsiteY10" fmla="*/ 571943 h 6858000"/>
              <a:gd name="connsiteX11" fmla="*/ 9442002 w 10009632"/>
              <a:gd name="connsiteY11" fmla="*/ 349989 h 6858000"/>
              <a:gd name="connsiteX12" fmla="*/ 0 w 10009632"/>
              <a:gd name="connsiteY12" fmla="*/ 0 h 6858000"/>
              <a:gd name="connsiteX13" fmla="*/ 10009632 w 10009632"/>
              <a:gd name="connsiteY13" fmla="*/ 0 h 6858000"/>
              <a:gd name="connsiteX14" fmla="*/ 10009632 w 10009632"/>
              <a:gd name="connsiteY14" fmla="*/ 6858000 h 6858000"/>
              <a:gd name="connsiteX15" fmla="*/ 0 w 10009632"/>
              <a:gd name="connsiteY15" fmla="*/ 6858000 h 6858000"/>
              <a:gd name="connsiteX16" fmla="*/ 0 w 10009632"/>
              <a:gd name="connsiteY16" fmla="*/ 6083809 h 6858000"/>
              <a:gd name="connsiteX17" fmla="*/ 1536192 w 10009632"/>
              <a:gd name="connsiteY17" fmla="*/ 6083809 h 6858000"/>
              <a:gd name="connsiteX18" fmla="*/ 1536192 w 10009632"/>
              <a:gd name="connsiteY18" fmla="*/ 743713 h 6858000"/>
              <a:gd name="connsiteX19" fmla="*/ 0 w 10009632"/>
              <a:gd name="connsiteY19" fmla="*/ 743713 h 6858000"/>
              <a:gd name="connsiteX20" fmla="*/ 0 w 10009632"/>
              <a:gd name="connsiteY20"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297987 w 10009632"/>
              <a:gd name="connsiteY3" fmla="*/ 524982 h 6858000"/>
              <a:gd name="connsiteX4" fmla="*/ 9297327 w 10009632"/>
              <a:gd name="connsiteY4" fmla="*/ 521721 h 6858000"/>
              <a:gd name="connsiteX5" fmla="*/ 9311574 w 10009632"/>
              <a:gd name="connsiteY5" fmla="*/ 500271 h 6858000"/>
              <a:gd name="connsiteX6" fmla="*/ 9442002 w 10009632"/>
              <a:gd name="connsiteY6" fmla="*/ 349989 h 6858000"/>
              <a:gd name="connsiteX7" fmla="*/ 9229912 w 10009632"/>
              <a:gd name="connsiteY7" fmla="*/ 571943 h 6858000"/>
              <a:gd name="connsiteX8" fmla="*/ 9442002 w 10009632"/>
              <a:gd name="connsiteY8" fmla="*/ 793897 h 6858000"/>
              <a:gd name="connsiteX9" fmla="*/ 9654091 w 10009632"/>
              <a:gd name="connsiteY9" fmla="*/ 571943 h 6858000"/>
              <a:gd name="connsiteX10" fmla="*/ 9442002 w 10009632"/>
              <a:gd name="connsiteY10" fmla="*/ 349989 h 6858000"/>
              <a:gd name="connsiteX11" fmla="*/ 0 w 10009632"/>
              <a:gd name="connsiteY11" fmla="*/ 0 h 6858000"/>
              <a:gd name="connsiteX12" fmla="*/ 10009632 w 10009632"/>
              <a:gd name="connsiteY12" fmla="*/ 0 h 6858000"/>
              <a:gd name="connsiteX13" fmla="*/ 10009632 w 10009632"/>
              <a:gd name="connsiteY13" fmla="*/ 6858000 h 6858000"/>
              <a:gd name="connsiteX14" fmla="*/ 0 w 10009632"/>
              <a:gd name="connsiteY14" fmla="*/ 6858000 h 6858000"/>
              <a:gd name="connsiteX15" fmla="*/ 0 w 10009632"/>
              <a:gd name="connsiteY15" fmla="*/ 6083809 h 6858000"/>
              <a:gd name="connsiteX16" fmla="*/ 1536192 w 10009632"/>
              <a:gd name="connsiteY16" fmla="*/ 6083809 h 6858000"/>
              <a:gd name="connsiteX17" fmla="*/ 1536192 w 10009632"/>
              <a:gd name="connsiteY17" fmla="*/ 743713 h 6858000"/>
              <a:gd name="connsiteX18" fmla="*/ 0 w 10009632"/>
              <a:gd name="connsiteY18" fmla="*/ 743713 h 6858000"/>
              <a:gd name="connsiteX19" fmla="*/ 0 w 10009632"/>
              <a:gd name="connsiteY19" fmla="*/ 0 h 6858000"/>
              <a:gd name="connsiteX0" fmla="*/ 9311574 w 10009632"/>
              <a:gd name="connsiteY0" fmla="*/ 500271 h 6858000"/>
              <a:gd name="connsiteX1" fmla="*/ 9357651 w 10009632"/>
              <a:gd name="connsiteY1" fmla="*/ 495812 h 6858000"/>
              <a:gd name="connsiteX2" fmla="*/ 9297987 w 10009632"/>
              <a:gd name="connsiteY2" fmla="*/ 524982 h 6858000"/>
              <a:gd name="connsiteX3" fmla="*/ 9297327 w 10009632"/>
              <a:gd name="connsiteY3" fmla="*/ 521721 h 6858000"/>
              <a:gd name="connsiteX4" fmla="*/ 9311574 w 10009632"/>
              <a:gd name="connsiteY4" fmla="*/ 500271 h 6858000"/>
              <a:gd name="connsiteX5" fmla="*/ 9442002 w 10009632"/>
              <a:gd name="connsiteY5" fmla="*/ 349989 h 6858000"/>
              <a:gd name="connsiteX6" fmla="*/ 9229912 w 10009632"/>
              <a:gd name="connsiteY6" fmla="*/ 571943 h 6858000"/>
              <a:gd name="connsiteX7" fmla="*/ 9442002 w 10009632"/>
              <a:gd name="connsiteY7" fmla="*/ 793897 h 6858000"/>
              <a:gd name="connsiteX8" fmla="*/ 9654091 w 10009632"/>
              <a:gd name="connsiteY8" fmla="*/ 571943 h 6858000"/>
              <a:gd name="connsiteX9" fmla="*/ 9442002 w 10009632"/>
              <a:gd name="connsiteY9" fmla="*/ 349989 h 6858000"/>
              <a:gd name="connsiteX10" fmla="*/ 0 w 10009632"/>
              <a:gd name="connsiteY10" fmla="*/ 0 h 6858000"/>
              <a:gd name="connsiteX11" fmla="*/ 10009632 w 10009632"/>
              <a:gd name="connsiteY11" fmla="*/ 0 h 6858000"/>
              <a:gd name="connsiteX12" fmla="*/ 10009632 w 10009632"/>
              <a:gd name="connsiteY12" fmla="*/ 6858000 h 6858000"/>
              <a:gd name="connsiteX13" fmla="*/ 0 w 10009632"/>
              <a:gd name="connsiteY13" fmla="*/ 6858000 h 6858000"/>
              <a:gd name="connsiteX14" fmla="*/ 0 w 10009632"/>
              <a:gd name="connsiteY14" fmla="*/ 6083809 h 6858000"/>
              <a:gd name="connsiteX15" fmla="*/ 1536192 w 10009632"/>
              <a:gd name="connsiteY15" fmla="*/ 6083809 h 6858000"/>
              <a:gd name="connsiteX16" fmla="*/ 1536192 w 10009632"/>
              <a:gd name="connsiteY16" fmla="*/ 743713 h 6858000"/>
              <a:gd name="connsiteX17" fmla="*/ 0 w 10009632"/>
              <a:gd name="connsiteY17" fmla="*/ 743713 h 6858000"/>
              <a:gd name="connsiteX18" fmla="*/ 0 w 10009632"/>
              <a:gd name="connsiteY18" fmla="*/ 0 h 6858000"/>
              <a:gd name="connsiteX0" fmla="*/ 9311574 w 10009632"/>
              <a:gd name="connsiteY0" fmla="*/ 500271 h 6858000"/>
              <a:gd name="connsiteX1" fmla="*/ 9297987 w 10009632"/>
              <a:gd name="connsiteY1" fmla="*/ 524982 h 6858000"/>
              <a:gd name="connsiteX2" fmla="*/ 9297327 w 10009632"/>
              <a:gd name="connsiteY2" fmla="*/ 521721 h 6858000"/>
              <a:gd name="connsiteX3" fmla="*/ 9311574 w 10009632"/>
              <a:gd name="connsiteY3" fmla="*/ 500271 h 6858000"/>
              <a:gd name="connsiteX4" fmla="*/ 9442002 w 10009632"/>
              <a:gd name="connsiteY4" fmla="*/ 349989 h 6858000"/>
              <a:gd name="connsiteX5" fmla="*/ 9229912 w 10009632"/>
              <a:gd name="connsiteY5" fmla="*/ 571943 h 6858000"/>
              <a:gd name="connsiteX6" fmla="*/ 9442002 w 10009632"/>
              <a:gd name="connsiteY6" fmla="*/ 793897 h 6858000"/>
              <a:gd name="connsiteX7" fmla="*/ 9654091 w 10009632"/>
              <a:gd name="connsiteY7" fmla="*/ 571943 h 6858000"/>
              <a:gd name="connsiteX8" fmla="*/ 9442002 w 10009632"/>
              <a:gd name="connsiteY8" fmla="*/ 349989 h 6858000"/>
              <a:gd name="connsiteX9" fmla="*/ 0 w 10009632"/>
              <a:gd name="connsiteY9" fmla="*/ 0 h 6858000"/>
              <a:gd name="connsiteX10" fmla="*/ 10009632 w 10009632"/>
              <a:gd name="connsiteY10" fmla="*/ 0 h 6858000"/>
              <a:gd name="connsiteX11" fmla="*/ 10009632 w 10009632"/>
              <a:gd name="connsiteY11" fmla="*/ 6858000 h 6858000"/>
              <a:gd name="connsiteX12" fmla="*/ 0 w 10009632"/>
              <a:gd name="connsiteY12" fmla="*/ 6858000 h 6858000"/>
              <a:gd name="connsiteX13" fmla="*/ 0 w 10009632"/>
              <a:gd name="connsiteY13" fmla="*/ 6083809 h 6858000"/>
              <a:gd name="connsiteX14" fmla="*/ 1536192 w 10009632"/>
              <a:gd name="connsiteY14" fmla="*/ 6083809 h 6858000"/>
              <a:gd name="connsiteX15" fmla="*/ 1536192 w 10009632"/>
              <a:gd name="connsiteY15" fmla="*/ 743713 h 6858000"/>
              <a:gd name="connsiteX16" fmla="*/ 0 w 10009632"/>
              <a:gd name="connsiteY16" fmla="*/ 743713 h 6858000"/>
              <a:gd name="connsiteX17" fmla="*/ 0 w 10009632"/>
              <a:gd name="connsiteY17" fmla="*/ 0 h 6858000"/>
              <a:gd name="connsiteX0" fmla="*/ 9297327 w 10009632"/>
              <a:gd name="connsiteY0" fmla="*/ 521721 h 6858000"/>
              <a:gd name="connsiteX1" fmla="*/ 9297987 w 10009632"/>
              <a:gd name="connsiteY1" fmla="*/ 524982 h 6858000"/>
              <a:gd name="connsiteX2" fmla="*/ 9297327 w 10009632"/>
              <a:gd name="connsiteY2" fmla="*/ 521721 h 6858000"/>
              <a:gd name="connsiteX3" fmla="*/ 9442002 w 10009632"/>
              <a:gd name="connsiteY3" fmla="*/ 349989 h 6858000"/>
              <a:gd name="connsiteX4" fmla="*/ 9229912 w 10009632"/>
              <a:gd name="connsiteY4" fmla="*/ 571943 h 6858000"/>
              <a:gd name="connsiteX5" fmla="*/ 9442002 w 10009632"/>
              <a:gd name="connsiteY5" fmla="*/ 793897 h 6858000"/>
              <a:gd name="connsiteX6" fmla="*/ 9654091 w 10009632"/>
              <a:gd name="connsiteY6" fmla="*/ 571943 h 6858000"/>
              <a:gd name="connsiteX7" fmla="*/ 9442002 w 10009632"/>
              <a:gd name="connsiteY7" fmla="*/ 349989 h 6858000"/>
              <a:gd name="connsiteX8" fmla="*/ 0 w 10009632"/>
              <a:gd name="connsiteY8" fmla="*/ 0 h 6858000"/>
              <a:gd name="connsiteX9" fmla="*/ 10009632 w 10009632"/>
              <a:gd name="connsiteY9" fmla="*/ 0 h 6858000"/>
              <a:gd name="connsiteX10" fmla="*/ 10009632 w 10009632"/>
              <a:gd name="connsiteY10" fmla="*/ 6858000 h 6858000"/>
              <a:gd name="connsiteX11" fmla="*/ 0 w 10009632"/>
              <a:gd name="connsiteY11" fmla="*/ 6858000 h 6858000"/>
              <a:gd name="connsiteX12" fmla="*/ 0 w 10009632"/>
              <a:gd name="connsiteY12" fmla="*/ 6083809 h 6858000"/>
              <a:gd name="connsiteX13" fmla="*/ 1536192 w 10009632"/>
              <a:gd name="connsiteY13" fmla="*/ 6083809 h 6858000"/>
              <a:gd name="connsiteX14" fmla="*/ 1536192 w 10009632"/>
              <a:gd name="connsiteY14" fmla="*/ 743713 h 6858000"/>
              <a:gd name="connsiteX15" fmla="*/ 0 w 10009632"/>
              <a:gd name="connsiteY15" fmla="*/ 743713 h 6858000"/>
              <a:gd name="connsiteX16" fmla="*/ 0 w 10009632"/>
              <a:gd name="connsiteY16" fmla="*/ 0 h 6858000"/>
              <a:gd name="connsiteX0" fmla="*/ 9442002 w 10009632"/>
              <a:gd name="connsiteY0" fmla="*/ 349989 h 6858000"/>
              <a:gd name="connsiteX1" fmla="*/ 9229912 w 10009632"/>
              <a:gd name="connsiteY1" fmla="*/ 571943 h 6858000"/>
              <a:gd name="connsiteX2" fmla="*/ 9442002 w 10009632"/>
              <a:gd name="connsiteY2" fmla="*/ 793897 h 6858000"/>
              <a:gd name="connsiteX3" fmla="*/ 9654091 w 10009632"/>
              <a:gd name="connsiteY3" fmla="*/ 571943 h 6858000"/>
              <a:gd name="connsiteX4" fmla="*/ 9442002 w 10009632"/>
              <a:gd name="connsiteY4" fmla="*/ 349989 h 6858000"/>
              <a:gd name="connsiteX5" fmla="*/ 0 w 10009632"/>
              <a:gd name="connsiteY5" fmla="*/ 0 h 6858000"/>
              <a:gd name="connsiteX6" fmla="*/ 10009632 w 10009632"/>
              <a:gd name="connsiteY6" fmla="*/ 0 h 6858000"/>
              <a:gd name="connsiteX7" fmla="*/ 10009632 w 10009632"/>
              <a:gd name="connsiteY7" fmla="*/ 6858000 h 6858000"/>
              <a:gd name="connsiteX8" fmla="*/ 0 w 10009632"/>
              <a:gd name="connsiteY8" fmla="*/ 6858000 h 6858000"/>
              <a:gd name="connsiteX9" fmla="*/ 0 w 10009632"/>
              <a:gd name="connsiteY9" fmla="*/ 6083809 h 6858000"/>
              <a:gd name="connsiteX10" fmla="*/ 1536192 w 10009632"/>
              <a:gd name="connsiteY10" fmla="*/ 6083809 h 6858000"/>
              <a:gd name="connsiteX11" fmla="*/ 1536192 w 10009632"/>
              <a:gd name="connsiteY11" fmla="*/ 743713 h 6858000"/>
              <a:gd name="connsiteX12" fmla="*/ 0 w 10009632"/>
              <a:gd name="connsiteY12" fmla="*/ 743713 h 6858000"/>
              <a:gd name="connsiteX13" fmla="*/ 0 w 10009632"/>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9632" h="6858000">
                <a:moveTo>
                  <a:pt x="9442002" y="349989"/>
                </a:moveTo>
                <a:cubicBezTo>
                  <a:pt x="9324868" y="349989"/>
                  <a:pt x="9229912" y="449361"/>
                  <a:pt x="9229912" y="571943"/>
                </a:cubicBezTo>
                <a:cubicBezTo>
                  <a:pt x="9229912" y="694525"/>
                  <a:pt x="9324868" y="793897"/>
                  <a:pt x="9442002" y="793897"/>
                </a:cubicBezTo>
                <a:cubicBezTo>
                  <a:pt x="9559135" y="793897"/>
                  <a:pt x="9654091" y="694525"/>
                  <a:pt x="9654091" y="571943"/>
                </a:cubicBezTo>
                <a:cubicBezTo>
                  <a:pt x="9654091" y="449361"/>
                  <a:pt x="9559135" y="349989"/>
                  <a:pt x="9442002" y="349989"/>
                </a:cubicBezTo>
                <a:close/>
                <a:moveTo>
                  <a:pt x="0" y="0"/>
                </a:moveTo>
                <a:lnTo>
                  <a:pt x="10009632" y="0"/>
                </a:lnTo>
                <a:lnTo>
                  <a:pt x="10009632" y="6858000"/>
                </a:lnTo>
                <a:lnTo>
                  <a:pt x="0" y="6858000"/>
                </a:lnTo>
                <a:lnTo>
                  <a:pt x="0" y="6083809"/>
                </a:lnTo>
                <a:lnTo>
                  <a:pt x="1536192" y="6083809"/>
                </a:lnTo>
                <a:lnTo>
                  <a:pt x="1536192" y="743713"/>
                </a:lnTo>
                <a:lnTo>
                  <a:pt x="0" y="743713"/>
                </a:lnTo>
                <a:lnTo>
                  <a:pt x="0" y="0"/>
                </a:lnTo>
                <a:close/>
              </a:path>
            </a:pathLst>
          </a:custGeom>
          <a:solidFill>
            <a:schemeClr val="bg1">
              <a:lumMod val="95000"/>
            </a:schemeClr>
          </a:solidFill>
          <a:ln>
            <a:noFill/>
          </a:ln>
        </p:spPr>
        <p:style>
          <a:lnRef idx="2">
            <a:schemeClr val="accent4"/>
          </a:lnRef>
          <a:fillRef idx="1">
            <a:schemeClr val="lt1"/>
          </a:fillRef>
          <a:effectRef idx="0">
            <a:schemeClr val="accent4"/>
          </a:effectRef>
          <a:fontRef idx="none"/>
        </p:style>
        <p:txBody>
          <a:bodyPr wrap="square" anchor="ctr">
            <a:noAutofit/>
          </a:bodyPr>
          <a:lstStyle>
            <a:lvl1pPr marL="0" indent="0" algn="ctr">
              <a:buNone/>
              <a:defRPr sz="1350">
                <a:solidFill>
                  <a:schemeClr val="tx1">
                    <a:lumMod val="75000"/>
                    <a:lumOff val="25000"/>
                  </a:schemeClr>
                </a:solidFill>
              </a:defRPr>
            </a:lvl1pPr>
          </a:lstStyle>
          <a:p>
            <a:r>
              <a:rPr lang="en-US"/>
              <a:t>Drag picture to placeholder or click icon to add</a:t>
            </a:r>
          </a:p>
        </p:txBody>
      </p:sp>
      <p:sp>
        <p:nvSpPr>
          <p:cNvPr id="7" name="Rectangle 6"/>
          <p:cNvSpPr/>
          <p:nvPr/>
        </p:nvSpPr>
        <p:spPr>
          <a:xfrm>
            <a:off x="557784" y="557785"/>
            <a:ext cx="2231136" cy="4005072"/>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p:cNvSpPr>
            <a:spLocks noGrp="1"/>
          </p:cNvSpPr>
          <p:nvPr>
            <p:ph type="title"/>
          </p:nvPr>
        </p:nvSpPr>
        <p:spPr>
          <a:xfrm>
            <a:off x="713232" y="747448"/>
            <a:ext cx="1892808" cy="1265021"/>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713232" y="2194311"/>
            <a:ext cx="1892808" cy="2140744"/>
          </a:xfrm>
        </p:spPr>
        <p:txBody>
          <a:bodyPr>
            <a:noAutofit/>
          </a:bodyPr>
          <a:lstStyle>
            <a:lvl1pPr marL="0" indent="0">
              <a:lnSpc>
                <a:spcPct val="100000"/>
              </a:lnSpc>
              <a:buNone/>
              <a:defRPr sz="1125">
                <a:solidFill>
                  <a:schemeClr val="bg1"/>
                </a:solidFill>
              </a:defRPr>
            </a:lvl1pPr>
            <a:lvl2pPr>
              <a:defRPr sz="1125">
                <a:solidFill>
                  <a:schemeClr val="bg1"/>
                </a:solidFill>
              </a:defRPr>
            </a:lvl2pPr>
            <a:lvl3pPr>
              <a:defRPr sz="1125">
                <a:solidFill>
                  <a:schemeClr val="bg1"/>
                </a:solidFill>
              </a:defRPr>
            </a:lvl3pPr>
            <a:lvl4pPr>
              <a:defRPr sz="1125">
                <a:solidFill>
                  <a:schemeClr val="bg1"/>
                </a:solidFill>
              </a:defRPr>
            </a:lvl4pPr>
            <a:lvl5pPr>
              <a:defRPr sz="1125">
                <a:solidFill>
                  <a:schemeClr val="bg1"/>
                </a:solidFill>
              </a:defRPr>
            </a:lvl5pPr>
          </a:lstStyle>
          <a:p>
            <a:pPr lvl="0"/>
            <a:r>
              <a:rPr lang="en-US"/>
              <a:t>Click to edit Master text styles</a:t>
            </a:r>
          </a:p>
        </p:txBody>
      </p:sp>
      <p:sp>
        <p:nvSpPr>
          <p:cNvPr id="3" name="Slide Number Placeholder 2"/>
          <p:cNvSpPr>
            <a:spLocks noGrp="1"/>
          </p:cNvSpPr>
          <p:nvPr>
            <p:ph type="sldNum" sz="quarter" idx="13"/>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91273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0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00ACE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78180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9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0">
                <a:schemeClr val="accent6"/>
              </a:gs>
              <a:gs pos="100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3522824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8_Horisontal Picture_2">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47371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orisontal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432305" y="-1"/>
            <a:ext cx="6711695" cy="2404873"/>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9" name="Rectangle 8"/>
          <p:cNvSpPr/>
          <p:nvPr userDrawn="1"/>
        </p:nvSpPr>
        <p:spPr>
          <a:xfrm>
            <a:off x="1" y="0"/>
            <a:ext cx="2432304" cy="240487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8033" y="953577"/>
            <a:ext cx="1932519" cy="1286704"/>
          </a:xfrm>
        </p:spPr>
        <p:txBody>
          <a:bodyPr anchor="t">
            <a:noAutofit/>
          </a:bodyPr>
          <a:lstStyle>
            <a:lvl1pPr>
              <a:defRPr sz="1800">
                <a:solidFill>
                  <a:schemeClr val="bg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271184" y="251978"/>
            <a:ext cx="318134" cy="332931"/>
          </a:xfrm>
          <a:prstGeom prst="rect">
            <a:avLst/>
          </a:prstGeom>
        </p:spPr>
      </p:pic>
      <p:sp>
        <p:nvSpPr>
          <p:cNvPr id="8" name="Slide Number Placeholder 7"/>
          <p:cNvSpPr>
            <a:spLocks noGrp="1"/>
          </p:cNvSpPr>
          <p:nvPr>
            <p:ph type="sldNum" sz="quarter" idx="11"/>
          </p:nvPr>
        </p:nvSpPr>
        <p:spPr/>
        <p:txBody>
          <a:bodyPr/>
          <a:lstStyle/>
          <a:p>
            <a:fld id="{08465928-3BA7-1741-B2EF-562768EBCB1B}" type="slidenum">
              <a:rPr lang="en-US" smtClean="0"/>
              <a:pPr/>
              <a:t>‹#›</a:t>
            </a:fld>
            <a:endParaRPr lang="en-US" dirty="0"/>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05275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Title 1"/>
          <p:cNvSpPr>
            <a:spLocks noGrp="1"/>
          </p:cNvSpPr>
          <p:nvPr>
            <p:ph type="title"/>
          </p:nvPr>
        </p:nvSpPr>
        <p:spPr>
          <a:xfrm>
            <a:off x="290364" y="806572"/>
            <a:ext cx="3367236" cy="702189"/>
          </a:xfrm>
        </p:spPr>
        <p:txBody>
          <a:bodyPr anchor="t">
            <a:noAutofit/>
          </a:bodyPr>
          <a:lstStyle>
            <a:lvl1pPr>
              <a:defRPr sz="2401"/>
            </a:lvl1pPr>
          </a:lstStyle>
          <a:p>
            <a:r>
              <a:rPr lang="en-US"/>
              <a:t>Click to edit Master title style</a:t>
            </a:r>
            <a:endParaRPr lang="en-US" dirty="0"/>
          </a:p>
        </p:txBody>
      </p:sp>
      <p:sp>
        <p:nvSpPr>
          <p:cNvPr id="4" name="Text Placeholder 3"/>
          <p:cNvSpPr>
            <a:spLocks noGrp="1"/>
          </p:cNvSpPr>
          <p:nvPr>
            <p:ph type="body" sz="half" idx="2"/>
          </p:nvPr>
        </p:nvSpPr>
        <p:spPr>
          <a:xfrm>
            <a:off x="299508" y="2333620"/>
            <a:ext cx="1904196" cy="619892"/>
          </a:xfrm>
        </p:spPr>
        <p:txBody>
          <a:bodyPr>
            <a:noAutofit/>
          </a:bodyPr>
          <a:lstStyle>
            <a:lvl1pPr marL="0" indent="0">
              <a:buNone/>
              <a:defRPr sz="8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4135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428750"/>
            <a:ext cx="7043208" cy="1142621"/>
          </a:xfrm>
        </p:spPr>
        <p:txBody>
          <a:bodyPr anchor="t" anchorCtr="0">
            <a:noAutofit/>
          </a:bodyPr>
          <a:lstStyle>
            <a:lvl1pPr algn="l" defTabSz="685772" rtl="0" eaLnBrk="1" latinLnBrk="0" hangingPunct="1">
              <a:lnSpc>
                <a:spcPct val="90000"/>
              </a:lnSpc>
              <a:spcBef>
                <a:spcPct val="0"/>
              </a:spcBef>
              <a:buNone/>
              <a:defRPr lang="en-US" sz="4050" b="0" kern="1200" cap="none" spc="-11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838200" y="3257550"/>
            <a:ext cx="3429000" cy="346249"/>
          </a:xfrm>
        </p:spPr>
        <p:txBody>
          <a:bodyPr>
            <a:noAutofit/>
          </a:bodyPr>
          <a:lstStyle>
            <a:lvl1pPr marL="0" indent="0" algn="l" defTabSz="685772" rtl="0" eaLnBrk="1" latinLnBrk="0" hangingPunct="1">
              <a:lnSpc>
                <a:spcPct val="90000"/>
              </a:lnSpc>
              <a:spcBef>
                <a:spcPts val="0"/>
              </a:spcBef>
              <a:buSzPct val="85000"/>
              <a:buFontTx/>
              <a:buNone/>
              <a:defRPr lang="en-US" sz="2400"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072886" y="171450"/>
            <a:ext cx="7690114" cy="103874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8250" b="1" i="1" u="none" strike="noStrike" kern="1200" cap="none" spc="-482"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685772" rtl="0" eaLnBrk="1" latinLnBrk="0" hangingPunct="1">
              <a:lnSpc>
                <a:spcPct val="90000"/>
              </a:lnSpc>
              <a:spcBef>
                <a:spcPct val="20000"/>
              </a:spcBef>
              <a:buSzPct val="85000"/>
              <a:buFont typeface="Arial" pitchFamily="34" charset="0"/>
              <a:buNone/>
            </a:pPr>
            <a:r>
              <a:rPr lang="en-US" dirty="0"/>
              <a:t>click to…</a:t>
            </a:r>
          </a:p>
        </p:txBody>
      </p:sp>
    </p:spTree>
    <p:extLst>
      <p:ext uri="{BB962C8B-B14F-4D97-AF65-F5344CB8AC3E}">
        <p14:creationId xmlns:p14="http://schemas.microsoft.com/office/powerpoint/2010/main" val="172889911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Section Header_1">
    <p:spTree>
      <p:nvGrpSpPr>
        <p:cNvPr id="1" name=""/>
        <p:cNvGrpSpPr/>
        <p:nvPr/>
      </p:nvGrpSpPr>
      <p:grpSpPr>
        <a:xfrm>
          <a:off x="0" y="0"/>
          <a:ext cx="0" cy="0"/>
          <a:chOff x="0" y="0"/>
          <a:chExt cx="0" cy="0"/>
        </a:xfrm>
      </p:grpSpPr>
      <p:sp>
        <p:nvSpPr>
          <p:cNvPr id="11" name="Rectangle 10"/>
          <p:cNvSpPr/>
          <p:nvPr/>
        </p:nvSpPr>
        <p:spPr>
          <a:xfrm>
            <a:off x="1" y="1622503"/>
            <a:ext cx="4808963" cy="1890131"/>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3" name="Footer Placeholder 9"/>
          <p:cNvSpPr>
            <a:spLocks noGrp="1"/>
          </p:cNvSpPr>
          <p:nvPr>
            <p:ph type="ftr" sz="quarter" idx="14"/>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141886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11" name="Picture Placeholder 10"/>
          <p:cNvSpPr>
            <a:spLocks noGrp="1"/>
          </p:cNvSpPr>
          <p:nvPr>
            <p:ph type="pic" idx="1"/>
          </p:nvPr>
        </p:nvSpPr>
        <p:spPr>
          <a:xfrm>
            <a:off x="-1" y="0"/>
            <a:ext cx="5605273" cy="5143500"/>
          </a:xfrm>
          <a:custGeom>
            <a:avLst/>
            <a:gdLst>
              <a:gd name="connsiteX0" fmla="*/ 0 w 7473697"/>
              <a:gd name="connsiteY0" fmla="*/ 0 h 6858000"/>
              <a:gd name="connsiteX1" fmla="*/ 7473697 w 7473697"/>
              <a:gd name="connsiteY1" fmla="*/ 0 h 6858000"/>
              <a:gd name="connsiteX2" fmla="*/ 7473697 w 7473697"/>
              <a:gd name="connsiteY2" fmla="*/ 4059936 h 6858000"/>
              <a:gd name="connsiteX3" fmla="*/ 4218433 w 7473697"/>
              <a:gd name="connsiteY3" fmla="*/ 4059936 h 6858000"/>
              <a:gd name="connsiteX4" fmla="*/ 4218433 w 7473697"/>
              <a:gd name="connsiteY4" fmla="*/ 6858000 h 6858000"/>
              <a:gd name="connsiteX5" fmla="*/ 0 w 747369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697" h="6858000">
                <a:moveTo>
                  <a:pt x="0" y="0"/>
                </a:moveTo>
                <a:lnTo>
                  <a:pt x="7473697" y="0"/>
                </a:lnTo>
                <a:lnTo>
                  <a:pt x="7473697" y="4059936"/>
                </a:lnTo>
                <a:lnTo>
                  <a:pt x="4218433" y="4059936"/>
                </a:lnTo>
                <a:lnTo>
                  <a:pt x="4218433" y="6858000"/>
                </a:lnTo>
                <a:lnTo>
                  <a:pt x="0" y="685800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2" name="Title 1"/>
          <p:cNvSpPr>
            <a:spLocks noGrp="1"/>
          </p:cNvSpPr>
          <p:nvPr>
            <p:ph type="title"/>
          </p:nvPr>
        </p:nvSpPr>
        <p:spPr>
          <a:xfrm>
            <a:off x="5957079" y="969585"/>
            <a:ext cx="2903457" cy="941512"/>
          </a:xfrm>
        </p:spPr>
        <p:txBody>
          <a:bodyPr anchor="t">
            <a:noAutofit/>
          </a:bodyPr>
          <a:lstStyle>
            <a:lvl1pPr>
              <a:defRPr sz="2100"/>
            </a:lvl1pPr>
          </a:lstStyle>
          <a:p>
            <a:r>
              <a:rPr lang="en-US"/>
              <a:t>Click to edit Master title style</a:t>
            </a:r>
            <a:endParaRPr lang="en-US" dirty="0"/>
          </a:p>
        </p:txBody>
      </p:sp>
      <p:sp>
        <p:nvSpPr>
          <p:cNvPr id="4" name="Text Placeholder 3"/>
          <p:cNvSpPr>
            <a:spLocks noGrp="1"/>
          </p:cNvSpPr>
          <p:nvPr>
            <p:ph type="body" sz="half" idx="2"/>
          </p:nvPr>
        </p:nvSpPr>
        <p:spPr>
          <a:xfrm>
            <a:off x="5957079" y="2020593"/>
            <a:ext cx="2903457" cy="1756751"/>
          </a:xfrm>
        </p:spPr>
        <p:txBody>
          <a:bodyPr>
            <a:noAutofit/>
          </a:bodyPr>
          <a:lstStyle>
            <a:lvl1pPr marL="0" indent="0">
              <a:lnSpc>
                <a:spcPct val="150000"/>
              </a:lnSpc>
              <a:buNone/>
              <a:defRPr sz="11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9" name="Rectangle 8"/>
          <p:cNvSpPr/>
          <p:nvPr userDrawn="1"/>
        </p:nvSpPr>
        <p:spPr>
          <a:xfrm>
            <a:off x="3163824" y="3044952"/>
            <a:ext cx="2441448" cy="20985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6"/>
          <p:cNvSpPr>
            <a:spLocks noGrp="1"/>
          </p:cNvSpPr>
          <p:nvPr>
            <p:ph type="body" sz="quarter" idx="10"/>
          </p:nvPr>
        </p:nvSpPr>
        <p:spPr>
          <a:xfrm>
            <a:off x="3500786" y="3307013"/>
            <a:ext cx="1733865" cy="1510904"/>
          </a:xfrm>
        </p:spPr>
        <p:txBody>
          <a:bodyPr/>
          <a:lstStyle>
            <a:lvl1pPr marL="0" indent="0">
              <a:lnSpc>
                <a:spcPct val="100000"/>
              </a:lnSpc>
              <a:buNone/>
              <a:defRPr sz="1350" b="1" i="0">
                <a:solidFill>
                  <a:schemeClr val="bg1"/>
                </a:solidFill>
                <a:latin typeface="Gotham-Bold" charset="0"/>
                <a:ea typeface="Gotham-Bold" charset="0"/>
                <a:cs typeface="Gotham-Bold" charset="0"/>
              </a:defRPr>
            </a:lvl1pPr>
          </a:lstStyle>
          <a:p>
            <a:pPr lvl="0"/>
            <a:r>
              <a:rPr lang="en-US"/>
              <a:t>Click to edit Master text styles</a:t>
            </a:r>
          </a:p>
        </p:txBody>
      </p:sp>
      <p:sp>
        <p:nvSpPr>
          <p:cNvPr id="12" name="Footer Placeholder 11"/>
          <p:cNvSpPr>
            <a:spLocks noGrp="1"/>
          </p:cNvSpPr>
          <p:nvPr>
            <p:ph type="ftr" sz="quarter" idx="11"/>
          </p:nvPr>
        </p:nvSpPr>
        <p:spPr>
          <a:xfrm>
            <a:off x="141010" y="4884459"/>
            <a:ext cx="2920244" cy="250663"/>
          </a:xfrm>
          <a:prstGeom prst="rect">
            <a:avLst/>
          </a:prstGeom>
        </p:spPr>
        <p:txBody>
          <a:bodyPr/>
          <a:lstStyle>
            <a:lvl1pPr>
              <a:defRPr>
                <a:solidFill>
                  <a:schemeClr val="bg2"/>
                </a:solidFill>
              </a:defRPr>
            </a:lvl1pPr>
          </a:lstStyle>
          <a:p>
            <a:endParaRPr lang="en-US" dirty="0"/>
          </a:p>
        </p:txBody>
      </p:sp>
      <p:sp>
        <p:nvSpPr>
          <p:cNvPr id="13" name="Slide Number Placeholder 12"/>
          <p:cNvSpPr>
            <a:spLocks noGrp="1"/>
          </p:cNvSpPr>
          <p:nvPr>
            <p:ph type="sldNum" sz="quarter" idx="12"/>
          </p:nvPr>
        </p:nvSpPr>
        <p:spPr/>
        <p:txBody>
          <a:bodyPr/>
          <a:lstStyle/>
          <a:p>
            <a:fld id="{08465928-3BA7-1741-B2EF-562768EBCB1B}" type="slidenum">
              <a:rPr lang="en-US" smtClean="0"/>
              <a:pPr/>
              <a:t>‹#›</a:t>
            </a:fld>
            <a:endParaRPr lang="en-US" dirty="0"/>
          </a:p>
        </p:txBody>
      </p:sp>
    </p:spTree>
    <p:extLst>
      <p:ext uri="{BB962C8B-B14F-4D97-AF65-F5344CB8AC3E}">
        <p14:creationId xmlns:p14="http://schemas.microsoft.com/office/powerpoint/2010/main" val="2003967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pos="2933">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orisontal Picture_2">
    <p:spTree>
      <p:nvGrpSpPr>
        <p:cNvPr id="1" name=""/>
        <p:cNvGrpSpPr/>
        <p:nvPr/>
      </p:nvGrpSpPr>
      <p:grpSpPr>
        <a:xfrm>
          <a:off x="0" y="0"/>
          <a:ext cx="0" cy="0"/>
          <a:chOff x="0" y="0"/>
          <a:chExt cx="0" cy="0"/>
        </a:xfrm>
      </p:grpSpPr>
      <p:sp>
        <p:nvSpPr>
          <p:cNvPr id="7" name="Picture Placeholder 7"/>
          <p:cNvSpPr>
            <a:spLocks noGrp="1"/>
          </p:cNvSpPr>
          <p:nvPr>
            <p:ph type="pic" idx="1"/>
          </p:nvPr>
        </p:nvSpPr>
        <p:spPr>
          <a:xfrm>
            <a:off x="-1" y="0"/>
            <a:ext cx="9144001" cy="3611880"/>
          </a:xfrm>
          <a:custGeom>
            <a:avLst/>
            <a:gdLst>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66137 h 4815840"/>
              <a:gd name="connsiteX14" fmla="*/ 11699534 w 12192001"/>
              <a:gd name="connsiteY14" fmla="*/ 523390 h 4815840"/>
              <a:gd name="connsiteX15" fmla="*/ 11699910 w 12192001"/>
              <a:gd name="connsiteY15" fmla="*/ 523368 h 4815840"/>
              <a:gd name="connsiteX16" fmla="*/ 11699910 w 12192001"/>
              <a:gd name="connsiteY16" fmla="*/ 505208 h 4815840"/>
              <a:gd name="connsiteX17" fmla="*/ 11699910 w 12192001"/>
              <a:gd name="connsiteY17" fmla="*/ 505028 h 4815840"/>
              <a:gd name="connsiteX18" fmla="*/ 11699966 w 12192001"/>
              <a:gd name="connsiteY18" fmla="*/ 505028 h 4815840"/>
              <a:gd name="connsiteX19" fmla="*/ 11701545 w 12192001"/>
              <a:gd name="connsiteY19" fmla="*/ 499870 h 4815840"/>
              <a:gd name="connsiteX20" fmla="*/ 11705754 w 12192001"/>
              <a:gd name="connsiteY20" fmla="*/ 496410 h 4815840"/>
              <a:gd name="connsiteX21" fmla="*/ 11708721 w 12192001"/>
              <a:gd name="connsiteY21" fmla="*/ 495812 h 4815840"/>
              <a:gd name="connsiteX22" fmla="*/ 11708741 w 12192001"/>
              <a:gd name="connsiteY22" fmla="*/ 495660 h 4815840"/>
              <a:gd name="connsiteX23" fmla="*/ 11709413 w 12192001"/>
              <a:gd name="connsiteY23" fmla="*/ 495673 h 4815840"/>
              <a:gd name="connsiteX24" fmla="*/ 11709479 w 12192001"/>
              <a:gd name="connsiteY24" fmla="*/ 495660 h 4815840"/>
              <a:gd name="connsiteX25" fmla="*/ 11709559 w 12192001"/>
              <a:gd name="connsiteY25" fmla="*/ 495676 h 4815840"/>
              <a:gd name="connsiteX26" fmla="*/ 11720050 w 12192001"/>
              <a:gd name="connsiteY26" fmla="*/ 495886 h 4815840"/>
              <a:gd name="connsiteX27" fmla="*/ 11747391 w 12192001"/>
              <a:gd name="connsiteY27" fmla="*/ 498442 h 4815840"/>
              <a:gd name="connsiteX28" fmla="*/ 11747367 w 12192001"/>
              <a:gd name="connsiteY28" fmla="*/ 498774 h 4815840"/>
              <a:gd name="connsiteX29" fmla="*/ 11754798 w 12192001"/>
              <a:gd name="connsiteY29" fmla="*/ 500271 h 4815840"/>
              <a:gd name="connsiteX30" fmla="*/ 11769044 w 12192001"/>
              <a:gd name="connsiteY30" fmla="*/ 521721 h 4815840"/>
              <a:gd name="connsiteX31" fmla="*/ 11768384 w 12192001"/>
              <a:gd name="connsiteY31" fmla="*/ 524982 h 4815840"/>
              <a:gd name="connsiteX32" fmla="*/ 11767096 w 12192001"/>
              <a:gd name="connsiteY32" fmla="*/ 594002 h 4815840"/>
              <a:gd name="connsiteX33" fmla="*/ 11767372 w 12192001"/>
              <a:gd name="connsiteY33" fmla="*/ 595358 h 4815840"/>
              <a:gd name="connsiteX34" fmla="*/ 11767372 w 12192001"/>
              <a:gd name="connsiteY34" fmla="*/ 597171 h 4815840"/>
              <a:gd name="connsiteX35" fmla="*/ 11767372 w 12192001"/>
              <a:gd name="connsiteY35" fmla="*/ 611858 h 4815840"/>
              <a:gd name="connsiteX36" fmla="*/ 11767372 w 12192001"/>
              <a:gd name="connsiteY36" fmla="*/ 615325 h 4815840"/>
              <a:gd name="connsiteX37" fmla="*/ 11743950 w 12192001"/>
              <a:gd name="connsiteY37" fmla="*/ 639812 h 4815840"/>
              <a:gd name="connsiteX38" fmla="*/ 11507578 w 12192001"/>
              <a:gd name="connsiteY38" fmla="*/ 641481 h 4815840"/>
              <a:gd name="connsiteX39" fmla="*/ 11481927 w 12192001"/>
              <a:gd name="connsiteY39" fmla="*/ 615325 h 4815840"/>
              <a:gd name="connsiteX40" fmla="*/ 11481927 w 12192001"/>
              <a:gd name="connsiteY40" fmla="*/ 611858 h 4815840"/>
              <a:gd name="connsiteX41" fmla="*/ 11481927 w 12192001"/>
              <a:gd name="connsiteY41" fmla="*/ 609076 h 4815840"/>
              <a:gd name="connsiteX42" fmla="*/ 11481926 w 12192001"/>
              <a:gd name="connsiteY42" fmla="*/ 609076 h 4815840"/>
              <a:gd name="connsiteX43" fmla="*/ 11480356 w 12192001"/>
              <a:gd name="connsiteY43" fmla="*/ 524982 h 4815840"/>
              <a:gd name="connsiteX44" fmla="*/ 11479696 w 12192001"/>
              <a:gd name="connsiteY44" fmla="*/ 521721 h 4815840"/>
              <a:gd name="connsiteX45" fmla="*/ 11493943 w 12192001"/>
              <a:gd name="connsiteY45" fmla="*/ 500271 h 4815840"/>
              <a:gd name="connsiteX46" fmla="*/ 11501374 w 12192001"/>
              <a:gd name="connsiteY46" fmla="*/ 498774 h 4815840"/>
              <a:gd name="connsiteX47" fmla="*/ 11501350 w 12192001"/>
              <a:gd name="connsiteY47" fmla="*/ 498442 h 4815840"/>
              <a:gd name="connsiteX48" fmla="*/ 11528691 w 12192001"/>
              <a:gd name="connsiteY48" fmla="*/ 495886 h 4815840"/>
              <a:gd name="connsiteX49" fmla="*/ 11539182 w 12192001"/>
              <a:gd name="connsiteY49" fmla="*/ 495676 h 4815840"/>
              <a:gd name="connsiteX50" fmla="*/ 11539262 w 12192001"/>
              <a:gd name="connsiteY50" fmla="*/ 495660 h 4815840"/>
              <a:gd name="connsiteX51" fmla="*/ 11539328 w 12192001"/>
              <a:gd name="connsiteY51" fmla="*/ 495673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23390 h 4815840"/>
              <a:gd name="connsiteX14" fmla="*/ 11699910 w 12192001"/>
              <a:gd name="connsiteY14" fmla="*/ 523368 h 4815840"/>
              <a:gd name="connsiteX15" fmla="*/ 11699910 w 12192001"/>
              <a:gd name="connsiteY15" fmla="*/ 505208 h 4815840"/>
              <a:gd name="connsiteX16" fmla="*/ 11699910 w 12192001"/>
              <a:gd name="connsiteY16" fmla="*/ 505028 h 4815840"/>
              <a:gd name="connsiteX17" fmla="*/ 11699966 w 12192001"/>
              <a:gd name="connsiteY17" fmla="*/ 505028 h 4815840"/>
              <a:gd name="connsiteX18" fmla="*/ 11701545 w 12192001"/>
              <a:gd name="connsiteY18" fmla="*/ 499870 h 4815840"/>
              <a:gd name="connsiteX19" fmla="*/ 11705754 w 12192001"/>
              <a:gd name="connsiteY19" fmla="*/ 496410 h 4815840"/>
              <a:gd name="connsiteX20" fmla="*/ 11708721 w 12192001"/>
              <a:gd name="connsiteY20" fmla="*/ 495812 h 4815840"/>
              <a:gd name="connsiteX21" fmla="*/ 11708741 w 12192001"/>
              <a:gd name="connsiteY21" fmla="*/ 495660 h 4815840"/>
              <a:gd name="connsiteX22" fmla="*/ 11709413 w 12192001"/>
              <a:gd name="connsiteY22" fmla="*/ 495673 h 4815840"/>
              <a:gd name="connsiteX23" fmla="*/ 11709479 w 12192001"/>
              <a:gd name="connsiteY23" fmla="*/ 495660 h 4815840"/>
              <a:gd name="connsiteX24" fmla="*/ 11709559 w 12192001"/>
              <a:gd name="connsiteY24" fmla="*/ 495676 h 4815840"/>
              <a:gd name="connsiteX25" fmla="*/ 11720050 w 12192001"/>
              <a:gd name="connsiteY25" fmla="*/ 495886 h 4815840"/>
              <a:gd name="connsiteX26" fmla="*/ 11747391 w 12192001"/>
              <a:gd name="connsiteY26" fmla="*/ 498442 h 4815840"/>
              <a:gd name="connsiteX27" fmla="*/ 11747367 w 12192001"/>
              <a:gd name="connsiteY27" fmla="*/ 498774 h 4815840"/>
              <a:gd name="connsiteX28" fmla="*/ 11754798 w 12192001"/>
              <a:gd name="connsiteY28" fmla="*/ 500271 h 4815840"/>
              <a:gd name="connsiteX29" fmla="*/ 11769044 w 12192001"/>
              <a:gd name="connsiteY29" fmla="*/ 521721 h 4815840"/>
              <a:gd name="connsiteX30" fmla="*/ 11768384 w 12192001"/>
              <a:gd name="connsiteY30" fmla="*/ 524982 h 4815840"/>
              <a:gd name="connsiteX31" fmla="*/ 11767096 w 12192001"/>
              <a:gd name="connsiteY31" fmla="*/ 594002 h 4815840"/>
              <a:gd name="connsiteX32" fmla="*/ 11767372 w 12192001"/>
              <a:gd name="connsiteY32" fmla="*/ 595358 h 4815840"/>
              <a:gd name="connsiteX33" fmla="*/ 11767372 w 12192001"/>
              <a:gd name="connsiteY33" fmla="*/ 597171 h 4815840"/>
              <a:gd name="connsiteX34" fmla="*/ 11767372 w 12192001"/>
              <a:gd name="connsiteY34" fmla="*/ 611858 h 4815840"/>
              <a:gd name="connsiteX35" fmla="*/ 11767372 w 12192001"/>
              <a:gd name="connsiteY35" fmla="*/ 615325 h 4815840"/>
              <a:gd name="connsiteX36" fmla="*/ 11743950 w 12192001"/>
              <a:gd name="connsiteY36" fmla="*/ 639812 h 4815840"/>
              <a:gd name="connsiteX37" fmla="*/ 11507578 w 12192001"/>
              <a:gd name="connsiteY37" fmla="*/ 641481 h 4815840"/>
              <a:gd name="connsiteX38" fmla="*/ 11481927 w 12192001"/>
              <a:gd name="connsiteY38" fmla="*/ 615325 h 4815840"/>
              <a:gd name="connsiteX39" fmla="*/ 11481927 w 12192001"/>
              <a:gd name="connsiteY39" fmla="*/ 611858 h 4815840"/>
              <a:gd name="connsiteX40" fmla="*/ 11481927 w 12192001"/>
              <a:gd name="connsiteY40" fmla="*/ 609076 h 4815840"/>
              <a:gd name="connsiteX41" fmla="*/ 11481926 w 12192001"/>
              <a:gd name="connsiteY41" fmla="*/ 609076 h 4815840"/>
              <a:gd name="connsiteX42" fmla="*/ 11480356 w 12192001"/>
              <a:gd name="connsiteY42" fmla="*/ 524982 h 4815840"/>
              <a:gd name="connsiteX43" fmla="*/ 11479696 w 12192001"/>
              <a:gd name="connsiteY43" fmla="*/ 521721 h 4815840"/>
              <a:gd name="connsiteX44" fmla="*/ 11493943 w 12192001"/>
              <a:gd name="connsiteY44" fmla="*/ 500271 h 4815840"/>
              <a:gd name="connsiteX45" fmla="*/ 11501374 w 12192001"/>
              <a:gd name="connsiteY45" fmla="*/ 498774 h 4815840"/>
              <a:gd name="connsiteX46" fmla="*/ 11501350 w 12192001"/>
              <a:gd name="connsiteY46" fmla="*/ 498442 h 4815840"/>
              <a:gd name="connsiteX47" fmla="*/ 11528691 w 12192001"/>
              <a:gd name="connsiteY47" fmla="*/ 495886 h 4815840"/>
              <a:gd name="connsiteX48" fmla="*/ 11539182 w 12192001"/>
              <a:gd name="connsiteY48" fmla="*/ 495676 h 4815840"/>
              <a:gd name="connsiteX49" fmla="*/ 11539262 w 12192001"/>
              <a:gd name="connsiteY49" fmla="*/ 495660 h 4815840"/>
              <a:gd name="connsiteX50" fmla="*/ 11539328 w 12192001"/>
              <a:gd name="connsiteY50" fmla="*/ 495673 h 4815840"/>
              <a:gd name="connsiteX51" fmla="*/ 11540000 w 12192001"/>
              <a:gd name="connsiteY51" fmla="*/ 495660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61" fmla="*/ 0 w 12192001"/>
              <a:gd name="connsiteY6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76470 w 12192001"/>
              <a:gd name="connsiteY11" fmla="*/ 565030 h 4815840"/>
              <a:gd name="connsiteX12" fmla="*/ 11699534 w 12192001"/>
              <a:gd name="connsiteY12" fmla="*/ 523390 h 4815840"/>
              <a:gd name="connsiteX13" fmla="*/ 11699910 w 12192001"/>
              <a:gd name="connsiteY13" fmla="*/ 523368 h 4815840"/>
              <a:gd name="connsiteX14" fmla="*/ 11699910 w 12192001"/>
              <a:gd name="connsiteY14" fmla="*/ 505208 h 4815840"/>
              <a:gd name="connsiteX15" fmla="*/ 11699910 w 12192001"/>
              <a:gd name="connsiteY15" fmla="*/ 505028 h 4815840"/>
              <a:gd name="connsiteX16" fmla="*/ 11699966 w 12192001"/>
              <a:gd name="connsiteY16" fmla="*/ 505028 h 4815840"/>
              <a:gd name="connsiteX17" fmla="*/ 11701545 w 12192001"/>
              <a:gd name="connsiteY17" fmla="*/ 499870 h 4815840"/>
              <a:gd name="connsiteX18" fmla="*/ 11705754 w 12192001"/>
              <a:gd name="connsiteY18" fmla="*/ 496410 h 4815840"/>
              <a:gd name="connsiteX19" fmla="*/ 11708721 w 12192001"/>
              <a:gd name="connsiteY19" fmla="*/ 495812 h 4815840"/>
              <a:gd name="connsiteX20" fmla="*/ 11708741 w 12192001"/>
              <a:gd name="connsiteY20" fmla="*/ 495660 h 4815840"/>
              <a:gd name="connsiteX21" fmla="*/ 11709413 w 12192001"/>
              <a:gd name="connsiteY21" fmla="*/ 495673 h 4815840"/>
              <a:gd name="connsiteX22" fmla="*/ 11709479 w 12192001"/>
              <a:gd name="connsiteY22" fmla="*/ 495660 h 4815840"/>
              <a:gd name="connsiteX23" fmla="*/ 11709559 w 12192001"/>
              <a:gd name="connsiteY23" fmla="*/ 495676 h 4815840"/>
              <a:gd name="connsiteX24" fmla="*/ 11720050 w 12192001"/>
              <a:gd name="connsiteY24" fmla="*/ 495886 h 4815840"/>
              <a:gd name="connsiteX25" fmla="*/ 11747391 w 12192001"/>
              <a:gd name="connsiteY25" fmla="*/ 498442 h 4815840"/>
              <a:gd name="connsiteX26" fmla="*/ 11747367 w 12192001"/>
              <a:gd name="connsiteY26" fmla="*/ 498774 h 4815840"/>
              <a:gd name="connsiteX27" fmla="*/ 11754798 w 12192001"/>
              <a:gd name="connsiteY27" fmla="*/ 500271 h 4815840"/>
              <a:gd name="connsiteX28" fmla="*/ 11769044 w 12192001"/>
              <a:gd name="connsiteY28" fmla="*/ 521721 h 4815840"/>
              <a:gd name="connsiteX29" fmla="*/ 11768384 w 12192001"/>
              <a:gd name="connsiteY29" fmla="*/ 524982 h 4815840"/>
              <a:gd name="connsiteX30" fmla="*/ 11767096 w 12192001"/>
              <a:gd name="connsiteY30" fmla="*/ 594002 h 4815840"/>
              <a:gd name="connsiteX31" fmla="*/ 11767372 w 12192001"/>
              <a:gd name="connsiteY31" fmla="*/ 595358 h 4815840"/>
              <a:gd name="connsiteX32" fmla="*/ 11767372 w 12192001"/>
              <a:gd name="connsiteY32" fmla="*/ 597171 h 4815840"/>
              <a:gd name="connsiteX33" fmla="*/ 11767372 w 12192001"/>
              <a:gd name="connsiteY33" fmla="*/ 611858 h 4815840"/>
              <a:gd name="connsiteX34" fmla="*/ 11767372 w 12192001"/>
              <a:gd name="connsiteY34" fmla="*/ 615325 h 4815840"/>
              <a:gd name="connsiteX35" fmla="*/ 11743950 w 12192001"/>
              <a:gd name="connsiteY35" fmla="*/ 639812 h 4815840"/>
              <a:gd name="connsiteX36" fmla="*/ 11507578 w 12192001"/>
              <a:gd name="connsiteY36" fmla="*/ 641481 h 4815840"/>
              <a:gd name="connsiteX37" fmla="*/ 11481927 w 12192001"/>
              <a:gd name="connsiteY37" fmla="*/ 615325 h 4815840"/>
              <a:gd name="connsiteX38" fmla="*/ 11481927 w 12192001"/>
              <a:gd name="connsiteY38" fmla="*/ 611858 h 4815840"/>
              <a:gd name="connsiteX39" fmla="*/ 11481927 w 12192001"/>
              <a:gd name="connsiteY39" fmla="*/ 609076 h 4815840"/>
              <a:gd name="connsiteX40" fmla="*/ 11481926 w 12192001"/>
              <a:gd name="connsiteY40" fmla="*/ 609076 h 4815840"/>
              <a:gd name="connsiteX41" fmla="*/ 11480356 w 12192001"/>
              <a:gd name="connsiteY41" fmla="*/ 524982 h 4815840"/>
              <a:gd name="connsiteX42" fmla="*/ 11479696 w 12192001"/>
              <a:gd name="connsiteY42" fmla="*/ 521721 h 4815840"/>
              <a:gd name="connsiteX43" fmla="*/ 11493943 w 12192001"/>
              <a:gd name="connsiteY43" fmla="*/ 500271 h 4815840"/>
              <a:gd name="connsiteX44" fmla="*/ 11501374 w 12192001"/>
              <a:gd name="connsiteY44" fmla="*/ 498774 h 4815840"/>
              <a:gd name="connsiteX45" fmla="*/ 11501350 w 12192001"/>
              <a:gd name="connsiteY45" fmla="*/ 498442 h 4815840"/>
              <a:gd name="connsiteX46" fmla="*/ 11528691 w 12192001"/>
              <a:gd name="connsiteY46" fmla="*/ 495886 h 4815840"/>
              <a:gd name="connsiteX47" fmla="*/ 11539182 w 12192001"/>
              <a:gd name="connsiteY47" fmla="*/ 495676 h 4815840"/>
              <a:gd name="connsiteX48" fmla="*/ 11539262 w 12192001"/>
              <a:gd name="connsiteY48" fmla="*/ 495660 h 4815840"/>
              <a:gd name="connsiteX49" fmla="*/ 11539328 w 12192001"/>
              <a:gd name="connsiteY49" fmla="*/ 495673 h 4815840"/>
              <a:gd name="connsiteX50" fmla="*/ 11540000 w 12192001"/>
              <a:gd name="connsiteY50" fmla="*/ 495660 h 4815840"/>
              <a:gd name="connsiteX51" fmla="*/ 11624371 w 12192001"/>
              <a:gd name="connsiteY51" fmla="*/ 349989 h 4815840"/>
              <a:gd name="connsiteX52" fmla="*/ 11412281 w 12192001"/>
              <a:gd name="connsiteY52" fmla="*/ 571943 h 4815840"/>
              <a:gd name="connsiteX53" fmla="*/ 11624371 w 12192001"/>
              <a:gd name="connsiteY53" fmla="*/ 793897 h 4815840"/>
              <a:gd name="connsiteX54" fmla="*/ 11836460 w 12192001"/>
              <a:gd name="connsiteY54" fmla="*/ 571943 h 4815840"/>
              <a:gd name="connsiteX55" fmla="*/ 11624371 w 12192001"/>
              <a:gd name="connsiteY55" fmla="*/ 349989 h 4815840"/>
              <a:gd name="connsiteX56" fmla="*/ 0 w 12192001"/>
              <a:gd name="connsiteY56" fmla="*/ 0 h 4815840"/>
              <a:gd name="connsiteX57" fmla="*/ 12192001 w 12192001"/>
              <a:gd name="connsiteY57" fmla="*/ 0 h 4815840"/>
              <a:gd name="connsiteX58" fmla="*/ 12192001 w 12192001"/>
              <a:gd name="connsiteY58" fmla="*/ 4815840 h 4815840"/>
              <a:gd name="connsiteX59" fmla="*/ 0 w 12192001"/>
              <a:gd name="connsiteY59" fmla="*/ 4815840 h 4815840"/>
              <a:gd name="connsiteX60" fmla="*/ 0 w 12192001"/>
              <a:gd name="connsiteY6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09559 w 12192001"/>
              <a:gd name="connsiteY22" fmla="*/ 495676 h 4815840"/>
              <a:gd name="connsiteX23" fmla="*/ 11720050 w 12192001"/>
              <a:gd name="connsiteY23" fmla="*/ 495886 h 4815840"/>
              <a:gd name="connsiteX24" fmla="*/ 11747391 w 12192001"/>
              <a:gd name="connsiteY24" fmla="*/ 498442 h 4815840"/>
              <a:gd name="connsiteX25" fmla="*/ 11747367 w 12192001"/>
              <a:gd name="connsiteY25" fmla="*/ 498774 h 4815840"/>
              <a:gd name="connsiteX26" fmla="*/ 11754798 w 12192001"/>
              <a:gd name="connsiteY26" fmla="*/ 500271 h 4815840"/>
              <a:gd name="connsiteX27" fmla="*/ 11769044 w 12192001"/>
              <a:gd name="connsiteY27" fmla="*/ 521721 h 4815840"/>
              <a:gd name="connsiteX28" fmla="*/ 11768384 w 12192001"/>
              <a:gd name="connsiteY28" fmla="*/ 524982 h 4815840"/>
              <a:gd name="connsiteX29" fmla="*/ 11767096 w 12192001"/>
              <a:gd name="connsiteY29" fmla="*/ 594002 h 4815840"/>
              <a:gd name="connsiteX30" fmla="*/ 11767372 w 12192001"/>
              <a:gd name="connsiteY30" fmla="*/ 595358 h 4815840"/>
              <a:gd name="connsiteX31" fmla="*/ 11767372 w 12192001"/>
              <a:gd name="connsiteY31" fmla="*/ 597171 h 4815840"/>
              <a:gd name="connsiteX32" fmla="*/ 11767372 w 12192001"/>
              <a:gd name="connsiteY32" fmla="*/ 611858 h 4815840"/>
              <a:gd name="connsiteX33" fmla="*/ 11767372 w 12192001"/>
              <a:gd name="connsiteY33" fmla="*/ 615325 h 4815840"/>
              <a:gd name="connsiteX34" fmla="*/ 11743950 w 12192001"/>
              <a:gd name="connsiteY34" fmla="*/ 639812 h 4815840"/>
              <a:gd name="connsiteX35" fmla="*/ 11507578 w 12192001"/>
              <a:gd name="connsiteY35" fmla="*/ 641481 h 4815840"/>
              <a:gd name="connsiteX36" fmla="*/ 11481927 w 12192001"/>
              <a:gd name="connsiteY36" fmla="*/ 615325 h 4815840"/>
              <a:gd name="connsiteX37" fmla="*/ 11481927 w 12192001"/>
              <a:gd name="connsiteY37" fmla="*/ 611858 h 4815840"/>
              <a:gd name="connsiteX38" fmla="*/ 11481927 w 12192001"/>
              <a:gd name="connsiteY38" fmla="*/ 609076 h 4815840"/>
              <a:gd name="connsiteX39" fmla="*/ 11481926 w 12192001"/>
              <a:gd name="connsiteY39" fmla="*/ 609076 h 4815840"/>
              <a:gd name="connsiteX40" fmla="*/ 11480356 w 12192001"/>
              <a:gd name="connsiteY40" fmla="*/ 524982 h 4815840"/>
              <a:gd name="connsiteX41" fmla="*/ 11479696 w 12192001"/>
              <a:gd name="connsiteY41" fmla="*/ 521721 h 4815840"/>
              <a:gd name="connsiteX42" fmla="*/ 11493943 w 12192001"/>
              <a:gd name="connsiteY42" fmla="*/ 500271 h 4815840"/>
              <a:gd name="connsiteX43" fmla="*/ 11501374 w 12192001"/>
              <a:gd name="connsiteY43" fmla="*/ 498774 h 4815840"/>
              <a:gd name="connsiteX44" fmla="*/ 11501350 w 12192001"/>
              <a:gd name="connsiteY44" fmla="*/ 498442 h 4815840"/>
              <a:gd name="connsiteX45" fmla="*/ 11528691 w 12192001"/>
              <a:gd name="connsiteY45" fmla="*/ 495886 h 4815840"/>
              <a:gd name="connsiteX46" fmla="*/ 11539182 w 12192001"/>
              <a:gd name="connsiteY46" fmla="*/ 495676 h 4815840"/>
              <a:gd name="connsiteX47" fmla="*/ 11539262 w 12192001"/>
              <a:gd name="connsiteY47" fmla="*/ 495660 h 4815840"/>
              <a:gd name="connsiteX48" fmla="*/ 11539328 w 12192001"/>
              <a:gd name="connsiteY48" fmla="*/ 495673 h 4815840"/>
              <a:gd name="connsiteX49" fmla="*/ 11540000 w 12192001"/>
              <a:gd name="connsiteY49" fmla="*/ 495660 h 4815840"/>
              <a:gd name="connsiteX50" fmla="*/ 11624371 w 12192001"/>
              <a:gd name="connsiteY50" fmla="*/ 349989 h 4815840"/>
              <a:gd name="connsiteX51" fmla="*/ 11412281 w 12192001"/>
              <a:gd name="connsiteY51" fmla="*/ 571943 h 4815840"/>
              <a:gd name="connsiteX52" fmla="*/ 11624371 w 12192001"/>
              <a:gd name="connsiteY52" fmla="*/ 793897 h 4815840"/>
              <a:gd name="connsiteX53" fmla="*/ 11836460 w 12192001"/>
              <a:gd name="connsiteY53" fmla="*/ 571943 h 4815840"/>
              <a:gd name="connsiteX54" fmla="*/ 11624371 w 12192001"/>
              <a:gd name="connsiteY54" fmla="*/ 349989 h 4815840"/>
              <a:gd name="connsiteX55" fmla="*/ 0 w 12192001"/>
              <a:gd name="connsiteY55" fmla="*/ 0 h 4815840"/>
              <a:gd name="connsiteX56" fmla="*/ 12192001 w 12192001"/>
              <a:gd name="connsiteY56" fmla="*/ 0 h 4815840"/>
              <a:gd name="connsiteX57" fmla="*/ 12192001 w 12192001"/>
              <a:gd name="connsiteY57" fmla="*/ 4815840 h 4815840"/>
              <a:gd name="connsiteX58" fmla="*/ 0 w 12192001"/>
              <a:gd name="connsiteY58" fmla="*/ 4815840 h 4815840"/>
              <a:gd name="connsiteX59" fmla="*/ 0 w 12192001"/>
              <a:gd name="connsiteY5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20050 w 12192001"/>
              <a:gd name="connsiteY22" fmla="*/ 495886 h 4815840"/>
              <a:gd name="connsiteX23" fmla="*/ 11747391 w 12192001"/>
              <a:gd name="connsiteY23" fmla="*/ 498442 h 4815840"/>
              <a:gd name="connsiteX24" fmla="*/ 11747367 w 12192001"/>
              <a:gd name="connsiteY24" fmla="*/ 498774 h 4815840"/>
              <a:gd name="connsiteX25" fmla="*/ 11754798 w 12192001"/>
              <a:gd name="connsiteY25" fmla="*/ 500271 h 4815840"/>
              <a:gd name="connsiteX26" fmla="*/ 11769044 w 12192001"/>
              <a:gd name="connsiteY26" fmla="*/ 521721 h 4815840"/>
              <a:gd name="connsiteX27" fmla="*/ 11768384 w 12192001"/>
              <a:gd name="connsiteY27" fmla="*/ 524982 h 4815840"/>
              <a:gd name="connsiteX28" fmla="*/ 11767096 w 12192001"/>
              <a:gd name="connsiteY28" fmla="*/ 594002 h 4815840"/>
              <a:gd name="connsiteX29" fmla="*/ 11767372 w 12192001"/>
              <a:gd name="connsiteY29" fmla="*/ 595358 h 4815840"/>
              <a:gd name="connsiteX30" fmla="*/ 11767372 w 12192001"/>
              <a:gd name="connsiteY30" fmla="*/ 597171 h 4815840"/>
              <a:gd name="connsiteX31" fmla="*/ 11767372 w 12192001"/>
              <a:gd name="connsiteY31" fmla="*/ 611858 h 4815840"/>
              <a:gd name="connsiteX32" fmla="*/ 11767372 w 12192001"/>
              <a:gd name="connsiteY32" fmla="*/ 615325 h 4815840"/>
              <a:gd name="connsiteX33" fmla="*/ 11743950 w 12192001"/>
              <a:gd name="connsiteY33" fmla="*/ 639812 h 4815840"/>
              <a:gd name="connsiteX34" fmla="*/ 11507578 w 12192001"/>
              <a:gd name="connsiteY34" fmla="*/ 641481 h 4815840"/>
              <a:gd name="connsiteX35" fmla="*/ 11481927 w 12192001"/>
              <a:gd name="connsiteY35" fmla="*/ 615325 h 4815840"/>
              <a:gd name="connsiteX36" fmla="*/ 11481927 w 12192001"/>
              <a:gd name="connsiteY36" fmla="*/ 611858 h 4815840"/>
              <a:gd name="connsiteX37" fmla="*/ 11481927 w 12192001"/>
              <a:gd name="connsiteY37" fmla="*/ 609076 h 4815840"/>
              <a:gd name="connsiteX38" fmla="*/ 11481926 w 12192001"/>
              <a:gd name="connsiteY38" fmla="*/ 609076 h 4815840"/>
              <a:gd name="connsiteX39" fmla="*/ 11480356 w 12192001"/>
              <a:gd name="connsiteY39" fmla="*/ 524982 h 4815840"/>
              <a:gd name="connsiteX40" fmla="*/ 11479696 w 12192001"/>
              <a:gd name="connsiteY40" fmla="*/ 521721 h 4815840"/>
              <a:gd name="connsiteX41" fmla="*/ 11493943 w 12192001"/>
              <a:gd name="connsiteY41" fmla="*/ 500271 h 4815840"/>
              <a:gd name="connsiteX42" fmla="*/ 11501374 w 12192001"/>
              <a:gd name="connsiteY42" fmla="*/ 498774 h 4815840"/>
              <a:gd name="connsiteX43" fmla="*/ 11501350 w 12192001"/>
              <a:gd name="connsiteY43" fmla="*/ 498442 h 4815840"/>
              <a:gd name="connsiteX44" fmla="*/ 11528691 w 12192001"/>
              <a:gd name="connsiteY44" fmla="*/ 495886 h 4815840"/>
              <a:gd name="connsiteX45" fmla="*/ 11539182 w 12192001"/>
              <a:gd name="connsiteY45" fmla="*/ 495676 h 4815840"/>
              <a:gd name="connsiteX46" fmla="*/ 11539262 w 12192001"/>
              <a:gd name="connsiteY46" fmla="*/ 495660 h 4815840"/>
              <a:gd name="connsiteX47" fmla="*/ 11539328 w 12192001"/>
              <a:gd name="connsiteY47" fmla="*/ 495673 h 4815840"/>
              <a:gd name="connsiteX48" fmla="*/ 11540000 w 12192001"/>
              <a:gd name="connsiteY48" fmla="*/ 495660 h 4815840"/>
              <a:gd name="connsiteX49" fmla="*/ 11624371 w 12192001"/>
              <a:gd name="connsiteY49" fmla="*/ 349989 h 4815840"/>
              <a:gd name="connsiteX50" fmla="*/ 11412281 w 12192001"/>
              <a:gd name="connsiteY50" fmla="*/ 571943 h 4815840"/>
              <a:gd name="connsiteX51" fmla="*/ 11624371 w 12192001"/>
              <a:gd name="connsiteY51" fmla="*/ 793897 h 4815840"/>
              <a:gd name="connsiteX52" fmla="*/ 11836460 w 12192001"/>
              <a:gd name="connsiteY52" fmla="*/ 571943 h 4815840"/>
              <a:gd name="connsiteX53" fmla="*/ 11624371 w 12192001"/>
              <a:gd name="connsiteY53" fmla="*/ 349989 h 4815840"/>
              <a:gd name="connsiteX54" fmla="*/ 0 w 12192001"/>
              <a:gd name="connsiteY54" fmla="*/ 0 h 4815840"/>
              <a:gd name="connsiteX55" fmla="*/ 12192001 w 12192001"/>
              <a:gd name="connsiteY55" fmla="*/ 0 h 4815840"/>
              <a:gd name="connsiteX56" fmla="*/ 12192001 w 12192001"/>
              <a:gd name="connsiteY56" fmla="*/ 4815840 h 4815840"/>
              <a:gd name="connsiteX57" fmla="*/ 0 w 12192001"/>
              <a:gd name="connsiteY57" fmla="*/ 4815840 h 4815840"/>
              <a:gd name="connsiteX58" fmla="*/ 0 w 12192001"/>
              <a:gd name="connsiteY5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8384 w 12192001"/>
              <a:gd name="connsiteY26" fmla="*/ 524982 h 4815840"/>
              <a:gd name="connsiteX27" fmla="*/ 11767096 w 12192001"/>
              <a:gd name="connsiteY27" fmla="*/ 594002 h 4815840"/>
              <a:gd name="connsiteX28" fmla="*/ 11767372 w 12192001"/>
              <a:gd name="connsiteY28" fmla="*/ 595358 h 4815840"/>
              <a:gd name="connsiteX29" fmla="*/ 11767372 w 12192001"/>
              <a:gd name="connsiteY29" fmla="*/ 597171 h 4815840"/>
              <a:gd name="connsiteX30" fmla="*/ 11767372 w 12192001"/>
              <a:gd name="connsiteY30" fmla="*/ 611858 h 4815840"/>
              <a:gd name="connsiteX31" fmla="*/ 11767372 w 12192001"/>
              <a:gd name="connsiteY31" fmla="*/ 615325 h 4815840"/>
              <a:gd name="connsiteX32" fmla="*/ 11743950 w 12192001"/>
              <a:gd name="connsiteY32" fmla="*/ 639812 h 4815840"/>
              <a:gd name="connsiteX33" fmla="*/ 11507578 w 12192001"/>
              <a:gd name="connsiteY33" fmla="*/ 641481 h 4815840"/>
              <a:gd name="connsiteX34" fmla="*/ 11481927 w 12192001"/>
              <a:gd name="connsiteY34" fmla="*/ 615325 h 4815840"/>
              <a:gd name="connsiteX35" fmla="*/ 11481927 w 12192001"/>
              <a:gd name="connsiteY35" fmla="*/ 611858 h 4815840"/>
              <a:gd name="connsiteX36" fmla="*/ 11481927 w 12192001"/>
              <a:gd name="connsiteY36" fmla="*/ 609076 h 4815840"/>
              <a:gd name="connsiteX37" fmla="*/ 11481926 w 12192001"/>
              <a:gd name="connsiteY37" fmla="*/ 609076 h 4815840"/>
              <a:gd name="connsiteX38" fmla="*/ 11480356 w 12192001"/>
              <a:gd name="connsiteY38" fmla="*/ 524982 h 4815840"/>
              <a:gd name="connsiteX39" fmla="*/ 11479696 w 12192001"/>
              <a:gd name="connsiteY39" fmla="*/ 521721 h 4815840"/>
              <a:gd name="connsiteX40" fmla="*/ 11493943 w 12192001"/>
              <a:gd name="connsiteY40" fmla="*/ 500271 h 4815840"/>
              <a:gd name="connsiteX41" fmla="*/ 11501374 w 12192001"/>
              <a:gd name="connsiteY41" fmla="*/ 498774 h 4815840"/>
              <a:gd name="connsiteX42" fmla="*/ 11501350 w 12192001"/>
              <a:gd name="connsiteY42" fmla="*/ 498442 h 4815840"/>
              <a:gd name="connsiteX43" fmla="*/ 11528691 w 12192001"/>
              <a:gd name="connsiteY43" fmla="*/ 495886 h 4815840"/>
              <a:gd name="connsiteX44" fmla="*/ 11539182 w 12192001"/>
              <a:gd name="connsiteY44" fmla="*/ 495676 h 4815840"/>
              <a:gd name="connsiteX45" fmla="*/ 11539262 w 12192001"/>
              <a:gd name="connsiteY45" fmla="*/ 495660 h 4815840"/>
              <a:gd name="connsiteX46" fmla="*/ 11539328 w 12192001"/>
              <a:gd name="connsiteY46" fmla="*/ 495673 h 4815840"/>
              <a:gd name="connsiteX47" fmla="*/ 11540000 w 12192001"/>
              <a:gd name="connsiteY47" fmla="*/ 495660 h 4815840"/>
              <a:gd name="connsiteX48" fmla="*/ 11624371 w 12192001"/>
              <a:gd name="connsiteY48" fmla="*/ 349989 h 4815840"/>
              <a:gd name="connsiteX49" fmla="*/ 11412281 w 12192001"/>
              <a:gd name="connsiteY49" fmla="*/ 571943 h 4815840"/>
              <a:gd name="connsiteX50" fmla="*/ 11624371 w 12192001"/>
              <a:gd name="connsiteY50" fmla="*/ 793897 h 4815840"/>
              <a:gd name="connsiteX51" fmla="*/ 11836460 w 12192001"/>
              <a:gd name="connsiteY51" fmla="*/ 571943 h 4815840"/>
              <a:gd name="connsiteX52" fmla="*/ 11624371 w 12192001"/>
              <a:gd name="connsiteY52" fmla="*/ 349989 h 4815840"/>
              <a:gd name="connsiteX53" fmla="*/ 0 w 12192001"/>
              <a:gd name="connsiteY53" fmla="*/ 0 h 4815840"/>
              <a:gd name="connsiteX54" fmla="*/ 12192001 w 12192001"/>
              <a:gd name="connsiteY54" fmla="*/ 0 h 4815840"/>
              <a:gd name="connsiteX55" fmla="*/ 12192001 w 12192001"/>
              <a:gd name="connsiteY55" fmla="*/ 4815840 h 4815840"/>
              <a:gd name="connsiteX56" fmla="*/ 0 w 12192001"/>
              <a:gd name="connsiteY56" fmla="*/ 4815840 h 4815840"/>
              <a:gd name="connsiteX57" fmla="*/ 0 w 12192001"/>
              <a:gd name="connsiteY5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7096 w 12192001"/>
              <a:gd name="connsiteY26" fmla="*/ 594002 h 4815840"/>
              <a:gd name="connsiteX27" fmla="*/ 11767372 w 12192001"/>
              <a:gd name="connsiteY27" fmla="*/ 595358 h 4815840"/>
              <a:gd name="connsiteX28" fmla="*/ 11767372 w 12192001"/>
              <a:gd name="connsiteY28" fmla="*/ 597171 h 4815840"/>
              <a:gd name="connsiteX29" fmla="*/ 11767372 w 12192001"/>
              <a:gd name="connsiteY29" fmla="*/ 611858 h 4815840"/>
              <a:gd name="connsiteX30" fmla="*/ 11767372 w 12192001"/>
              <a:gd name="connsiteY30" fmla="*/ 615325 h 4815840"/>
              <a:gd name="connsiteX31" fmla="*/ 11743950 w 12192001"/>
              <a:gd name="connsiteY31" fmla="*/ 639812 h 4815840"/>
              <a:gd name="connsiteX32" fmla="*/ 11507578 w 12192001"/>
              <a:gd name="connsiteY32" fmla="*/ 641481 h 4815840"/>
              <a:gd name="connsiteX33" fmla="*/ 11481927 w 12192001"/>
              <a:gd name="connsiteY33" fmla="*/ 615325 h 4815840"/>
              <a:gd name="connsiteX34" fmla="*/ 11481927 w 12192001"/>
              <a:gd name="connsiteY34" fmla="*/ 611858 h 4815840"/>
              <a:gd name="connsiteX35" fmla="*/ 11481927 w 12192001"/>
              <a:gd name="connsiteY35" fmla="*/ 609076 h 4815840"/>
              <a:gd name="connsiteX36" fmla="*/ 11481926 w 12192001"/>
              <a:gd name="connsiteY36" fmla="*/ 609076 h 4815840"/>
              <a:gd name="connsiteX37" fmla="*/ 11480356 w 12192001"/>
              <a:gd name="connsiteY37" fmla="*/ 524982 h 4815840"/>
              <a:gd name="connsiteX38" fmla="*/ 11479696 w 12192001"/>
              <a:gd name="connsiteY38" fmla="*/ 521721 h 4815840"/>
              <a:gd name="connsiteX39" fmla="*/ 11493943 w 12192001"/>
              <a:gd name="connsiteY39" fmla="*/ 500271 h 4815840"/>
              <a:gd name="connsiteX40" fmla="*/ 11501374 w 12192001"/>
              <a:gd name="connsiteY40" fmla="*/ 498774 h 4815840"/>
              <a:gd name="connsiteX41" fmla="*/ 11501350 w 12192001"/>
              <a:gd name="connsiteY41" fmla="*/ 498442 h 4815840"/>
              <a:gd name="connsiteX42" fmla="*/ 11528691 w 12192001"/>
              <a:gd name="connsiteY42" fmla="*/ 495886 h 4815840"/>
              <a:gd name="connsiteX43" fmla="*/ 11539182 w 12192001"/>
              <a:gd name="connsiteY43" fmla="*/ 495676 h 4815840"/>
              <a:gd name="connsiteX44" fmla="*/ 11539262 w 12192001"/>
              <a:gd name="connsiteY44" fmla="*/ 495660 h 4815840"/>
              <a:gd name="connsiteX45" fmla="*/ 11539328 w 12192001"/>
              <a:gd name="connsiteY45" fmla="*/ 495673 h 4815840"/>
              <a:gd name="connsiteX46" fmla="*/ 11540000 w 12192001"/>
              <a:gd name="connsiteY46" fmla="*/ 495660 h 4815840"/>
              <a:gd name="connsiteX47" fmla="*/ 11624371 w 12192001"/>
              <a:gd name="connsiteY47" fmla="*/ 349989 h 4815840"/>
              <a:gd name="connsiteX48" fmla="*/ 11412281 w 12192001"/>
              <a:gd name="connsiteY48" fmla="*/ 571943 h 4815840"/>
              <a:gd name="connsiteX49" fmla="*/ 11624371 w 12192001"/>
              <a:gd name="connsiteY49" fmla="*/ 793897 h 4815840"/>
              <a:gd name="connsiteX50" fmla="*/ 11836460 w 12192001"/>
              <a:gd name="connsiteY50" fmla="*/ 571943 h 4815840"/>
              <a:gd name="connsiteX51" fmla="*/ 11624371 w 12192001"/>
              <a:gd name="connsiteY51" fmla="*/ 349989 h 4815840"/>
              <a:gd name="connsiteX52" fmla="*/ 0 w 12192001"/>
              <a:gd name="connsiteY52" fmla="*/ 0 h 4815840"/>
              <a:gd name="connsiteX53" fmla="*/ 12192001 w 12192001"/>
              <a:gd name="connsiteY53" fmla="*/ 0 h 4815840"/>
              <a:gd name="connsiteX54" fmla="*/ 12192001 w 12192001"/>
              <a:gd name="connsiteY54" fmla="*/ 4815840 h 4815840"/>
              <a:gd name="connsiteX55" fmla="*/ 0 w 12192001"/>
              <a:gd name="connsiteY55" fmla="*/ 4815840 h 4815840"/>
              <a:gd name="connsiteX56" fmla="*/ 0 w 12192001"/>
              <a:gd name="connsiteY5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7096 w 12192001"/>
              <a:gd name="connsiteY25" fmla="*/ 594002 h 4815840"/>
              <a:gd name="connsiteX26" fmla="*/ 11767372 w 12192001"/>
              <a:gd name="connsiteY26" fmla="*/ 595358 h 4815840"/>
              <a:gd name="connsiteX27" fmla="*/ 11767372 w 12192001"/>
              <a:gd name="connsiteY27" fmla="*/ 597171 h 4815840"/>
              <a:gd name="connsiteX28" fmla="*/ 11767372 w 12192001"/>
              <a:gd name="connsiteY28" fmla="*/ 611858 h 4815840"/>
              <a:gd name="connsiteX29" fmla="*/ 11767372 w 12192001"/>
              <a:gd name="connsiteY29" fmla="*/ 615325 h 4815840"/>
              <a:gd name="connsiteX30" fmla="*/ 11743950 w 12192001"/>
              <a:gd name="connsiteY30" fmla="*/ 639812 h 4815840"/>
              <a:gd name="connsiteX31" fmla="*/ 11507578 w 12192001"/>
              <a:gd name="connsiteY31" fmla="*/ 641481 h 4815840"/>
              <a:gd name="connsiteX32" fmla="*/ 11481927 w 12192001"/>
              <a:gd name="connsiteY32" fmla="*/ 615325 h 4815840"/>
              <a:gd name="connsiteX33" fmla="*/ 11481927 w 12192001"/>
              <a:gd name="connsiteY33" fmla="*/ 611858 h 4815840"/>
              <a:gd name="connsiteX34" fmla="*/ 11481927 w 12192001"/>
              <a:gd name="connsiteY34" fmla="*/ 609076 h 4815840"/>
              <a:gd name="connsiteX35" fmla="*/ 11481926 w 12192001"/>
              <a:gd name="connsiteY35" fmla="*/ 609076 h 4815840"/>
              <a:gd name="connsiteX36" fmla="*/ 11480356 w 12192001"/>
              <a:gd name="connsiteY36" fmla="*/ 524982 h 4815840"/>
              <a:gd name="connsiteX37" fmla="*/ 11479696 w 12192001"/>
              <a:gd name="connsiteY37" fmla="*/ 521721 h 4815840"/>
              <a:gd name="connsiteX38" fmla="*/ 11493943 w 12192001"/>
              <a:gd name="connsiteY38" fmla="*/ 500271 h 4815840"/>
              <a:gd name="connsiteX39" fmla="*/ 11501374 w 12192001"/>
              <a:gd name="connsiteY39" fmla="*/ 498774 h 4815840"/>
              <a:gd name="connsiteX40" fmla="*/ 11501350 w 12192001"/>
              <a:gd name="connsiteY40" fmla="*/ 498442 h 4815840"/>
              <a:gd name="connsiteX41" fmla="*/ 11528691 w 12192001"/>
              <a:gd name="connsiteY41" fmla="*/ 495886 h 4815840"/>
              <a:gd name="connsiteX42" fmla="*/ 11539182 w 12192001"/>
              <a:gd name="connsiteY42" fmla="*/ 495676 h 4815840"/>
              <a:gd name="connsiteX43" fmla="*/ 11539262 w 12192001"/>
              <a:gd name="connsiteY43" fmla="*/ 495660 h 4815840"/>
              <a:gd name="connsiteX44" fmla="*/ 11539328 w 12192001"/>
              <a:gd name="connsiteY44" fmla="*/ 495673 h 4815840"/>
              <a:gd name="connsiteX45" fmla="*/ 11540000 w 12192001"/>
              <a:gd name="connsiteY45" fmla="*/ 495660 h 4815840"/>
              <a:gd name="connsiteX46" fmla="*/ 11624371 w 12192001"/>
              <a:gd name="connsiteY46" fmla="*/ 349989 h 4815840"/>
              <a:gd name="connsiteX47" fmla="*/ 11412281 w 12192001"/>
              <a:gd name="connsiteY47" fmla="*/ 571943 h 4815840"/>
              <a:gd name="connsiteX48" fmla="*/ 11624371 w 12192001"/>
              <a:gd name="connsiteY48" fmla="*/ 793897 h 4815840"/>
              <a:gd name="connsiteX49" fmla="*/ 11836460 w 12192001"/>
              <a:gd name="connsiteY49" fmla="*/ 571943 h 4815840"/>
              <a:gd name="connsiteX50" fmla="*/ 11624371 w 12192001"/>
              <a:gd name="connsiteY50" fmla="*/ 349989 h 4815840"/>
              <a:gd name="connsiteX51" fmla="*/ 0 w 12192001"/>
              <a:gd name="connsiteY51" fmla="*/ 0 h 4815840"/>
              <a:gd name="connsiteX52" fmla="*/ 12192001 w 12192001"/>
              <a:gd name="connsiteY52" fmla="*/ 0 h 4815840"/>
              <a:gd name="connsiteX53" fmla="*/ 12192001 w 12192001"/>
              <a:gd name="connsiteY53" fmla="*/ 4815840 h 4815840"/>
              <a:gd name="connsiteX54" fmla="*/ 0 w 12192001"/>
              <a:gd name="connsiteY54" fmla="*/ 4815840 h 4815840"/>
              <a:gd name="connsiteX55" fmla="*/ 0 w 12192001"/>
              <a:gd name="connsiteY5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67096 w 12192001"/>
              <a:gd name="connsiteY24" fmla="*/ 594002 h 4815840"/>
              <a:gd name="connsiteX25" fmla="*/ 11767372 w 12192001"/>
              <a:gd name="connsiteY25" fmla="*/ 595358 h 4815840"/>
              <a:gd name="connsiteX26" fmla="*/ 11767372 w 12192001"/>
              <a:gd name="connsiteY26" fmla="*/ 597171 h 4815840"/>
              <a:gd name="connsiteX27" fmla="*/ 11767372 w 12192001"/>
              <a:gd name="connsiteY27" fmla="*/ 611858 h 4815840"/>
              <a:gd name="connsiteX28" fmla="*/ 11767372 w 12192001"/>
              <a:gd name="connsiteY28" fmla="*/ 615325 h 4815840"/>
              <a:gd name="connsiteX29" fmla="*/ 11743950 w 12192001"/>
              <a:gd name="connsiteY29" fmla="*/ 639812 h 4815840"/>
              <a:gd name="connsiteX30" fmla="*/ 11507578 w 12192001"/>
              <a:gd name="connsiteY30" fmla="*/ 641481 h 4815840"/>
              <a:gd name="connsiteX31" fmla="*/ 11481927 w 12192001"/>
              <a:gd name="connsiteY31" fmla="*/ 615325 h 4815840"/>
              <a:gd name="connsiteX32" fmla="*/ 11481927 w 12192001"/>
              <a:gd name="connsiteY32" fmla="*/ 611858 h 4815840"/>
              <a:gd name="connsiteX33" fmla="*/ 11481927 w 12192001"/>
              <a:gd name="connsiteY33" fmla="*/ 609076 h 4815840"/>
              <a:gd name="connsiteX34" fmla="*/ 11481926 w 12192001"/>
              <a:gd name="connsiteY34" fmla="*/ 609076 h 4815840"/>
              <a:gd name="connsiteX35" fmla="*/ 11480356 w 12192001"/>
              <a:gd name="connsiteY35" fmla="*/ 524982 h 4815840"/>
              <a:gd name="connsiteX36" fmla="*/ 11479696 w 12192001"/>
              <a:gd name="connsiteY36" fmla="*/ 521721 h 4815840"/>
              <a:gd name="connsiteX37" fmla="*/ 11493943 w 12192001"/>
              <a:gd name="connsiteY37" fmla="*/ 500271 h 4815840"/>
              <a:gd name="connsiteX38" fmla="*/ 11501374 w 12192001"/>
              <a:gd name="connsiteY38" fmla="*/ 498774 h 4815840"/>
              <a:gd name="connsiteX39" fmla="*/ 11501350 w 12192001"/>
              <a:gd name="connsiteY39" fmla="*/ 498442 h 4815840"/>
              <a:gd name="connsiteX40" fmla="*/ 11528691 w 12192001"/>
              <a:gd name="connsiteY40" fmla="*/ 495886 h 4815840"/>
              <a:gd name="connsiteX41" fmla="*/ 11539182 w 12192001"/>
              <a:gd name="connsiteY41" fmla="*/ 495676 h 4815840"/>
              <a:gd name="connsiteX42" fmla="*/ 11539262 w 12192001"/>
              <a:gd name="connsiteY42" fmla="*/ 495660 h 4815840"/>
              <a:gd name="connsiteX43" fmla="*/ 11539328 w 12192001"/>
              <a:gd name="connsiteY43" fmla="*/ 495673 h 4815840"/>
              <a:gd name="connsiteX44" fmla="*/ 11540000 w 12192001"/>
              <a:gd name="connsiteY44" fmla="*/ 495660 h 4815840"/>
              <a:gd name="connsiteX45" fmla="*/ 11624371 w 12192001"/>
              <a:gd name="connsiteY45" fmla="*/ 349989 h 4815840"/>
              <a:gd name="connsiteX46" fmla="*/ 11412281 w 12192001"/>
              <a:gd name="connsiteY46" fmla="*/ 571943 h 4815840"/>
              <a:gd name="connsiteX47" fmla="*/ 11624371 w 12192001"/>
              <a:gd name="connsiteY47" fmla="*/ 793897 h 4815840"/>
              <a:gd name="connsiteX48" fmla="*/ 11836460 w 12192001"/>
              <a:gd name="connsiteY48" fmla="*/ 571943 h 4815840"/>
              <a:gd name="connsiteX49" fmla="*/ 11624371 w 12192001"/>
              <a:gd name="connsiteY49" fmla="*/ 349989 h 4815840"/>
              <a:gd name="connsiteX50" fmla="*/ 0 w 12192001"/>
              <a:gd name="connsiteY50" fmla="*/ 0 h 4815840"/>
              <a:gd name="connsiteX51" fmla="*/ 12192001 w 12192001"/>
              <a:gd name="connsiteY51" fmla="*/ 0 h 4815840"/>
              <a:gd name="connsiteX52" fmla="*/ 12192001 w 12192001"/>
              <a:gd name="connsiteY52" fmla="*/ 4815840 h 4815840"/>
              <a:gd name="connsiteX53" fmla="*/ 0 w 12192001"/>
              <a:gd name="connsiteY53" fmla="*/ 4815840 h 4815840"/>
              <a:gd name="connsiteX54" fmla="*/ 0 w 12192001"/>
              <a:gd name="connsiteY5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67096 w 12192001"/>
              <a:gd name="connsiteY23" fmla="*/ 594002 h 4815840"/>
              <a:gd name="connsiteX24" fmla="*/ 11767372 w 12192001"/>
              <a:gd name="connsiteY24" fmla="*/ 595358 h 4815840"/>
              <a:gd name="connsiteX25" fmla="*/ 11767372 w 12192001"/>
              <a:gd name="connsiteY25" fmla="*/ 597171 h 4815840"/>
              <a:gd name="connsiteX26" fmla="*/ 11767372 w 12192001"/>
              <a:gd name="connsiteY26" fmla="*/ 611858 h 4815840"/>
              <a:gd name="connsiteX27" fmla="*/ 11767372 w 12192001"/>
              <a:gd name="connsiteY27" fmla="*/ 615325 h 4815840"/>
              <a:gd name="connsiteX28" fmla="*/ 11743950 w 12192001"/>
              <a:gd name="connsiteY28" fmla="*/ 639812 h 4815840"/>
              <a:gd name="connsiteX29" fmla="*/ 11507578 w 12192001"/>
              <a:gd name="connsiteY29" fmla="*/ 641481 h 4815840"/>
              <a:gd name="connsiteX30" fmla="*/ 11481927 w 12192001"/>
              <a:gd name="connsiteY30" fmla="*/ 615325 h 4815840"/>
              <a:gd name="connsiteX31" fmla="*/ 11481927 w 12192001"/>
              <a:gd name="connsiteY31" fmla="*/ 611858 h 4815840"/>
              <a:gd name="connsiteX32" fmla="*/ 11481927 w 12192001"/>
              <a:gd name="connsiteY32" fmla="*/ 609076 h 4815840"/>
              <a:gd name="connsiteX33" fmla="*/ 11481926 w 12192001"/>
              <a:gd name="connsiteY33" fmla="*/ 609076 h 4815840"/>
              <a:gd name="connsiteX34" fmla="*/ 11480356 w 12192001"/>
              <a:gd name="connsiteY34" fmla="*/ 524982 h 4815840"/>
              <a:gd name="connsiteX35" fmla="*/ 11479696 w 12192001"/>
              <a:gd name="connsiteY35" fmla="*/ 521721 h 4815840"/>
              <a:gd name="connsiteX36" fmla="*/ 11493943 w 12192001"/>
              <a:gd name="connsiteY36" fmla="*/ 500271 h 4815840"/>
              <a:gd name="connsiteX37" fmla="*/ 11501374 w 12192001"/>
              <a:gd name="connsiteY37" fmla="*/ 498774 h 4815840"/>
              <a:gd name="connsiteX38" fmla="*/ 11501350 w 12192001"/>
              <a:gd name="connsiteY38" fmla="*/ 498442 h 4815840"/>
              <a:gd name="connsiteX39" fmla="*/ 11528691 w 12192001"/>
              <a:gd name="connsiteY39" fmla="*/ 495886 h 4815840"/>
              <a:gd name="connsiteX40" fmla="*/ 11539182 w 12192001"/>
              <a:gd name="connsiteY40" fmla="*/ 495676 h 4815840"/>
              <a:gd name="connsiteX41" fmla="*/ 11539262 w 12192001"/>
              <a:gd name="connsiteY41" fmla="*/ 495660 h 4815840"/>
              <a:gd name="connsiteX42" fmla="*/ 11539328 w 12192001"/>
              <a:gd name="connsiteY42" fmla="*/ 495673 h 4815840"/>
              <a:gd name="connsiteX43" fmla="*/ 11540000 w 12192001"/>
              <a:gd name="connsiteY43" fmla="*/ 495660 h 4815840"/>
              <a:gd name="connsiteX44" fmla="*/ 11624371 w 12192001"/>
              <a:gd name="connsiteY44" fmla="*/ 349989 h 4815840"/>
              <a:gd name="connsiteX45" fmla="*/ 11412281 w 12192001"/>
              <a:gd name="connsiteY45" fmla="*/ 571943 h 4815840"/>
              <a:gd name="connsiteX46" fmla="*/ 11624371 w 12192001"/>
              <a:gd name="connsiteY46" fmla="*/ 793897 h 4815840"/>
              <a:gd name="connsiteX47" fmla="*/ 11836460 w 12192001"/>
              <a:gd name="connsiteY47" fmla="*/ 571943 h 4815840"/>
              <a:gd name="connsiteX48" fmla="*/ 11624371 w 12192001"/>
              <a:gd name="connsiteY48" fmla="*/ 349989 h 4815840"/>
              <a:gd name="connsiteX49" fmla="*/ 0 w 12192001"/>
              <a:gd name="connsiteY49" fmla="*/ 0 h 4815840"/>
              <a:gd name="connsiteX50" fmla="*/ 12192001 w 12192001"/>
              <a:gd name="connsiteY50" fmla="*/ 0 h 4815840"/>
              <a:gd name="connsiteX51" fmla="*/ 12192001 w 12192001"/>
              <a:gd name="connsiteY51" fmla="*/ 4815840 h 4815840"/>
              <a:gd name="connsiteX52" fmla="*/ 0 w 12192001"/>
              <a:gd name="connsiteY52" fmla="*/ 4815840 h 4815840"/>
              <a:gd name="connsiteX53" fmla="*/ 0 w 12192001"/>
              <a:gd name="connsiteY5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47391 w 12192001"/>
              <a:gd name="connsiteY21" fmla="*/ 498442 h 4815840"/>
              <a:gd name="connsiteX22" fmla="*/ 11767096 w 12192001"/>
              <a:gd name="connsiteY22" fmla="*/ 594002 h 4815840"/>
              <a:gd name="connsiteX23" fmla="*/ 11767372 w 12192001"/>
              <a:gd name="connsiteY23" fmla="*/ 595358 h 4815840"/>
              <a:gd name="connsiteX24" fmla="*/ 11767372 w 12192001"/>
              <a:gd name="connsiteY24" fmla="*/ 597171 h 4815840"/>
              <a:gd name="connsiteX25" fmla="*/ 11767372 w 12192001"/>
              <a:gd name="connsiteY25" fmla="*/ 611858 h 4815840"/>
              <a:gd name="connsiteX26" fmla="*/ 11767372 w 12192001"/>
              <a:gd name="connsiteY26" fmla="*/ 615325 h 4815840"/>
              <a:gd name="connsiteX27" fmla="*/ 11743950 w 12192001"/>
              <a:gd name="connsiteY27" fmla="*/ 639812 h 4815840"/>
              <a:gd name="connsiteX28" fmla="*/ 11507578 w 12192001"/>
              <a:gd name="connsiteY28" fmla="*/ 641481 h 4815840"/>
              <a:gd name="connsiteX29" fmla="*/ 11481927 w 12192001"/>
              <a:gd name="connsiteY29" fmla="*/ 615325 h 4815840"/>
              <a:gd name="connsiteX30" fmla="*/ 11481927 w 12192001"/>
              <a:gd name="connsiteY30" fmla="*/ 611858 h 4815840"/>
              <a:gd name="connsiteX31" fmla="*/ 11481927 w 12192001"/>
              <a:gd name="connsiteY31" fmla="*/ 609076 h 4815840"/>
              <a:gd name="connsiteX32" fmla="*/ 11481926 w 12192001"/>
              <a:gd name="connsiteY32" fmla="*/ 609076 h 4815840"/>
              <a:gd name="connsiteX33" fmla="*/ 11480356 w 12192001"/>
              <a:gd name="connsiteY33" fmla="*/ 524982 h 4815840"/>
              <a:gd name="connsiteX34" fmla="*/ 11479696 w 12192001"/>
              <a:gd name="connsiteY34" fmla="*/ 521721 h 4815840"/>
              <a:gd name="connsiteX35" fmla="*/ 11493943 w 12192001"/>
              <a:gd name="connsiteY35" fmla="*/ 500271 h 4815840"/>
              <a:gd name="connsiteX36" fmla="*/ 11501374 w 12192001"/>
              <a:gd name="connsiteY36" fmla="*/ 498774 h 4815840"/>
              <a:gd name="connsiteX37" fmla="*/ 11501350 w 12192001"/>
              <a:gd name="connsiteY37" fmla="*/ 498442 h 4815840"/>
              <a:gd name="connsiteX38" fmla="*/ 11528691 w 12192001"/>
              <a:gd name="connsiteY38" fmla="*/ 495886 h 4815840"/>
              <a:gd name="connsiteX39" fmla="*/ 11539182 w 12192001"/>
              <a:gd name="connsiteY39" fmla="*/ 495676 h 4815840"/>
              <a:gd name="connsiteX40" fmla="*/ 11539262 w 12192001"/>
              <a:gd name="connsiteY40" fmla="*/ 495660 h 4815840"/>
              <a:gd name="connsiteX41" fmla="*/ 11539328 w 12192001"/>
              <a:gd name="connsiteY41" fmla="*/ 495673 h 4815840"/>
              <a:gd name="connsiteX42" fmla="*/ 11540000 w 12192001"/>
              <a:gd name="connsiteY42" fmla="*/ 495660 h 4815840"/>
              <a:gd name="connsiteX43" fmla="*/ 11624371 w 12192001"/>
              <a:gd name="connsiteY43" fmla="*/ 349989 h 4815840"/>
              <a:gd name="connsiteX44" fmla="*/ 11412281 w 12192001"/>
              <a:gd name="connsiteY44" fmla="*/ 571943 h 4815840"/>
              <a:gd name="connsiteX45" fmla="*/ 11624371 w 12192001"/>
              <a:gd name="connsiteY45" fmla="*/ 793897 h 4815840"/>
              <a:gd name="connsiteX46" fmla="*/ 11836460 w 12192001"/>
              <a:gd name="connsiteY46" fmla="*/ 571943 h 4815840"/>
              <a:gd name="connsiteX47" fmla="*/ 11624371 w 12192001"/>
              <a:gd name="connsiteY47" fmla="*/ 349989 h 4815840"/>
              <a:gd name="connsiteX48" fmla="*/ 0 w 12192001"/>
              <a:gd name="connsiteY48" fmla="*/ 0 h 4815840"/>
              <a:gd name="connsiteX49" fmla="*/ 12192001 w 12192001"/>
              <a:gd name="connsiteY49" fmla="*/ 0 h 4815840"/>
              <a:gd name="connsiteX50" fmla="*/ 12192001 w 12192001"/>
              <a:gd name="connsiteY50" fmla="*/ 4815840 h 4815840"/>
              <a:gd name="connsiteX51" fmla="*/ 0 w 12192001"/>
              <a:gd name="connsiteY51" fmla="*/ 4815840 h 4815840"/>
              <a:gd name="connsiteX52" fmla="*/ 0 w 12192001"/>
              <a:gd name="connsiteY5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67096 w 12192001"/>
              <a:gd name="connsiteY21" fmla="*/ 594002 h 4815840"/>
              <a:gd name="connsiteX22" fmla="*/ 11767372 w 12192001"/>
              <a:gd name="connsiteY22" fmla="*/ 595358 h 4815840"/>
              <a:gd name="connsiteX23" fmla="*/ 11767372 w 12192001"/>
              <a:gd name="connsiteY23" fmla="*/ 597171 h 4815840"/>
              <a:gd name="connsiteX24" fmla="*/ 11767372 w 12192001"/>
              <a:gd name="connsiteY24" fmla="*/ 611858 h 4815840"/>
              <a:gd name="connsiteX25" fmla="*/ 11767372 w 12192001"/>
              <a:gd name="connsiteY25" fmla="*/ 615325 h 4815840"/>
              <a:gd name="connsiteX26" fmla="*/ 11743950 w 12192001"/>
              <a:gd name="connsiteY26" fmla="*/ 639812 h 4815840"/>
              <a:gd name="connsiteX27" fmla="*/ 11507578 w 12192001"/>
              <a:gd name="connsiteY27" fmla="*/ 641481 h 4815840"/>
              <a:gd name="connsiteX28" fmla="*/ 11481927 w 12192001"/>
              <a:gd name="connsiteY28" fmla="*/ 615325 h 4815840"/>
              <a:gd name="connsiteX29" fmla="*/ 11481927 w 12192001"/>
              <a:gd name="connsiteY29" fmla="*/ 611858 h 4815840"/>
              <a:gd name="connsiteX30" fmla="*/ 11481927 w 12192001"/>
              <a:gd name="connsiteY30" fmla="*/ 609076 h 4815840"/>
              <a:gd name="connsiteX31" fmla="*/ 11481926 w 12192001"/>
              <a:gd name="connsiteY31" fmla="*/ 609076 h 4815840"/>
              <a:gd name="connsiteX32" fmla="*/ 11480356 w 12192001"/>
              <a:gd name="connsiteY32" fmla="*/ 524982 h 4815840"/>
              <a:gd name="connsiteX33" fmla="*/ 11479696 w 12192001"/>
              <a:gd name="connsiteY33" fmla="*/ 521721 h 4815840"/>
              <a:gd name="connsiteX34" fmla="*/ 11493943 w 12192001"/>
              <a:gd name="connsiteY34" fmla="*/ 500271 h 4815840"/>
              <a:gd name="connsiteX35" fmla="*/ 11501374 w 12192001"/>
              <a:gd name="connsiteY35" fmla="*/ 498774 h 4815840"/>
              <a:gd name="connsiteX36" fmla="*/ 11501350 w 12192001"/>
              <a:gd name="connsiteY36" fmla="*/ 498442 h 4815840"/>
              <a:gd name="connsiteX37" fmla="*/ 11528691 w 12192001"/>
              <a:gd name="connsiteY37" fmla="*/ 495886 h 4815840"/>
              <a:gd name="connsiteX38" fmla="*/ 11539182 w 12192001"/>
              <a:gd name="connsiteY38" fmla="*/ 495676 h 4815840"/>
              <a:gd name="connsiteX39" fmla="*/ 11539262 w 12192001"/>
              <a:gd name="connsiteY39" fmla="*/ 495660 h 4815840"/>
              <a:gd name="connsiteX40" fmla="*/ 11539328 w 12192001"/>
              <a:gd name="connsiteY40" fmla="*/ 495673 h 4815840"/>
              <a:gd name="connsiteX41" fmla="*/ 11540000 w 12192001"/>
              <a:gd name="connsiteY41" fmla="*/ 495660 h 4815840"/>
              <a:gd name="connsiteX42" fmla="*/ 11624371 w 12192001"/>
              <a:gd name="connsiteY42" fmla="*/ 349989 h 4815840"/>
              <a:gd name="connsiteX43" fmla="*/ 11412281 w 12192001"/>
              <a:gd name="connsiteY43" fmla="*/ 571943 h 4815840"/>
              <a:gd name="connsiteX44" fmla="*/ 11624371 w 12192001"/>
              <a:gd name="connsiteY44" fmla="*/ 793897 h 4815840"/>
              <a:gd name="connsiteX45" fmla="*/ 11836460 w 12192001"/>
              <a:gd name="connsiteY45" fmla="*/ 571943 h 4815840"/>
              <a:gd name="connsiteX46" fmla="*/ 11624371 w 12192001"/>
              <a:gd name="connsiteY46" fmla="*/ 349989 h 4815840"/>
              <a:gd name="connsiteX47" fmla="*/ 0 w 12192001"/>
              <a:gd name="connsiteY47" fmla="*/ 0 h 4815840"/>
              <a:gd name="connsiteX48" fmla="*/ 12192001 w 12192001"/>
              <a:gd name="connsiteY48" fmla="*/ 0 h 4815840"/>
              <a:gd name="connsiteX49" fmla="*/ 12192001 w 12192001"/>
              <a:gd name="connsiteY49" fmla="*/ 4815840 h 4815840"/>
              <a:gd name="connsiteX50" fmla="*/ 0 w 12192001"/>
              <a:gd name="connsiteY50" fmla="*/ 4815840 h 4815840"/>
              <a:gd name="connsiteX51" fmla="*/ 0 w 12192001"/>
              <a:gd name="connsiteY5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67096 w 12192001"/>
              <a:gd name="connsiteY20" fmla="*/ 594002 h 4815840"/>
              <a:gd name="connsiteX21" fmla="*/ 11767372 w 12192001"/>
              <a:gd name="connsiteY21" fmla="*/ 595358 h 4815840"/>
              <a:gd name="connsiteX22" fmla="*/ 11767372 w 12192001"/>
              <a:gd name="connsiteY22" fmla="*/ 597171 h 4815840"/>
              <a:gd name="connsiteX23" fmla="*/ 11767372 w 12192001"/>
              <a:gd name="connsiteY23" fmla="*/ 611858 h 4815840"/>
              <a:gd name="connsiteX24" fmla="*/ 11767372 w 12192001"/>
              <a:gd name="connsiteY24" fmla="*/ 615325 h 4815840"/>
              <a:gd name="connsiteX25" fmla="*/ 11743950 w 12192001"/>
              <a:gd name="connsiteY25" fmla="*/ 639812 h 4815840"/>
              <a:gd name="connsiteX26" fmla="*/ 11507578 w 12192001"/>
              <a:gd name="connsiteY26" fmla="*/ 641481 h 4815840"/>
              <a:gd name="connsiteX27" fmla="*/ 11481927 w 12192001"/>
              <a:gd name="connsiteY27" fmla="*/ 615325 h 4815840"/>
              <a:gd name="connsiteX28" fmla="*/ 11481927 w 12192001"/>
              <a:gd name="connsiteY28" fmla="*/ 611858 h 4815840"/>
              <a:gd name="connsiteX29" fmla="*/ 11481927 w 12192001"/>
              <a:gd name="connsiteY29" fmla="*/ 609076 h 4815840"/>
              <a:gd name="connsiteX30" fmla="*/ 11481926 w 12192001"/>
              <a:gd name="connsiteY30" fmla="*/ 609076 h 4815840"/>
              <a:gd name="connsiteX31" fmla="*/ 11480356 w 12192001"/>
              <a:gd name="connsiteY31" fmla="*/ 524982 h 4815840"/>
              <a:gd name="connsiteX32" fmla="*/ 11479696 w 12192001"/>
              <a:gd name="connsiteY32" fmla="*/ 521721 h 4815840"/>
              <a:gd name="connsiteX33" fmla="*/ 11493943 w 12192001"/>
              <a:gd name="connsiteY33" fmla="*/ 500271 h 4815840"/>
              <a:gd name="connsiteX34" fmla="*/ 11501374 w 12192001"/>
              <a:gd name="connsiteY34" fmla="*/ 498774 h 4815840"/>
              <a:gd name="connsiteX35" fmla="*/ 11501350 w 12192001"/>
              <a:gd name="connsiteY35" fmla="*/ 498442 h 4815840"/>
              <a:gd name="connsiteX36" fmla="*/ 11528691 w 12192001"/>
              <a:gd name="connsiteY36" fmla="*/ 495886 h 4815840"/>
              <a:gd name="connsiteX37" fmla="*/ 11539182 w 12192001"/>
              <a:gd name="connsiteY37" fmla="*/ 495676 h 4815840"/>
              <a:gd name="connsiteX38" fmla="*/ 11539262 w 12192001"/>
              <a:gd name="connsiteY38" fmla="*/ 495660 h 4815840"/>
              <a:gd name="connsiteX39" fmla="*/ 11539328 w 12192001"/>
              <a:gd name="connsiteY39" fmla="*/ 495673 h 4815840"/>
              <a:gd name="connsiteX40" fmla="*/ 11540000 w 12192001"/>
              <a:gd name="connsiteY40" fmla="*/ 495660 h 4815840"/>
              <a:gd name="connsiteX41" fmla="*/ 11624371 w 12192001"/>
              <a:gd name="connsiteY41" fmla="*/ 349989 h 4815840"/>
              <a:gd name="connsiteX42" fmla="*/ 11412281 w 12192001"/>
              <a:gd name="connsiteY42" fmla="*/ 571943 h 4815840"/>
              <a:gd name="connsiteX43" fmla="*/ 11624371 w 12192001"/>
              <a:gd name="connsiteY43" fmla="*/ 793897 h 4815840"/>
              <a:gd name="connsiteX44" fmla="*/ 11836460 w 12192001"/>
              <a:gd name="connsiteY44" fmla="*/ 571943 h 4815840"/>
              <a:gd name="connsiteX45" fmla="*/ 11624371 w 12192001"/>
              <a:gd name="connsiteY45" fmla="*/ 349989 h 4815840"/>
              <a:gd name="connsiteX46" fmla="*/ 0 w 12192001"/>
              <a:gd name="connsiteY46" fmla="*/ 0 h 4815840"/>
              <a:gd name="connsiteX47" fmla="*/ 12192001 w 12192001"/>
              <a:gd name="connsiteY47" fmla="*/ 0 h 4815840"/>
              <a:gd name="connsiteX48" fmla="*/ 12192001 w 12192001"/>
              <a:gd name="connsiteY48" fmla="*/ 4815840 h 4815840"/>
              <a:gd name="connsiteX49" fmla="*/ 0 w 12192001"/>
              <a:gd name="connsiteY49" fmla="*/ 4815840 h 4815840"/>
              <a:gd name="connsiteX50" fmla="*/ 0 w 12192001"/>
              <a:gd name="connsiteY5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67096 w 12192001"/>
              <a:gd name="connsiteY19" fmla="*/ 594002 h 4815840"/>
              <a:gd name="connsiteX20" fmla="*/ 11767372 w 12192001"/>
              <a:gd name="connsiteY20" fmla="*/ 595358 h 4815840"/>
              <a:gd name="connsiteX21" fmla="*/ 11767372 w 12192001"/>
              <a:gd name="connsiteY21" fmla="*/ 597171 h 4815840"/>
              <a:gd name="connsiteX22" fmla="*/ 11767372 w 12192001"/>
              <a:gd name="connsiteY22" fmla="*/ 611858 h 4815840"/>
              <a:gd name="connsiteX23" fmla="*/ 11767372 w 12192001"/>
              <a:gd name="connsiteY23" fmla="*/ 615325 h 4815840"/>
              <a:gd name="connsiteX24" fmla="*/ 11743950 w 12192001"/>
              <a:gd name="connsiteY24" fmla="*/ 639812 h 4815840"/>
              <a:gd name="connsiteX25" fmla="*/ 11507578 w 12192001"/>
              <a:gd name="connsiteY25" fmla="*/ 641481 h 4815840"/>
              <a:gd name="connsiteX26" fmla="*/ 11481927 w 12192001"/>
              <a:gd name="connsiteY26" fmla="*/ 615325 h 4815840"/>
              <a:gd name="connsiteX27" fmla="*/ 11481927 w 12192001"/>
              <a:gd name="connsiteY27" fmla="*/ 611858 h 4815840"/>
              <a:gd name="connsiteX28" fmla="*/ 11481927 w 12192001"/>
              <a:gd name="connsiteY28" fmla="*/ 609076 h 4815840"/>
              <a:gd name="connsiteX29" fmla="*/ 11481926 w 12192001"/>
              <a:gd name="connsiteY29" fmla="*/ 609076 h 4815840"/>
              <a:gd name="connsiteX30" fmla="*/ 11480356 w 12192001"/>
              <a:gd name="connsiteY30" fmla="*/ 524982 h 4815840"/>
              <a:gd name="connsiteX31" fmla="*/ 11479696 w 12192001"/>
              <a:gd name="connsiteY31" fmla="*/ 521721 h 4815840"/>
              <a:gd name="connsiteX32" fmla="*/ 11493943 w 12192001"/>
              <a:gd name="connsiteY32" fmla="*/ 500271 h 4815840"/>
              <a:gd name="connsiteX33" fmla="*/ 11501374 w 12192001"/>
              <a:gd name="connsiteY33" fmla="*/ 498774 h 4815840"/>
              <a:gd name="connsiteX34" fmla="*/ 11501350 w 12192001"/>
              <a:gd name="connsiteY34" fmla="*/ 498442 h 4815840"/>
              <a:gd name="connsiteX35" fmla="*/ 11528691 w 12192001"/>
              <a:gd name="connsiteY35" fmla="*/ 495886 h 4815840"/>
              <a:gd name="connsiteX36" fmla="*/ 11539182 w 12192001"/>
              <a:gd name="connsiteY36" fmla="*/ 495676 h 4815840"/>
              <a:gd name="connsiteX37" fmla="*/ 11539262 w 12192001"/>
              <a:gd name="connsiteY37" fmla="*/ 495660 h 4815840"/>
              <a:gd name="connsiteX38" fmla="*/ 11539328 w 12192001"/>
              <a:gd name="connsiteY38" fmla="*/ 495673 h 4815840"/>
              <a:gd name="connsiteX39" fmla="*/ 11540000 w 12192001"/>
              <a:gd name="connsiteY39" fmla="*/ 495660 h 4815840"/>
              <a:gd name="connsiteX40" fmla="*/ 11624371 w 12192001"/>
              <a:gd name="connsiteY40" fmla="*/ 349989 h 4815840"/>
              <a:gd name="connsiteX41" fmla="*/ 11412281 w 12192001"/>
              <a:gd name="connsiteY41" fmla="*/ 571943 h 4815840"/>
              <a:gd name="connsiteX42" fmla="*/ 11624371 w 12192001"/>
              <a:gd name="connsiteY42" fmla="*/ 793897 h 4815840"/>
              <a:gd name="connsiteX43" fmla="*/ 11836460 w 12192001"/>
              <a:gd name="connsiteY43" fmla="*/ 571943 h 4815840"/>
              <a:gd name="connsiteX44" fmla="*/ 11624371 w 12192001"/>
              <a:gd name="connsiteY44" fmla="*/ 349989 h 4815840"/>
              <a:gd name="connsiteX45" fmla="*/ 0 w 12192001"/>
              <a:gd name="connsiteY45" fmla="*/ 0 h 4815840"/>
              <a:gd name="connsiteX46" fmla="*/ 12192001 w 12192001"/>
              <a:gd name="connsiteY46" fmla="*/ 0 h 4815840"/>
              <a:gd name="connsiteX47" fmla="*/ 12192001 w 12192001"/>
              <a:gd name="connsiteY47" fmla="*/ 4815840 h 4815840"/>
              <a:gd name="connsiteX48" fmla="*/ 0 w 12192001"/>
              <a:gd name="connsiteY48" fmla="*/ 4815840 h 4815840"/>
              <a:gd name="connsiteX49" fmla="*/ 0 w 12192001"/>
              <a:gd name="connsiteY4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67096 w 12192001"/>
              <a:gd name="connsiteY18" fmla="*/ 594002 h 4815840"/>
              <a:gd name="connsiteX19" fmla="*/ 11767372 w 12192001"/>
              <a:gd name="connsiteY19" fmla="*/ 595358 h 4815840"/>
              <a:gd name="connsiteX20" fmla="*/ 11767372 w 12192001"/>
              <a:gd name="connsiteY20" fmla="*/ 597171 h 4815840"/>
              <a:gd name="connsiteX21" fmla="*/ 11767372 w 12192001"/>
              <a:gd name="connsiteY21" fmla="*/ 611858 h 4815840"/>
              <a:gd name="connsiteX22" fmla="*/ 11767372 w 12192001"/>
              <a:gd name="connsiteY22" fmla="*/ 615325 h 4815840"/>
              <a:gd name="connsiteX23" fmla="*/ 11743950 w 12192001"/>
              <a:gd name="connsiteY23" fmla="*/ 639812 h 4815840"/>
              <a:gd name="connsiteX24" fmla="*/ 11507578 w 12192001"/>
              <a:gd name="connsiteY24" fmla="*/ 641481 h 4815840"/>
              <a:gd name="connsiteX25" fmla="*/ 11481927 w 12192001"/>
              <a:gd name="connsiteY25" fmla="*/ 615325 h 4815840"/>
              <a:gd name="connsiteX26" fmla="*/ 11481927 w 12192001"/>
              <a:gd name="connsiteY26" fmla="*/ 611858 h 4815840"/>
              <a:gd name="connsiteX27" fmla="*/ 11481927 w 12192001"/>
              <a:gd name="connsiteY27" fmla="*/ 609076 h 4815840"/>
              <a:gd name="connsiteX28" fmla="*/ 11481926 w 12192001"/>
              <a:gd name="connsiteY28" fmla="*/ 609076 h 4815840"/>
              <a:gd name="connsiteX29" fmla="*/ 11480356 w 12192001"/>
              <a:gd name="connsiteY29" fmla="*/ 524982 h 4815840"/>
              <a:gd name="connsiteX30" fmla="*/ 11479696 w 12192001"/>
              <a:gd name="connsiteY30" fmla="*/ 521721 h 4815840"/>
              <a:gd name="connsiteX31" fmla="*/ 11493943 w 12192001"/>
              <a:gd name="connsiteY31" fmla="*/ 500271 h 4815840"/>
              <a:gd name="connsiteX32" fmla="*/ 11501374 w 12192001"/>
              <a:gd name="connsiteY32" fmla="*/ 498774 h 4815840"/>
              <a:gd name="connsiteX33" fmla="*/ 11501350 w 12192001"/>
              <a:gd name="connsiteY33" fmla="*/ 498442 h 4815840"/>
              <a:gd name="connsiteX34" fmla="*/ 11528691 w 12192001"/>
              <a:gd name="connsiteY34" fmla="*/ 495886 h 4815840"/>
              <a:gd name="connsiteX35" fmla="*/ 11539182 w 12192001"/>
              <a:gd name="connsiteY35" fmla="*/ 495676 h 4815840"/>
              <a:gd name="connsiteX36" fmla="*/ 11539262 w 12192001"/>
              <a:gd name="connsiteY36" fmla="*/ 495660 h 4815840"/>
              <a:gd name="connsiteX37" fmla="*/ 11539328 w 12192001"/>
              <a:gd name="connsiteY37" fmla="*/ 495673 h 4815840"/>
              <a:gd name="connsiteX38" fmla="*/ 11540000 w 12192001"/>
              <a:gd name="connsiteY38" fmla="*/ 495660 h 4815840"/>
              <a:gd name="connsiteX39" fmla="*/ 11624371 w 12192001"/>
              <a:gd name="connsiteY39" fmla="*/ 349989 h 4815840"/>
              <a:gd name="connsiteX40" fmla="*/ 11412281 w 12192001"/>
              <a:gd name="connsiteY40" fmla="*/ 571943 h 4815840"/>
              <a:gd name="connsiteX41" fmla="*/ 11624371 w 12192001"/>
              <a:gd name="connsiteY41" fmla="*/ 793897 h 4815840"/>
              <a:gd name="connsiteX42" fmla="*/ 11836460 w 12192001"/>
              <a:gd name="connsiteY42" fmla="*/ 571943 h 4815840"/>
              <a:gd name="connsiteX43" fmla="*/ 11624371 w 12192001"/>
              <a:gd name="connsiteY43" fmla="*/ 349989 h 4815840"/>
              <a:gd name="connsiteX44" fmla="*/ 0 w 12192001"/>
              <a:gd name="connsiteY44" fmla="*/ 0 h 4815840"/>
              <a:gd name="connsiteX45" fmla="*/ 12192001 w 12192001"/>
              <a:gd name="connsiteY45" fmla="*/ 0 h 4815840"/>
              <a:gd name="connsiteX46" fmla="*/ 12192001 w 12192001"/>
              <a:gd name="connsiteY46" fmla="*/ 4815840 h 4815840"/>
              <a:gd name="connsiteX47" fmla="*/ 0 w 12192001"/>
              <a:gd name="connsiteY47" fmla="*/ 4815840 h 4815840"/>
              <a:gd name="connsiteX48" fmla="*/ 0 w 12192001"/>
              <a:gd name="connsiteY4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67096 w 12192001"/>
              <a:gd name="connsiteY17" fmla="*/ 594002 h 4815840"/>
              <a:gd name="connsiteX18" fmla="*/ 11767372 w 12192001"/>
              <a:gd name="connsiteY18" fmla="*/ 595358 h 4815840"/>
              <a:gd name="connsiteX19" fmla="*/ 11767372 w 12192001"/>
              <a:gd name="connsiteY19" fmla="*/ 597171 h 4815840"/>
              <a:gd name="connsiteX20" fmla="*/ 11767372 w 12192001"/>
              <a:gd name="connsiteY20" fmla="*/ 611858 h 4815840"/>
              <a:gd name="connsiteX21" fmla="*/ 11767372 w 12192001"/>
              <a:gd name="connsiteY21" fmla="*/ 615325 h 4815840"/>
              <a:gd name="connsiteX22" fmla="*/ 11743950 w 12192001"/>
              <a:gd name="connsiteY22" fmla="*/ 639812 h 4815840"/>
              <a:gd name="connsiteX23" fmla="*/ 11507578 w 12192001"/>
              <a:gd name="connsiteY23" fmla="*/ 641481 h 4815840"/>
              <a:gd name="connsiteX24" fmla="*/ 11481927 w 12192001"/>
              <a:gd name="connsiteY24" fmla="*/ 615325 h 4815840"/>
              <a:gd name="connsiteX25" fmla="*/ 11481927 w 12192001"/>
              <a:gd name="connsiteY25" fmla="*/ 611858 h 4815840"/>
              <a:gd name="connsiteX26" fmla="*/ 11481927 w 12192001"/>
              <a:gd name="connsiteY26" fmla="*/ 609076 h 4815840"/>
              <a:gd name="connsiteX27" fmla="*/ 11481926 w 12192001"/>
              <a:gd name="connsiteY27" fmla="*/ 609076 h 4815840"/>
              <a:gd name="connsiteX28" fmla="*/ 11480356 w 12192001"/>
              <a:gd name="connsiteY28" fmla="*/ 524982 h 4815840"/>
              <a:gd name="connsiteX29" fmla="*/ 11479696 w 12192001"/>
              <a:gd name="connsiteY29" fmla="*/ 521721 h 4815840"/>
              <a:gd name="connsiteX30" fmla="*/ 11493943 w 12192001"/>
              <a:gd name="connsiteY30" fmla="*/ 500271 h 4815840"/>
              <a:gd name="connsiteX31" fmla="*/ 11501374 w 12192001"/>
              <a:gd name="connsiteY31" fmla="*/ 498774 h 4815840"/>
              <a:gd name="connsiteX32" fmla="*/ 11501350 w 12192001"/>
              <a:gd name="connsiteY32" fmla="*/ 498442 h 4815840"/>
              <a:gd name="connsiteX33" fmla="*/ 11528691 w 12192001"/>
              <a:gd name="connsiteY33" fmla="*/ 495886 h 4815840"/>
              <a:gd name="connsiteX34" fmla="*/ 11539182 w 12192001"/>
              <a:gd name="connsiteY34" fmla="*/ 495676 h 4815840"/>
              <a:gd name="connsiteX35" fmla="*/ 11539262 w 12192001"/>
              <a:gd name="connsiteY35" fmla="*/ 495660 h 4815840"/>
              <a:gd name="connsiteX36" fmla="*/ 11539328 w 12192001"/>
              <a:gd name="connsiteY36" fmla="*/ 495673 h 4815840"/>
              <a:gd name="connsiteX37" fmla="*/ 11540000 w 12192001"/>
              <a:gd name="connsiteY37" fmla="*/ 495660 h 4815840"/>
              <a:gd name="connsiteX38" fmla="*/ 11624371 w 12192001"/>
              <a:gd name="connsiteY38" fmla="*/ 349989 h 4815840"/>
              <a:gd name="connsiteX39" fmla="*/ 11412281 w 12192001"/>
              <a:gd name="connsiteY39" fmla="*/ 571943 h 4815840"/>
              <a:gd name="connsiteX40" fmla="*/ 11624371 w 12192001"/>
              <a:gd name="connsiteY40" fmla="*/ 793897 h 4815840"/>
              <a:gd name="connsiteX41" fmla="*/ 11836460 w 12192001"/>
              <a:gd name="connsiteY41" fmla="*/ 571943 h 4815840"/>
              <a:gd name="connsiteX42" fmla="*/ 11624371 w 12192001"/>
              <a:gd name="connsiteY42" fmla="*/ 349989 h 4815840"/>
              <a:gd name="connsiteX43" fmla="*/ 0 w 12192001"/>
              <a:gd name="connsiteY43" fmla="*/ 0 h 4815840"/>
              <a:gd name="connsiteX44" fmla="*/ 12192001 w 12192001"/>
              <a:gd name="connsiteY44" fmla="*/ 0 h 4815840"/>
              <a:gd name="connsiteX45" fmla="*/ 12192001 w 12192001"/>
              <a:gd name="connsiteY45" fmla="*/ 4815840 h 4815840"/>
              <a:gd name="connsiteX46" fmla="*/ 0 w 12192001"/>
              <a:gd name="connsiteY46" fmla="*/ 4815840 h 4815840"/>
              <a:gd name="connsiteX47" fmla="*/ 0 w 12192001"/>
              <a:gd name="connsiteY4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67096 w 12192001"/>
              <a:gd name="connsiteY16" fmla="*/ 594002 h 4815840"/>
              <a:gd name="connsiteX17" fmla="*/ 11767372 w 12192001"/>
              <a:gd name="connsiteY17" fmla="*/ 595358 h 4815840"/>
              <a:gd name="connsiteX18" fmla="*/ 11767372 w 12192001"/>
              <a:gd name="connsiteY18" fmla="*/ 597171 h 4815840"/>
              <a:gd name="connsiteX19" fmla="*/ 11767372 w 12192001"/>
              <a:gd name="connsiteY19" fmla="*/ 611858 h 4815840"/>
              <a:gd name="connsiteX20" fmla="*/ 11767372 w 12192001"/>
              <a:gd name="connsiteY20" fmla="*/ 615325 h 4815840"/>
              <a:gd name="connsiteX21" fmla="*/ 11743950 w 12192001"/>
              <a:gd name="connsiteY21" fmla="*/ 639812 h 4815840"/>
              <a:gd name="connsiteX22" fmla="*/ 11507578 w 12192001"/>
              <a:gd name="connsiteY22" fmla="*/ 641481 h 4815840"/>
              <a:gd name="connsiteX23" fmla="*/ 11481927 w 12192001"/>
              <a:gd name="connsiteY23" fmla="*/ 615325 h 4815840"/>
              <a:gd name="connsiteX24" fmla="*/ 11481927 w 12192001"/>
              <a:gd name="connsiteY24" fmla="*/ 611858 h 4815840"/>
              <a:gd name="connsiteX25" fmla="*/ 11481927 w 12192001"/>
              <a:gd name="connsiteY25" fmla="*/ 609076 h 4815840"/>
              <a:gd name="connsiteX26" fmla="*/ 11481926 w 12192001"/>
              <a:gd name="connsiteY26" fmla="*/ 609076 h 4815840"/>
              <a:gd name="connsiteX27" fmla="*/ 11480356 w 12192001"/>
              <a:gd name="connsiteY27" fmla="*/ 524982 h 4815840"/>
              <a:gd name="connsiteX28" fmla="*/ 11479696 w 12192001"/>
              <a:gd name="connsiteY28" fmla="*/ 521721 h 4815840"/>
              <a:gd name="connsiteX29" fmla="*/ 11493943 w 12192001"/>
              <a:gd name="connsiteY29" fmla="*/ 500271 h 4815840"/>
              <a:gd name="connsiteX30" fmla="*/ 11501374 w 12192001"/>
              <a:gd name="connsiteY30" fmla="*/ 498774 h 4815840"/>
              <a:gd name="connsiteX31" fmla="*/ 11501350 w 12192001"/>
              <a:gd name="connsiteY31" fmla="*/ 498442 h 4815840"/>
              <a:gd name="connsiteX32" fmla="*/ 11528691 w 12192001"/>
              <a:gd name="connsiteY32" fmla="*/ 495886 h 4815840"/>
              <a:gd name="connsiteX33" fmla="*/ 11539182 w 12192001"/>
              <a:gd name="connsiteY33" fmla="*/ 495676 h 4815840"/>
              <a:gd name="connsiteX34" fmla="*/ 11539262 w 12192001"/>
              <a:gd name="connsiteY34" fmla="*/ 495660 h 4815840"/>
              <a:gd name="connsiteX35" fmla="*/ 11539328 w 12192001"/>
              <a:gd name="connsiteY35" fmla="*/ 495673 h 4815840"/>
              <a:gd name="connsiteX36" fmla="*/ 11540000 w 12192001"/>
              <a:gd name="connsiteY36" fmla="*/ 495660 h 4815840"/>
              <a:gd name="connsiteX37" fmla="*/ 11624371 w 12192001"/>
              <a:gd name="connsiteY37" fmla="*/ 349989 h 4815840"/>
              <a:gd name="connsiteX38" fmla="*/ 11412281 w 12192001"/>
              <a:gd name="connsiteY38" fmla="*/ 571943 h 4815840"/>
              <a:gd name="connsiteX39" fmla="*/ 11624371 w 12192001"/>
              <a:gd name="connsiteY39" fmla="*/ 793897 h 4815840"/>
              <a:gd name="connsiteX40" fmla="*/ 11836460 w 12192001"/>
              <a:gd name="connsiteY40" fmla="*/ 571943 h 4815840"/>
              <a:gd name="connsiteX41" fmla="*/ 11624371 w 12192001"/>
              <a:gd name="connsiteY41" fmla="*/ 349989 h 4815840"/>
              <a:gd name="connsiteX42" fmla="*/ 0 w 12192001"/>
              <a:gd name="connsiteY42" fmla="*/ 0 h 4815840"/>
              <a:gd name="connsiteX43" fmla="*/ 12192001 w 12192001"/>
              <a:gd name="connsiteY43" fmla="*/ 0 h 4815840"/>
              <a:gd name="connsiteX44" fmla="*/ 12192001 w 12192001"/>
              <a:gd name="connsiteY44" fmla="*/ 4815840 h 4815840"/>
              <a:gd name="connsiteX45" fmla="*/ 0 w 12192001"/>
              <a:gd name="connsiteY45" fmla="*/ 4815840 h 4815840"/>
              <a:gd name="connsiteX46" fmla="*/ 0 w 12192001"/>
              <a:gd name="connsiteY4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767096 w 12192001"/>
              <a:gd name="connsiteY15" fmla="*/ 594002 h 4815840"/>
              <a:gd name="connsiteX16" fmla="*/ 11767372 w 12192001"/>
              <a:gd name="connsiteY16" fmla="*/ 595358 h 4815840"/>
              <a:gd name="connsiteX17" fmla="*/ 11767372 w 12192001"/>
              <a:gd name="connsiteY17" fmla="*/ 597171 h 4815840"/>
              <a:gd name="connsiteX18" fmla="*/ 11767372 w 12192001"/>
              <a:gd name="connsiteY18" fmla="*/ 611858 h 4815840"/>
              <a:gd name="connsiteX19" fmla="*/ 11767372 w 12192001"/>
              <a:gd name="connsiteY19" fmla="*/ 615325 h 4815840"/>
              <a:gd name="connsiteX20" fmla="*/ 11743950 w 12192001"/>
              <a:gd name="connsiteY20" fmla="*/ 639812 h 4815840"/>
              <a:gd name="connsiteX21" fmla="*/ 11507578 w 12192001"/>
              <a:gd name="connsiteY21" fmla="*/ 641481 h 4815840"/>
              <a:gd name="connsiteX22" fmla="*/ 11481927 w 12192001"/>
              <a:gd name="connsiteY22" fmla="*/ 615325 h 4815840"/>
              <a:gd name="connsiteX23" fmla="*/ 11481927 w 12192001"/>
              <a:gd name="connsiteY23" fmla="*/ 611858 h 4815840"/>
              <a:gd name="connsiteX24" fmla="*/ 11481927 w 12192001"/>
              <a:gd name="connsiteY24" fmla="*/ 609076 h 4815840"/>
              <a:gd name="connsiteX25" fmla="*/ 11481926 w 12192001"/>
              <a:gd name="connsiteY25" fmla="*/ 609076 h 4815840"/>
              <a:gd name="connsiteX26" fmla="*/ 11480356 w 12192001"/>
              <a:gd name="connsiteY26" fmla="*/ 524982 h 4815840"/>
              <a:gd name="connsiteX27" fmla="*/ 11479696 w 12192001"/>
              <a:gd name="connsiteY27" fmla="*/ 521721 h 4815840"/>
              <a:gd name="connsiteX28" fmla="*/ 11493943 w 12192001"/>
              <a:gd name="connsiteY28" fmla="*/ 500271 h 4815840"/>
              <a:gd name="connsiteX29" fmla="*/ 11501374 w 12192001"/>
              <a:gd name="connsiteY29" fmla="*/ 498774 h 4815840"/>
              <a:gd name="connsiteX30" fmla="*/ 11501350 w 12192001"/>
              <a:gd name="connsiteY30" fmla="*/ 498442 h 4815840"/>
              <a:gd name="connsiteX31" fmla="*/ 11528691 w 12192001"/>
              <a:gd name="connsiteY31" fmla="*/ 495886 h 4815840"/>
              <a:gd name="connsiteX32" fmla="*/ 11539182 w 12192001"/>
              <a:gd name="connsiteY32" fmla="*/ 495676 h 4815840"/>
              <a:gd name="connsiteX33" fmla="*/ 11539262 w 12192001"/>
              <a:gd name="connsiteY33" fmla="*/ 495660 h 4815840"/>
              <a:gd name="connsiteX34" fmla="*/ 11539328 w 12192001"/>
              <a:gd name="connsiteY34" fmla="*/ 495673 h 4815840"/>
              <a:gd name="connsiteX35" fmla="*/ 11540000 w 12192001"/>
              <a:gd name="connsiteY35" fmla="*/ 495660 h 4815840"/>
              <a:gd name="connsiteX36" fmla="*/ 11624371 w 12192001"/>
              <a:gd name="connsiteY36" fmla="*/ 349989 h 4815840"/>
              <a:gd name="connsiteX37" fmla="*/ 11412281 w 12192001"/>
              <a:gd name="connsiteY37" fmla="*/ 571943 h 4815840"/>
              <a:gd name="connsiteX38" fmla="*/ 11624371 w 12192001"/>
              <a:gd name="connsiteY38" fmla="*/ 793897 h 4815840"/>
              <a:gd name="connsiteX39" fmla="*/ 11836460 w 12192001"/>
              <a:gd name="connsiteY39" fmla="*/ 571943 h 4815840"/>
              <a:gd name="connsiteX40" fmla="*/ 11624371 w 12192001"/>
              <a:gd name="connsiteY40" fmla="*/ 349989 h 4815840"/>
              <a:gd name="connsiteX41" fmla="*/ 0 w 12192001"/>
              <a:gd name="connsiteY41" fmla="*/ 0 h 4815840"/>
              <a:gd name="connsiteX42" fmla="*/ 12192001 w 12192001"/>
              <a:gd name="connsiteY42" fmla="*/ 0 h 4815840"/>
              <a:gd name="connsiteX43" fmla="*/ 12192001 w 12192001"/>
              <a:gd name="connsiteY43" fmla="*/ 4815840 h 4815840"/>
              <a:gd name="connsiteX44" fmla="*/ 0 w 12192001"/>
              <a:gd name="connsiteY44" fmla="*/ 4815840 h 4815840"/>
              <a:gd name="connsiteX45" fmla="*/ 0 w 12192001"/>
              <a:gd name="connsiteY4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767096 w 12192001"/>
              <a:gd name="connsiteY14" fmla="*/ 594002 h 4815840"/>
              <a:gd name="connsiteX15" fmla="*/ 11767372 w 12192001"/>
              <a:gd name="connsiteY15" fmla="*/ 595358 h 4815840"/>
              <a:gd name="connsiteX16" fmla="*/ 11767372 w 12192001"/>
              <a:gd name="connsiteY16" fmla="*/ 597171 h 4815840"/>
              <a:gd name="connsiteX17" fmla="*/ 11767372 w 12192001"/>
              <a:gd name="connsiteY17" fmla="*/ 611858 h 4815840"/>
              <a:gd name="connsiteX18" fmla="*/ 11767372 w 12192001"/>
              <a:gd name="connsiteY18" fmla="*/ 615325 h 4815840"/>
              <a:gd name="connsiteX19" fmla="*/ 11743950 w 12192001"/>
              <a:gd name="connsiteY19" fmla="*/ 639812 h 4815840"/>
              <a:gd name="connsiteX20" fmla="*/ 11507578 w 12192001"/>
              <a:gd name="connsiteY20" fmla="*/ 641481 h 4815840"/>
              <a:gd name="connsiteX21" fmla="*/ 11481927 w 12192001"/>
              <a:gd name="connsiteY21" fmla="*/ 615325 h 4815840"/>
              <a:gd name="connsiteX22" fmla="*/ 11481927 w 12192001"/>
              <a:gd name="connsiteY22" fmla="*/ 611858 h 4815840"/>
              <a:gd name="connsiteX23" fmla="*/ 11481927 w 12192001"/>
              <a:gd name="connsiteY23" fmla="*/ 609076 h 4815840"/>
              <a:gd name="connsiteX24" fmla="*/ 11481926 w 12192001"/>
              <a:gd name="connsiteY24" fmla="*/ 609076 h 4815840"/>
              <a:gd name="connsiteX25" fmla="*/ 11480356 w 12192001"/>
              <a:gd name="connsiteY25" fmla="*/ 524982 h 4815840"/>
              <a:gd name="connsiteX26" fmla="*/ 11479696 w 12192001"/>
              <a:gd name="connsiteY26" fmla="*/ 521721 h 4815840"/>
              <a:gd name="connsiteX27" fmla="*/ 11493943 w 12192001"/>
              <a:gd name="connsiteY27" fmla="*/ 500271 h 4815840"/>
              <a:gd name="connsiteX28" fmla="*/ 11501374 w 12192001"/>
              <a:gd name="connsiteY28" fmla="*/ 498774 h 4815840"/>
              <a:gd name="connsiteX29" fmla="*/ 11501350 w 12192001"/>
              <a:gd name="connsiteY29" fmla="*/ 498442 h 4815840"/>
              <a:gd name="connsiteX30" fmla="*/ 11528691 w 12192001"/>
              <a:gd name="connsiteY30" fmla="*/ 495886 h 4815840"/>
              <a:gd name="connsiteX31" fmla="*/ 11539182 w 12192001"/>
              <a:gd name="connsiteY31" fmla="*/ 495676 h 4815840"/>
              <a:gd name="connsiteX32" fmla="*/ 11539262 w 12192001"/>
              <a:gd name="connsiteY32" fmla="*/ 495660 h 4815840"/>
              <a:gd name="connsiteX33" fmla="*/ 11539328 w 12192001"/>
              <a:gd name="connsiteY33" fmla="*/ 495673 h 4815840"/>
              <a:gd name="connsiteX34" fmla="*/ 11540000 w 12192001"/>
              <a:gd name="connsiteY34" fmla="*/ 495660 h 4815840"/>
              <a:gd name="connsiteX35" fmla="*/ 11624371 w 12192001"/>
              <a:gd name="connsiteY35" fmla="*/ 349989 h 4815840"/>
              <a:gd name="connsiteX36" fmla="*/ 11412281 w 12192001"/>
              <a:gd name="connsiteY36" fmla="*/ 571943 h 4815840"/>
              <a:gd name="connsiteX37" fmla="*/ 11624371 w 12192001"/>
              <a:gd name="connsiteY37" fmla="*/ 793897 h 4815840"/>
              <a:gd name="connsiteX38" fmla="*/ 11836460 w 12192001"/>
              <a:gd name="connsiteY38" fmla="*/ 571943 h 4815840"/>
              <a:gd name="connsiteX39" fmla="*/ 11624371 w 12192001"/>
              <a:gd name="connsiteY39" fmla="*/ 349989 h 4815840"/>
              <a:gd name="connsiteX40" fmla="*/ 0 w 12192001"/>
              <a:gd name="connsiteY40" fmla="*/ 0 h 4815840"/>
              <a:gd name="connsiteX41" fmla="*/ 12192001 w 12192001"/>
              <a:gd name="connsiteY41" fmla="*/ 0 h 4815840"/>
              <a:gd name="connsiteX42" fmla="*/ 12192001 w 12192001"/>
              <a:gd name="connsiteY42" fmla="*/ 4815840 h 4815840"/>
              <a:gd name="connsiteX43" fmla="*/ 0 w 12192001"/>
              <a:gd name="connsiteY43" fmla="*/ 4815840 h 4815840"/>
              <a:gd name="connsiteX44" fmla="*/ 0 w 12192001"/>
              <a:gd name="connsiteY4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767096 w 12192001"/>
              <a:gd name="connsiteY13" fmla="*/ 594002 h 4815840"/>
              <a:gd name="connsiteX14" fmla="*/ 11767372 w 12192001"/>
              <a:gd name="connsiteY14" fmla="*/ 595358 h 4815840"/>
              <a:gd name="connsiteX15" fmla="*/ 11767372 w 12192001"/>
              <a:gd name="connsiteY15" fmla="*/ 597171 h 4815840"/>
              <a:gd name="connsiteX16" fmla="*/ 11767372 w 12192001"/>
              <a:gd name="connsiteY16" fmla="*/ 611858 h 4815840"/>
              <a:gd name="connsiteX17" fmla="*/ 11767372 w 12192001"/>
              <a:gd name="connsiteY17" fmla="*/ 615325 h 4815840"/>
              <a:gd name="connsiteX18" fmla="*/ 11743950 w 12192001"/>
              <a:gd name="connsiteY18" fmla="*/ 639812 h 4815840"/>
              <a:gd name="connsiteX19" fmla="*/ 11507578 w 12192001"/>
              <a:gd name="connsiteY19" fmla="*/ 641481 h 4815840"/>
              <a:gd name="connsiteX20" fmla="*/ 11481927 w 12192001"/>
              <a:gd name="connsiteY20" fmla="*/ 615325 h 4815840"/>
              <a:gd name="connsiteX21" fmla="*/ 11481927 w 12192001"/>
              <a:gd name="connsiteY21" fmla="*/ 611858 h 4815840"/>
              <a:gd name="connsiteX22" fmla="*/ 11481927 w 12192001"/>
              <a:gd name="connsiteY22" fmla="*/ 609076 h 4815840"/>
              <a:gd name="connsiteX23" fmla="*/ 11481926 w 12192001"/>
              <a:gd name="connsiteY23" fmla="*/ 609076 h 4815840"/>
              <a:gd name="connsiteX24" fmla="*/ 11480356 w 12192001"/>
              <a:gd name="connsiteY24" fmla="*/ 524982 h 4815840"/>
              <a:gd name="connsiteX25" fmla="*/ 11479696 w 12192001"/>
              <a:gd name="connsiteY25" fmla="*/ 521721 h 4815840"/>
              <a:gd name="connsiteX26" fmla="*/ 11493943 w 12192001"/>
              <a:gd name="connsiteY26" fmla="*/ 500271 h 4815840"/>
              <a:gd name="connsiteX27" fmla="*/ 11501374 w 12192001"/>
              <a:gd name="connsiteY27" fmla="*/ 498774 h 4815840"/>
              <a:gd name="connsiteX28" fmla="*/ 11501350 w 12192001"/>
              <a:gd name="connsiteY28" fmla="*/ 498442 h 4815840"/>
              <a:gd name="connsiteX29" fmla="*/ 11528691 w 12192001"/>
              <a:gd name="connsiteY29" fmla="*/ 495886 h 4815840"/>
              <a:gd name="connsiteX30" fmla="*/ 11539182 w 12192001"/>
              <a:gd name="connsiteY30" fmla="*/ 495676 h 4815840"/>
              <a:gd name="connsiteX31" fmla="*/ 11539262 w 12192001"/>
              <a:gd name="connsiteY31" fmla="*/ 495660 h 4815840"/>
              <a:gd name="connsiteX32" fmla="*/ 11539328 w 12192001"/>
              <a:gd name="connsiteY32" fmla="*/ 495673 h 4815840"/>
              <a:gd name="connsiteX33" fmla="*/ 11540000 w 12192001"/>
              <a:gd name="connsiteY33" fmla="*/ 495660 h 4815840"/>
              <a:gd name="connsiteX34" fmla="*/ 11624371 w 12192001"/>
              <a:gd name="connsiteY34" fmla="*/ 349989 h 4815840"/>
              <a:gd name="connsiteX35" fmla="*/ 11412281 w 12192001"/>
              <a:gd name="connsiteY35" fmla="*/ 571943 h 4815840"/>
              <a:gd name="connsiteX36" fmla="*/ 11624371 w 12192001"/>
              <a:gd name="connsiteY36" fmla="*/ 793897 h 4815840"/>
              <a:gd name="connsiteX37" fmla="*/ 11836460 w 12192001"/>
              <a:gd name="connsiteY37" fmla="*/ 571943 h 4815840"/>
              <a:gd name="connsiteX38" fmla="*/ 11624371 w 12192001"/>
              <a:gd name="connsiteY38" fmla="*/ 349989 h 4815840"/>
              <a:gd name="connsiteX39" fmla="*/ 0 w 12192001"/>
              <a:gd name="connsiteY39" fmla="*/ 0 h 4815840"/>
              <a:gd name="connsiteX40" fmla="*/ 12192001 w 12192001"/>
              <a:gd name="connsiteY40" fmla="*/ 0 h 4815840"/>
              <a:gd name="connsiteX41" fmla="*/ 12192001 w 12192001"/>
              <a:gd name="connsiteY41" fmla="*/ 4815840 h 4815840"/>
              <a:gd name="connsiteX42" fmla="*/ 0 w 12192001"/>
              <a:gd name="connsiteY42" fmla="*/ 4815840 h 4815840"/>
              <a:gd name="connsiteX43" fmla="*/ 0 w 12192001"/>
              <a:gd name="connsiteY4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743950 w 12192001"/>
              <a:gd name="connsiteY17" fmla="*/ 639812 h 4815840"/>
              <a:gd name="connsiteX18" fmla="*/ 11507578 w 12192001"/>
              <a:gd name="connsiteY18" fmla="*/ 641481 h 4815840"/>
              <a:gd name="connsiteX19" fmla="*/ 11481927 w 12192001"/>
              <a:gd name="connsiteY19" fmla="*/ 615325 h 4815840"/>
              <a:gd name="connsiteX20" fmla="*/ 11481927 w 12192001"/>
              <a:gd name="connsiteY20" fmla="*/ 611858 h 4815840"/>
              <a:gd name="connsiteX21" fmla="*/ 11481927 w 12192001"/>
              <a:gd name="connsiteY21" fmla="*/ 609076 h 4815840"/>
              <a:gd name="connsiteX22" fmla="*/ 11481926 w 12192001"/>
              <a:gd name="connsiteY22" fmla="*/ 609076 h 4815840"/>
              <a:gd name="connsiteX23" fmla="*/ 11480356 w 12192001"/>
              <a:gd name="connsiteY23" fmla="*/ 524982 h 4815840"/>
              <a:gd name="connsiteX24" fmla="*/ 11479696 w 12192001"/>
              <a:gd name="connsiteY24" fmla="*/ 521721 h 4815840"/>
              <a:gd name="connsiteX25" fmla="*/ 11493943 w 12192001"/>
              <a:gd name="connsiteY25" fmla="*/ 500271 h 4815840"/>
              <a:gd name="connsiteX26" fmla="*/ 11501374 w 12192001"/>
              <a:gd name="connsiteY26" fmla="*/ 498774 h 4815840"/>
              <a:gd name="connsiteX27" fmla="*/ 11501350 w 12192001"/>
              <a:gd name="connsiteY27" fmla="*/ 498442 h 4815840"/>
              <a:gd name="connsiteX28" fmla="*/ 11528691 w 12192001"/>
              <a:gd name="connsiteY28" fmla="*/ 495886 h 4815840"/>
              <a:gd name="connsiteX29" fmla="*/ 11539182 w 12192001"/>
              <a:gd name="connsiteY29" fmla="*/ 495676 h 4815840"/>
              <a:gd name="connsiteX30" fmla="*/ 11539262 w 12192001"/>
              <a:gd name="connsiteY30" fmla="*/ 495660 h 4815840"/>
              <a:gd name="connsiteX31" fmla="*/ 11539328 w 12192001"/>
              <a:gd name="connsiteY31" fmla="*/ 495673 h 4815840"/>
              <a:gd name="connsiteX32" fmla="*/ 11540000 w 12192001"/>
              <a:gd name="connsiteY32" fmla="*/ 495660 h 4815840"/>
              <a:gd name="connsiteX33" fmla="*/ 11624371 w 12192001"/>
              <a:gd name="connsiteY33" fmla="*/ 349989 h 4815840"/>
              <a:gd name="connsiteX34" fmla="*/ 11412281 w 12192001"/>
              <a:gd name="connsiteY34" fmla="*/ 571943 h 4815840"/>
              <a:gd name="connsiteX35" fmla="*/ 11624371 w 12192001"/>
              <a:gd name="connsiteY35" fmla="*/ 793897 h 4815840"/>
              <a:gd name="connsiteX36" fmla="*/ 11836460 w 12192001"/>
              <a:gd name="connsiteY36" fmla="*/ 571943 h 4815840"/>
              <a:gd name="connsiteX37" fmla="*/ 11624371 w 12192001"/>
              <a:gd name="connsiteY37" fmla="*/ 349989 h 4815840"/>
              <a:gd name="connsiteX38" fmla="*/ 0 w 12192001"/>
              <a:gd name="connsiteY38" fmla="*/ 0 h 4815840"/>
              <a:gd name="connsiteX39" fmla="*/ 12192001 w 12192001"/>
              <a:gd name="connsiteY39" fmla="*/ 0 h 4815840"/>
              <a:gd name="connsiteX40" fmla="*/ 12192001 w 12192001"/>
              <a:gd name="connsiteY40" fmla="*/ 4815840 h 4815840"/>
              <a:gd name="connsiteX41" fmla="*/ 0 w 12192001"/>
              <a:gd name="connsiteY41" fmla="*/ 4815840 h 4815840"/>
              <a:gd name="connsiteX42" fmla="*/ 0 w 12192001"/>
              <a:gd name="connsiteY4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507578 w 12192001"/>
              <a:gd name="connsiteY17" fmla="*/ 641481 h 4815840"/>
              <a:gd name="connsiteX18" fmla="*/ 11481927 w 12192001"/>
              <a:gd name="connsiteY18" fmla="*/ 615325 h 4815840"/>
              <a:gd name="connsiteX19" fmla="*/ 11481927 w 12192001"/>
              <a:gd name="connsiteY19" fmla="*/ 611858 h 4815840"/>
              <a:gd name="connsiteX20" fmla="*/ 11481927 w 12192001"/>
              <a:gd name="connsiteY20" fmla="*/ 609076 h 4815840"/>
              <a:gd name="connsiteX21" fmla="*/ 11481926 w 12192001"/>
              <a:gd name="connsiteY21" fmla="*/ 609076 h 4815840"/>
              <a:gd name="connsiteX22" fmla="*/ 11480356 w 12192001"/>
              <a:gd name="connsiteY22" fmla="*/ 524982 h 4815840"/>
              <a:gd name="connsiteX23" fmla="*/ 11479696 w 12192001"/>
              <a:gd name="connsiteY23" fmla="*/ 521721 h 4815840"/>
              <a:gd name="connsiteX24" fmla="*/ 11493943 w 12192001"/>
              <a:gd name="connsiteY24" fmla="*/ 500271 h 4815840"/>
              <a:gd name="connsiteX25" fmla="*/ 11501374 w 12192001"/>
              <a:gd name="connsiteY25" fmla="*/ 498774 h 4815840"/>
              <a:gd name="connsiteX26" fmla="*/ 11501350 w 12192001"/>
              <a:gd name="connsiteY26" fmla="*/ 498442 h 4815840"/>
              <a:gd name="connsiteX27" fmla="*/ 11528691 w 12192001"/>
              <a:gd name="connsiteY27" fmla="*/ 495886 h 4815840"/>
              <a:gd name="connsiteX28" fmla="*/ 11539182 w 12192001"/>
              <a:gd name="connsiteY28" fmla="*/ 495676 h 4815840"/>
              <a:gd name="connsiteX29" fmla="*/ 11539262 w 12192001"/>
              <a:gd name="connsiteY29" fmla="*/ 495660 h 4815840"/>
              <a:gd name="connsiteX30" fmla="*/ 11539328 w 12192001"/>
              <a:gd name="connsiteY30" fmla="*/ 495673 h 4815840"/>
              <a:gd name="connsiteX31" fmla="*/ 11540000 w 12192001"/>
              <a:gd name="connsiteY31" fmla="*/ 495660 h 4815840"/>
              <a:gd name="connsiteX32" fmla="*/ 11624371 w 12192001"/>
              <a:gd name="connsiteY32" fmla="*/ 349989 h 4815840"/>
              <a:gd name="connsiteX33" fmla="*/ 11412281 w 12192001"/>
              <a:gd name="connsiteY33" fmla="*/ 571943 h 4815840"/>
              <a:gd name="connsiteX34" fmla="*/ 11624371 w 12192001"/>
              <a:gd name="connsiteY34" fmla="*/ 793897 h 4815840"/>
              <a:gd name="connsiteX35" fmla="*/ 11836460 w 12192001"/>
              <a:gd name="connsiteY35" fmla="*/ 571943 h 4815840"/>
              <a:gd name="connsiteX36" fmla="*/ 11624371 w 12192001"/>
              <a:gd name="connsiteY36" fmla="*/ 349989 h 4815840"/>
              <a:gd name="connsiteX37" fmla="*/ 0 w 12192001"/>
              <a:gd name="connsiteY37" fmla="*/ 0 h 4815840"/>
              <a:gd name="connsiteX38" fmla="*/ 12192001 w 12192001"/>
              <a:gd name="connsiteY38" fmla="*/ 0 h 4815840"/>
              <a:gd name="connsiteX39" fmla="*/ 12192001 w 12192001"/>
              <a:gd name="connsiteY39" fmla="*/ 4815840 h 4815840"/>
              <a:gd name="connsiteX40" fmla="*/ 0 w 12192001"/>
              <a:gd name="connsiteY40" fmla="*/ 4815840 h 4815840"/>
              <a:gd name="connsiteX41" fmla="*/ 0 w 12192001"/>
              <a:gd name="connsiteY4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767372 w 12192001"/>
              <a:gd name="connsiteY15" fmla="*/ 615325 h 4815840"/>
              <a:gd name="connsiteX16" fmla="*/ 11507578 w 12192001"/>
              <a:gd name="connsiteY16" fmla="*/ 641481 h 4815840"/>
              <a:gd name="connsiteX17" fmla="*/ 11481927 w 12192001"/>
              <a:gd name="connsiteY17" fmla="*/ 615325 h 4815840"/>
              <a:gd name="connsiteX18" fmla="*/ 11481927 w 12192001"/>
              <a:gd name="connsiteY18" fmla="*/ 611858 h 4815840"/>
              <a:gd name="connsiteX19" fmla="*/ 11481927 w 12192001"/>
              <a:gd name="connsiteY19" fmla="*/ 609076 h 4815840"/>
              <a:gd name="connsiteX20" fmla="*/ 11481926 w 12192001"/>
              <a:gd name="connsiteY20" fmla="*/ 609076 h 4815840"/>
              <a:gd name="connsiteX21" fmla="*/ 11480356 w 12192001"/>
              <a:gd name="connsiteY21" fmla="*/ 524982 h 4815840"/>
              <a:gd name="connsiteX22" fmla="*/ 11479696 w 12192001"/>
              <a:gd name="connsiteY22" fmla="*/ 521721 h 4815840"/>
              <a:gd name="connsiteX23" fmla="*/ 11493943 w 12192001"/>
              <a:gd name="connsiteY23" fmla="*/ 500271 h 4815840"/>
              <a:gd name="connsiteX24" fmla="*/ 11501374 w 12192001"/>
              <a:gd name="connsiteY24" fmla="*/ 498774 h 4815840"/>
              <a:gd name="connsiteX25" fmla="*/ 11501350 w 12192001"/>
              <a:gd name="connsiteY25" fmla="*/ 498442 h 4815840"/>
              <a:gd name="connsiteX26" fmla="*/ 11528691 w 12192001"/>
              <a:gd name="connsiteY26" fmla="*/ 495886 h 4815840"/>
              <a:gd name="connsiteX27" fmla="*/ 11539182 w 12192001"/>
              <a:gd name="connsiteY27" fmla="*/ 495676 h 4815840"/>
              <a:gd name="connsiteX28" fmla="*/ 11539262 w 12192001"/>
              <a:gd name="connsiteY28" fmla="*/ 495660 h 4815840"/>
              <a:gd name="connsiteX29" fmla="*/ 11539328 w 12192001"/>
              <a:gd name="connsiteY29" fmla="*/ 495673 h 4815840"/>
              <a:gd name="connsiteX30" fmla="*/ 11540000 w 12192001"/>
              <a:gd name="connsiteY30" fmla="*/ 495660 h 4815840"/>
              <a:gd name="connsiteX31" fmla="*/ 11624371 w 12192001"/>
              <a:gd name="connsiteY31" fmla="*/ 349989 h 4815840"/>
              <a:gd name="connsiteX32" fmla="*/ 11412281 w 12192001"/>
              <a:gd name="connsiteY32" fmla="*/ 571943 h 4815840"/>
              <a:gd name="connsiteX33" fmla="*/ 11624371 w 12192001"/>
              <a:gd name="connsiteY33" fmla="*/ 793897 h 4815840"/>
              <a:gd name="connsiteX34" fmla="*/ 11836460 w 12192001"/>
              <a:gd name="connsiteY34" fmla="*/ 571943 h 4815840"/>
              <a:gd name="connsiteX35" fmla="*/ 11624371 w 12192001"/>
              <a:gd name="connsiteY35" fmla="*/ 349989 h 4815840"/>
              <a:gd name="connsiteX36" fmla="*/ 0 w 12192001"/>
              <a:gd name="connsiteY36" fmla="*/ 0 h 4815840"/>
              <a:gd name="connsiteX37" fmla="*/ 12192001 w 12192001"/>
              <a:gd name="connsiteY37" fmla="*/ 0 h 4815840"/>
              <a:gd name="connsiteX38" fmla="*/ 12192001 w 12192001"/>
              <a:gd name="connsiteY38" fmla="*/ 4815840 h 4815840"/>
              <a:gd name="connsiteX39" fmla="*/ 0 w 12192001"/>
              <a:gd name="connsiteY39" fmla="*/ 4815840 h 4815840"/>
              <a:gd name="connsiteX40" fmla="*/ 0 w 12192001"/>
              <a:gd name="connsiteY4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507578 w 12192001"/>
              <a:gd name="connsiteY15" fmla="*/ 641481 h 4815840"/>
              <a:gd name="connsiteX16" fmla="*/ 11481927 w 12192001"/>
              <a:gd name="connsiteY16" fmla="*/ 615325 h 4815840"/>
              <a:gd name="connsiteX17" fmla="*/ 11481927 w 12192001"/>
              <a:gd name="connsiteY17" fmla="*/ 611858 h 4815840"/>
              <a:gd name="connsiteX18" fmla="*/ 11481927 w 12192001"/>
              <a:gd name="connsiteY18" fmla="*/ 609076 h 4815840"/>
              <a:gd name="connsiteX19" fmla="*/ 11481926 w 12192001"/>
              <a:gd name="connsiteY19" fmla="*/ 609076 h 4815840"/>
              <a:gd name="connsiteX20" fmla="*/ 11480356 w 12192001"/>
              <a:gd name="connsiteY20" fmla="*/ 524982 h 4815840"/>
              <a:gd name="connsiteX21" fmla="*/ 11479696 w 12192001"/>
              <a:gd name="connsiteY21" fmla="*/ 521721 h 4815840"/>
              <a:gd name="connsiteX22" fmla="*/ 11493943 w 12192001"/>
              <a:gd name="connsiteY22" fmla="*/ 500271 h 4815840"/>
              <a:gd name="connsiteX23" fmla="*/ 11501374 w 12192001"/>
              <a:gd name="connsiteY23" fmla="*/ 498774 h 4815840"/>
              <a:gd name="connsiteX24" fmla="*/ 11501350 w 12192001"/>
              <a:gd name="connsiteY24" fmla="*/ 498442 h 4815840"/>
              <a:gd name="connsiteX25" fmla="*/ 11528691 w 12192001"/>
              <a:gd name="connsiteY25" fmla="*/ 495886 h 4815840"/>
              <a:gd name="connsiteX26" fmla="*/ 11539182 w 12192001"/>
              <a:gd name="connsiteY26" fmla="*/ 495676 h 4815840"/>
              <a:gd name="connsiteX27" fmla="*/ 11539262 w 12192001"/>
              <a:gd name="connsiteY27" fmla="*/ 495660 h 4815840"/>
              <a:gd name="connsiteX28" fmla="*/ 11539328 w 12192001"/>
              <a:gd name="connsiteY28" fmla="*/ 495673 h 4815840"/>
              <a:gd name="connsiteX29" fmla="*/ 11540000 w 12192001"/>
              <a:gd name="connsiteY29" fmla="*/ 495660 h 4815840"/>
              <a:gd name="connsiteX30" fmla="*/ 11624371 w 12192001"/>
              <a:gd name="connsiteY30" fmla="*/ 349989 h 4815840"/>
              <a:gd name="connsiteX31" fmla="*/ 11412281 w 12192001"/>
              <a:gd name="connsiteY31" fmla="*/ 571943 h 4815840"/>
              <a:gd name="connsiteX32" fmla="*/ 11624371 w 12192001"/>
              <a:gd name="connsiteY32" fmla="*/ 793897 h 4815840"/>
              <a:gd name="connsiteX33" fmla="*/ 11836460 w 12192001"/>
              <a:gd name="connsiteY33" fmla="*/ 571943 h 4815840"/>
              <a:gd name="connsiteX34" fmla="*/ 11624371 w 12192001"/>
              <a:gd name="connsiteY34" fmla="*/ 349989 h 4815840"/>
              <a:gd name="connsiteX35" fmla="*/ 0 w 12192001"/>
              <a:gd name="connsiteY35" fmla="*/ 0 h 4815840"/>
              <a:gd name="connsiteX36" fmla="*/ 12192001 w 12192001"/>
              <a:gd name="connsiteY36" fmla="*/ 0 h 4815840"/>
              <a:gd name="connsiteX37" fmla="*/ 12192001 w 12192001"/>
              <a:gd name="connsiteY37" fmla="*/ 4815840 h 4815840"/>
              <a:gd name="connsiteX38" fmla="*/ 0 w 12192001"/>
              <a:gd name="connsiteY38" fmla="*/ 4815840 h 4815840"/>
              <a:gd name="connsiteX39" fmla="*/ 0 w 12192001"/>
              <a:gd name="connsiteY3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507578 w 12192001"/>
              <a:gd name="connsiteY14" fmla="*/ 641481 h 4815840"/>
              <a:gd name="connsiteX15" fmla="*/ 11481927 w 12192001"/>
              <a:gd name="connsiteY15" fmla="*/ 615325 h 4815840"/>
              <a:gd name="connsiteX16" fmla="*/ 11481927 w 12192001"/>
              <a:gd name="connsiteY16" fmla="*/ 611858 h 4815840"/>
              <a:gd name="connsiteX17" fmla="*/ 11481927 w 12192001"/>
              <a:gd name="connsiteY17" fmla="*/ 609076 h 4815840"/>
              <a:gd name="connsiteX18" fmla="*/ 11481926 w 12192001"/>
              <a:gd name="connsiteY18" fmla="*/ 609076 h 4815840"/>
              <a:gd name="connsiteX19" fmla="*/ 11480356 w 12192001"/>
              <a:gd name="connsiteY19" fmla="*/ 524982 h 4815840"/>
              <a:gd name="connsiteX20" fmla="*/ 11479696 w 12192001"/>
              <a:gd name="connsiteY20" fmla="*/ 521721 h 4815840"/>
              <a:gd name="connsiteX21" fmla="*/ 11493943 w 12192001"/>
              <a:gd name="connsiteY21" fmla="*/ 500271 h 4815840"/>
              <a:gd name="connsiteX22" fmla="*/ 11501374 w 12192001"/>
              <a:gd name="connsiteY22" fmla="*/ 498774 h 4815840"/>
              <a:gd name="connsiteX23" fmla="*/ 11501350 w 12192001"/>
              <a:gd name="connsiteY23" fmla="*/ 498442 h 4815840"/>
              <a:gd name="connsiteX24" fmla="*/ 11528691 w 12192001"/>
              <a:gd name="connsiteY24" fmla="*/ 495886 h 4815840"/>
              <a:gd name="connsiteX25" fmla="*/ 11539182 w 12192001"/>
              <a:gd name="connsiteY25" fmla="*/ 495676 h 4815840"/>
              <a:gd name="connsiteX26" fmla="*/ 11539262 w 12192001"/>
              <a:gd name="connsiteY26" fmla="*/ 495660 h 4815840"/>
              <a:gd name="connsiteX27" fmla="*/ 11539328 w 12192001"/>
              <a:gd name="connsiteY27" fmla="*/ 495673 h 4815840"/>
              <a:gd name="connsiteX28" fmla="*/ 11540000 w 12192001"/>
              <a:gd name="connsiteY28" fmla="*/ 495660 h 4815840"/>
              <a:gd name="connsiteX29" fmla="*/ 11624371 w 12192001"/>
              <a:gd name="connsiteY29" fmla="*/ 349989 h 4815840"/>
              <a:gd name="connsiteX30" fmla="*/ 11412281 w 12192001"/>
              <a:gd name="connsiteY30" fmla="*/ 571943 h 4815840"/>
              <a:gd name="connsiteX31" fmla="*/ 11624371 w 12192001"/>
              <a:gd name="connsiteY31" fmla="*/ 793897 h 4815840"/>
              <a:gd name="connsiteX32" fmla="*/ 11836460 w 12192001"/>
              <a:gd name="connsiteY32" fmla="*/ 571943 h 4815840"/>
              <a:gd name="connsiteX33" fmla="*/ 11624371 w 12192001"/>
              <a:gd name="connsiteY33" fmla="*/ 349989 h 4815840"/>
              <a:gd name="connsiteX34" fmla="*/ 0 w 12192001"/>
              <a:gd name="connsiteY34" fmla="*/ 0 h 4815840"/>
              <a:gd name="connsiteX35" fmla="*/ 12192001 w 12192001"/>
              <a:gd name="connsiteY35" fmla="*/ 0 h 4815840"/>
              <a:gd name="connsiteX36" fmla="*/ 12192001 w 12192001"/>
              <a:gd name="connsiteY36" fmla="*/ 4815840 h 4815840"/>
              <a:gd name="connsiteX37" fmla="*/ 0 w 12192001"/>
              <a:gd name="connsiteY37" fmla="*/ 4815840 h 4815840"/>
              <a:gd name="connsiteX38" fmla="*/ 0 w 12192001"/>
              <a:gd name="connsiteY3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507578 w 12192001"/>
              <a:gd name="connsiteY13" fmla="*/ 641481 h 4815840"/>
              <a:gd name="connsiteX14" fmla="*/ 11481927 w 12192001"/>
              <a:gd name="connsiteY14" fmla="*/ 615325 h 4815840"/>
              <a:gd name="connsiteX15" fmla="*/ 11481927 w 12192001"/>
              <a:gd name="connsiteY15" fmla="*/ 611858 h 4815840"/>
              <a:gd name="connsiteX16" fmla="*/ 11481927 w 12192001"/>
              <a:gd name="connsiteY16" fmla="*/ 609076 h 4815840"/>
              <a:gd name="connsiteX17" fmla="*/ 11481926 w 12192001"/>
              <a:gd name="connsiteY17" fmla="*/ 609076 h 4815840"/>
              <a:gd name="connsiteX18" fmla="*/ 11480356 w 12192001"/>
              <a:gd name="connsiteY18" fmla="*/ 524982 h 4815840"/>
              <a:gd name="connsiteX19" fmla="*/ 11479696 w 12192001"/>
              <a:gd name="connsiteY19" fmla="*/ 521721 h 4815840"/>
              <a:gd name="connsiteX20" fmla="*/ 11493943 w 12192001"/>
              <a:gd name="connsiteY20" fmla="*/ 500271 h 4815840"/>
              <a:gd name="connsiteX21" fmla="*/ 11501374 w 12192001"/>
              <a:gd name="connsiteY21" fmla="*/ 498774 h 4815840"/>
              <a:gd name="connsiteX22" fmla="*/ 11501350 w 12192001"/>
              <a:gd name="connsiteY22" fmla="*/ 498442 h 4815840"/>
              <a:gd name="connsiteX23" fmla="*/ 11528691 w 12192001"/>
              <a:gd name="connsiteY23" fmla="*/ 495886 h 4815840"/>
              <a:gd name="connsiteX24" fmla="*/ 11539182 w 12192001"/>
              <a:gd name="connsiteY24" fmla="*/ 495676 h 4815840"/>
              <a:gd name="connsiteX25" fmla="*/ 11539262 w 12192001"/>
              <a:gd name="connsiteY25" fmla="*/ 495660 h 4815840"/>
              <a:gd name="connsiteX26" fmla="*/ 11539328 w 12192001"/>
              <a:gd name="connsiteY26" fmla="*/ 495673 h 4815840"/>
              <a:gd name="connsiteX27" fmla="*/ 11540000 w 12192001"/>
              <a:gd name="connsiteY27" fmla="*/ 495660 h 4815840"/>
              <a:gd name="connsiteX28" fmla="*/ 11624371 w 12192001"/>
              <a:gd name="connsiteY28" fmla="*/ 349989 h 4815840"/>
              <a:gd name="connsiteX29" fmla="*/ 11412281 w 12192001"/>
              <a:gd name="connsiteY29" fmla="*/ 571943 h 4815840"/>
              <a:gd name="connsiteX30" fmla="*/ 11624371 w 12192001"/>
              <a:gd name="connsiteY30" fmla="*/ 793897 h 4815840"/>
              <a:gd name="connsiteX31" fmla="*/ 11836460 w 12192001"/>
              <a:gd name="connsiteY31" fmla="*/ 571943 h 4815840"/>
              <a:gd name="connsiteX32" fmla="*/ 11624371 w 12192001"/>
              <a:gd name="connsiteY32" fmla="*/ 349989 h 4815840"/>
              <a:gd name="connsiteX33" fmla="*/ 0 w 12192001"/>
              <a:gd name="connsiteY33" fmla="*/ 0 h 4815840"/>
              <a:gd name="connsiteX34" fmla="*/ 12192001 w 12192001"/>
              <a:gd name="connsiteY34" fmla="*/ 0 h 4815840"/>
              <a:gd name="connsiteX35" fmla="*/ 12192001 w 12192001"/>
              <a:gd name="connsiteY35" fmla="*/ 4815840 h 4815840"/>
              <a:gd name="connsiteX36" fmla="*/ 0 w 12192001"/>
              <a:gd name="connsiteY36" fmla="*/ 4815840 h 4815840"/>
              <a:gd name="connsiteX37" fmla="*/ 0 w 12192001"/>
              <a:gd name="connsiteY3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1926 w 12192001"/>
              <a:gd name="connsiteY16" fmla="*/ 609076 h 4815840"/>
              <a:gd name="connsiteX17" fmla="*/ 11480356 w 12192001"/>
              <a:gd name="connsiteY17" fmla="*/ 524982 h 4815840"/>
              <a:gd name="connsiteX18" fmla="*/ 11479696 w 12192001"/>
              <a:gd name="connsiteY18" fmla="*/ 521721 h 4815840"/>
              <a:gd name="connsiteX19" fmla="*/ 11493943 w 12192001"/>
              <a:gd name="connsiteY19" fmla="*/ 500271 h 4815840"/>
              <a:gd name="connsiteX20" fmla="*/ 11501374 w 12192001"/>
              <a:gd name="connsiteY20" fmla="*/ 498774 h 4815840"/>
              <a:gd name="connsiteX21" fmla="*/ 11501350 w 12192001"/>
              <a:gd name="connsiteY21" fmla="*/ 498442 h 4815840"/>
              <a:gd name="connsiteX22" fmla="*/ 11528691 w 12192001"/>
              <a:gd name="connsiteY22" fmla="*/ 495886 h 4815840"/>
              <a:gd name="connsiteX23" fmla="*/ 11539182 w 12192001"/>
              <a:gd name="connsiteY23" fmla="*/ 495676 h 4815840"/>
              <a:gd name="connsiteX24" fmla="*/ 11539262 w 12192001"/>
              <a:gd name="connsiteY24" fmla="*/ 495660 h 4815840"/>
              <a:gd name="connsiteX25" fmla="*/ 11539328 w 12192001"/>
              <a:gd name="connsiteY25" fmla="*/ 495673 h 4815840"/>
              <a:gd name="connsiteX26" fmla="*/ 11540000 w 12192001"/>
              <a:gd name="connsiteY26" fmla="*/ 495660 h 4815840"/>
              <a:gd name="connsiteX27" fmla="*/ 11624371 w 12192001"/>
              <a:gd name="connsiteY27" fmla="*/ 349989 h 4815840"/>
              <a:gd name="connsiteX28" fmla="*/ 11412281 w 12192001"/>
              <a:gd name="connsiteY28" fmla="*/ 571943 h 4815840"/>
              <a:gd name="connsiteX29" fmla="*/ 11624371 w 12192001"/>
              <a:gd name="connsiteY29" fmla="*/ 793897 h 4815840"/>
              <a:gd name="connsiteX30" fmla="*/ 11836460 w 12192001"/>
              <a:gd name="connsiteY30" fmla="*/ 571943 h 4815840"/>
              <a:gd name="connsiteX31" fmla="*/ 11624371 w 12192001"/>
              <a:gd name="connsiteY31" fmla="*/ 349989 h 4815840"/>
              <a:gd name="connsiteX32" fmla="*/ 0 w 12192001"/>
              <a:gd name="connsiteY32" fmla="*/ 0 h 4815840"/>
              <a:gd name="connsiteX33" fmla="*/ 12192001 w 12192001"/>
              <a:gd name="connsiteY33" fmla="*/ 0 h 4815840"/>
              <a:gd name="connsiteX34" fmla="*/ 12192001 w 12192001"/>
              <a:gd name="connsiteY34" fmla="*/ 4815840 h 4815840"/>
              <a:gd name="connsiteX35" fmla="*/ 0 w 12192001"/>
              <a:gd name="connsiteY35" fmla="*/ 4815840 h 4815840"/>
              <a:gd name="connsiteX36" fmla="*/ 0 w 12192001"/>
              <a:gd name="connsiteY3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0356 w 12192001"/>
              <a:gd name="connsiteY16" fmla="*/ 524982 h 4815840"/>
              <a:gd name="connsiteX17" fmla="*/ 11479696 w 12192001"/>
              <a:gd name="connsiteY17" fmla="*/ 521721 h 4815840"/>
              <a:gd name="connsiteX18" fmla="*/ 11493943 w 12192001"/>
              <a:gd name="connsiteY18" fmla="*/ 500271 h 4815840"/>
              <a:gd name="connsiteX19" fmla="*/ 11501374 w 12192001"/>
              <a:gd name="connsiteY19" fmla="*/ 498774 h 4815840"/>
              <a:gd name="connsiteX20" fmla="*/ 11501350 w 12192001"/>
              <a:gd name="connsiteY20" fmla="*/ 498442 h 4815840"/>
              <a:gd name="connsiteX21" fmla="*/ 11528691 w 12192001"/>
              <a:gd name="connsiteY21" fmla="*/ 495886 h 4815840"/>
              <a:gd name="connsiteX22" fmla="*/ 11539182 w 12192001"/>
              <a:gd name="connsiteY22" fmla="*/ 495676 h 4815840"/>
              <a:gd name="connsiteX23" fmla="*/ 11539262 w 12192001"/>
              <a:gd name="connsiteY23" fmla="*/ 495660 h 4815840"/>
              <a:gd name="connsiteX24" fmla="*/ 11539328 w 12192001"/>
              <a:gd name="connsiteY24" fmla="*/ 495673 h 4815840"/>
              <a:gd name="connsiteX25" fmla="*/ 11540000 w 12192001"/>
              <a:gd name="connsiteY25" fmla="*/ 495660 h 4815840"/>
              <a:gd name="connsiteX26" fmla="*/ 11624371 w 12192001"/>
              <a:gd name="connsiteY26" fmla="*/ 349989 h 4815840"/>
              <a:gd name="connsiteX27" fmla="*/ 11412281 w 12192001"/>
              <a:gd name="connsiteY27" fmla="*/ 571943 h 4815840"/>
              <a:gd name="connsiteX28" fmla="*/ 11624371 w 12192001"/>
              <a:gd name="connsiteY28" fmla="*/ 793897 h 4815840"/>
              <a:gd name="connsiteX29" fmla="*/ 11836460 w 12192001"/>
              <a:gd name="connsiteY29" fmla="*/ 571943 h 4815840"/>
              <a:gd name="connsiteX30" fmla="*/ 11624371 w 12192001"/>
              <a:gd name="connsiteY30" fmla="*/ 349989 h 4815840"/>
              <a:gd name="connsiteX31" fmla="*/ 0 w 12192001"/>
              <a:gd name="connsiteY31" fmla="*/ 0 h 4815840"/>
              <a:gd name="connsiteX32" fmla="*/ 12192001 w 12192001"/>
              <a:gd name="connsiteY32" fmla="*/ 0 h 4815840"/>
              <a:gd name="connsiteX33" fmla="*/ 12192001 w 12192001"/>
              <a:gd name="connsiteY33" fmla="*/ 4815840 h 4815840"/>
              <a:gd name="connsiteX34" fmla="*/ 0 w 12192001"/>
              <a:gd name="connsiteY34" fmla="*/ 4815840 h 4815840"/>
              <a:gd name="connsiteX35" fmla="*/ 0 w 12192001"/>
              <a:gd name="connsiteY3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1927 w 12192001"/>
              <a:gd name="connsiteY14" fmla="*/ 609076 h 4815840"/>
              <a:gd name="connsiteX15" fmla="*/ 11480356 w 12192001"/>
              <a:gd name="connsiteY15" fmla="*/ 524982 h 4815840"/>
              <a:gd name="connsiteX16" fmla="*/ 11479696 w 12192001"/>
              <a:gd name="connsiteY16" fmla="*/ 521721 h 4815840"/>
              <a:gd name="connsiteX17" fmla="*/ 11493943 w 12192001"/>
              <a:gd name="connsiteY17" fmla="*/ 500271 h 4815840"/>
              <a:gd name="connsiteX18" fmla="*/ 11501374 w 12192001"/>
              <a:gd name="connsiteY18" fmla="*/ 498774 h 4815840"/>
              <a:gd name="connsiteX19" fmla="*/ 11501350 w 12192001"/>
              <a:gd name="connsiteY19" fmla="*/ 498442 h 4815840"/>
              <a:gd name="connsiteX20" fmla="*/ 11528691 w 12192001"/>
              <a:gd name="connsiteY20" fmla="*/ 495886 h 4815840"/>
              <a:gd name="connsiteX21" fmla="*/ 11539182 w 12192001"/>
              <a:gd name="connsiteY21" fmla="*/ 495676 h 4815840"/>
              <a:gd name="connsiteX22" fmla="*/ 11539262 w 12192001"/>
              <a:gd name="connsiteY22" fmla="*/ 495660 h 4815840"/>
              <a:gd name="connsiteX23" fmla="*/ 11539328 w 12192001"/>
              <a:gd name="connsiteY23" fmla="*/ 495673 h 4815840"/>
              <a:gd name="connsiteX24" fmla="*/ 11540000 w 12192001"/>
              <a:gd name="connsiteY24" fmla="*/ 495660 h 4815840"/>
              <a:gd name="connsiteX25" fmla="*/ 11624371 w 12192001"/>
              <a:gd name="connsiteY25" fmla="*/ 349989 h 4815840"/>
              <a:gd name="connsiteX26" fmla="*/ 11412281 w 12192001"/>
              <a:gd name="connsiteY26" fmla="*/ 571943 h 4815840"/>
              <a:gd name="connsiteX27" fmla="*/ 11624371 w 12192001"/>
              <a:gd name="connsiteY27" fmla="*/ 793897 h 4815840"/>
              <a:gd name="connsiteX28" fmla="*/ 11836460 w 12192001"/>
              <a:gd name="connsiteY28" fmla="*/ 571943 h 4815840"/>
              <a:gd name="connsiteX29" fmla="*/ 11624371 w 12192001"/>
              <a:gd name="connsiteY29" fmla="*/ 349989 h 4815840"/>
              <a:gd name="connsiteX30" fmla="*/ 0 w 12192001"/>
              <a:gd name="connsiteY30" fmla="*/ 0 h 4815840"/>
              <a:gd name="connsiteX31" fmla="*/ 12192001 w 12192001"/>
              <a:gd name="connsiteY31" fmla="*/ 0 h 4815840"/>
              <a:gd name="connsiteX32" fmla="*/ 12192001 w 12192001"/>
              <a:gd name="connsiteY32" fmla="*/ 4815840 h 4815840"/>
              <a:gd name="connsiteX33" fmla="*/ 0 w 12192001"/>
              <a:gd name="connsiteY33" fmla="*/ 4815840 h 4815840"/>
              <a:gd name="connsiteX34" fmla="*/ 0 w 12192001"/>
              <a:gd name="connsiteY3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0356 w 12192001"/>
              <a:gd name="connsiteY14" fmla="*/ 524982 h 4815840"/>
              <a:gd name="connsiteX15" fmla="*/ 11479696 w 12192001"/>
              <a:gd name="connsiteY15" fmla="*/ 521721 h 4815840"/>
              <a:gd name="connsiteX16" fmla="*/ 11493943 w 12192001"/>
              <a:gd name="connsiteY16" fmla="*/ 500271 h 4815840"/>
              <a:gd name="connsiteX17" fmla="*/ 11501374 w 12192001"/>
              <a:gd name="connsiteY17" fmla="*/ 498774 h 4815840"/>
              <a:gd name="connsiteX18" fmla="*/ 11501350 w 12192001"/>
              <a:gd name="connsiteY18" fmla="*/ 498442 h 4815840"/>
              <a:gd name="connsiteX19" fmla="*/ 11528691 w 12192001"/>
              <a:gd name="connsiteY19" fmla="*/ 495886 h 4815840"/>
              <a:gd name="connsiteX20" fmla="*/ 11539182 w 12192001"/>
              <a:gd name="connsiteY20" fmla="*/ 495676 h 4815840"/>
              <a:gd name="connsiteX21" fmla="*/ 11539262 w 12192001"/>
              <a:gd name="connsiteY21" fmla="*/ 495660 h 4815840"/>
              <a:gd name="connsiteX22" fmla="*/ 11539328 w 12192001"/>
              <a:gd name="connsiteY22" fmla="*/ 495673 h 4815840"/>
              <a:gd name="connsiteX23" fmla="*/ 11540000 w 12192001"/>
              <a:gd name="connsiteY23" fmla="*/ 495660 h 4815840"/>
              <a:gd name="connsiteX24" fmla="*/ 11624371 w 12192001"/>
              <a:gd name="connsiteY24" fmla="*/ 349989 h 4815840"/>
              <a:gd name="connsiteX25" fmla="*/ 11412281 w 12192001"/>
              <a:gd name="connsiteY25" fmla="*/ 571943 h 4815840"/>
              <a:gd name="connsiteX26" fmla="*/ 11624371 w 12192001"/>
              <a:gd name="connsiteY26" fmla="*/ 793897 h 4815840"/>
              <a:gd name="connsiteX27" fmla="*/ 11836460 w 12192001"/>
              <a:gd name="connsiteY27" fmla="*/ 571943 h 4815840"/>
              <a:gd name="connsiteX28" fmla="*/ 11624371 w 12192001"/>
              <a:gd name="connsiteY28" fmla="*/ 349989 h 4815840"/>
              <a:gd name="connsiteX29" fmla="*/ 0 w 12192001"/>
              <a:gd name="connsiteY29" fmla="*/ 0 h 4815840"/>
              <a:gd name="connsiteX30" fmla="*/ 12192001 w 12192001"/>
              <a:gd name="connsiteY30" fmla="*/ 0 h 4815840"/>
              <a:gd name="connsiteX31" fmla="*/ 12192001 w 12192001"/>
              <a:gd name="connsiteY31" fmla="*/ 4815840 h 4815840"/>
              <a:gd name="connsiteX32" fmla="*/ 0 w 12192001"/>
              <a:gd name="connsiteY32" fmla="*/ 4815840 h 4815840"/>
              <a:gd name="connsiteX33" fmla="*/ 0 w 12192001"/>
              <a:gd name="connsiteY3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0356 w 12192001"/>
              <a:gd name="connsiteY13" fmla="*/ 524982 h 4815840"/>
              <a:gd name="connsiteX14" fmla="*/ 11479696 w 12192001"/>
              <a:gd name="connsiteY14" fmla="*/ 521721 h 4815840"/>
              <a:gd name="connsiteX15" fmla="*/ 11493943 w 12192001"/>
              <a:gd name="connsiteY15" fmla="*/ 500271 h 4815840"/>
              <a:gd name="connsiteX16" fmla="*/ 11501374 w 12192001"/>
              <a:gd name="connsiteY16" fmla="*/ 498774 h 4815840"/>
              <a:gd name="connsiteX17" fmla="*/ 11501350 w 12192001"/>
              <a:gd name="connsiteY17" fmla="*/ 498442 h 4815840"/>
              <a:gd name="connsiteX18" fmla="*/ 11528691 w 12192001"/>
              <a:gd name="connsiteY18" fmla="*/ 495886 h 4815840"/>
              <a:gd name="connsiteX19" fmla="*/ 11539182 w 12192001"/>
              <a:gd name="connsiteY19" fmla="*/ 495676 h 4815840"/>
              <a:gd name="connsiteX20" fmla="*/ 11539262 w 12192001"/>
              <a:gd name="connsiteY20" fmla="*/ 495660 h 4815840"/>
              <a:gd name="connsiteX21" fmla="*/ 11539328 w 12192001"/>
              <a:gd name="connsiteY21" fmla="*/ 495673 h 4815840"/>
              <a:gd name="connsiteX22" fmla="*/ 11540000 w 12192001"/>
              <a:gd name="connsiteY22" fmla="*/ 495660 h 4815840"/>
              <a:gd name="connsiteX23" fmla="*/ 11624371 w 12192001"/>
              <a:gd name="connsiteY23" fmla="*/ 349989 h 4815840"/>
              <a:gd name="connsiteX24" fmla="*/ 11412281 w 12192001"/>
              <a:gd name="connsiteY24" fmla="*/ 571943 h 4815840"/>
              <a:gd name="connsiteX25" fmla="*/ 11624371 w 12192001"/>
              <a:gd name="connsiteY25" fmla="*/ 793897 h 4815840"/>
              <a:gd name="connsiteX26" fmla="*/ 11836460 w 12192001"/>
              <a:gd name="connsiteY26" fmla="*/ 571943 h 4815840"/>
              <a:gd name="connsiteX27" fmla="*/ 11624371 w 12192001"/>
              <a:gd name="connsiteY27" fmla="*/ 349989 h 4815840"/>
              <a:gd name="connsiteX28" fmla="*/ 0 w 12192001"/>
              <a:gd name="connsiteY28" fmla="*/ 0 h 4815840"/>
              <a:gd name="connsiteX29" fmla="*/ 12192001 w 12192001"/>
              <a:gd name="connsiteY29" fmla="*/ 0 h 4815840"/>
              <a:gd name="connsiteX30" fmla="*/ 12192001 w 12192001"/>
              <a:gd name="connsiteY30" fmla="*/ 4815840 h 4815840"/>
              <a:gd name="connsiteX31" fmla="*/ 0 w 12192001"/>
              <a:gd name="connsiteY31" fmla="*/ 4815840 h 4815840"/>
              <a:gd name="connsiteX32" fmla="*/ 0 w 12192001"/>
              <a:gd name="connsiteY3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1927 w 12192001"/>
              <a:gd name="connsiteY11" fmla="*/ 615325 h 4815840"/>
              <a:gd name="connsiteX12" fmla="*/ 11480356 w 12192001"/>
              <a:gd name="connsiteY12" fmla="*/ 524982 h 4815840"/>
              <a:gd name="connsiteX13" fmla="*/ 11479696 w 12192001"/>
              <a:gd name="connsiteY13" fmla="*/ 521721 h 4815840"/>
              <a:gd name="connsiteX14" fmla="*/ 11493943 w 12192001"/>
              <a:gd name="connsiteY14" fmla="*/ 500271 h 4815840"/>
              <a:gd name="connsiteX15" fmla="*/ 11501374 w 12192001"/>
              <a:gd name="connsiteY15" fmla="*/ 498774 h 4815840"/>
              <a:gd name="connsiteX16" fmla="*/ 11501350 w 12192001"/>
              <a:gd name="connsiteY16" fmla="*/ 498442 h 4815840"/>
              <a:gd name="connsiteX17" fmla="*/ 11528691 w 12192001"/>
              <a:gd name="connsiteY17" fmla="*/ 495886 h 4815840"/>
              <a:gd name="connsiteX18" fmla="*/ 11539182 w 12192001"/>
              <a:gd name="connsiteY18" fmla="*/ 495676 h 4815840"/>
              <a:gd name="connsiteX19" fmla="*/ 11539262 w 12192001"/>
              <a:gd name="connsiteY19" fmla="*/ 495660 h 4815840"/>
              <a:gd name="connsiteX20" fmla="*/ 11539328 w 12192001"/>
              <a:gd name="connsiteY20" fmla="*/ 495673 h 4815840"/>
              <a:gd name="connsiteX21" fmla="*/ 11540000 w 12192001"/>
              <a:gd name="connsiteY21" fmla="*/ 495660 h 4815840"/>
              <a:gd name="connsiteX22" fmla="*/ 11624371 w 12192001"/>
              <a:gd name="connsiteY22" fmla="*/ 349989 h 4815840"/>
              <a:gd name="connsiteX23" fmla="*/ 11412281 w 12192001"/>
              <a:gd name="connsiteY23" fmla="*/ 571943 h 4815840"/>
              <a:gd name="connsiteX24" fmla="*/ 11624371 w 12192001"/>
              <a:gd name="connsiteY24" fmla="*/ 793897 h 4815840"/>
              <a:gd name="connsiteX25" fmla="*/ 11836460 w 12192001"/>
              <a:gd name="connsiteY25" fmla="*/ 571943 h 4815840"/>
              <a:gd name="connsiteX26" fmla="*/ 11624371 w 12192001"/>
              <a:gd name="connsiteY26" fmla="*/ 349989 h 4815840"/>
              <a:gd name="connsiteX27" fmla="*/ 0 w 12192001"/>
              <a:gd name="connsiteY27" fmla="*/ 0 h 4815840"/>
              <a:gd name="connsiteX28" fmla="*/ 12192001 w 12192001"/>
              <a:gd name="connsiteY28" fmla="*/ 0 h 4815840"/>
              <a:gd name="connsiteX29" fmla="*/ 12192001 w 12192001"/>
              <a:gd name="connsiteY29" fmla="*/ 4815840 h 4815840"/>
              <a:gd name="connsiteX30" fmla="*/ 0 w 12192001"/>
              <a:gd name="connsiteY30" fmla="*/ 4815840 h 4815840"/>
              <a:gd name="connsiteX31" fmla="*/ 0 w 12192001"/>
              <a:gd name="connsiteY3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0356 w 12192001"/>
              <a:gd name="connsiteY11" fmla="*/ 524982 h 4815840"/>
              <a:gd name="connsiteX12" fmla="*/ 11479696 w 12192001"/>
              <a:gd name="connsiteY12" fmla="*/ 521721 h 4815840"/>
              <a:gd name="connsiteX13" fmla="*/ 11493943 w 12192001"/>
              <a:gd name="connsiteY13" fmla="*/ 500271 h 4815840"/>
              <a:gd name="connsiteX14" fmla="*/ 11501374 w 12192001"/>
              <a:gd name="connsiteY14" fmla="*/ 498774 h 4815840"/>
              <a:gd name="connsiteX15" fmla="*/ 11501350 w 12192001"/>
              <a:gd name="connsiteY15" fmla="*/ 498442 h 4815840"/>
              <a:gd name="connsiteX16" fmla="*/ 11528691 w 12192001"/>
              <a:gd name="connsiteY16" fmla="*/ 495886 h 4815840"/>
              <a:gd name="connsiteX17" fmla="*/ 11539182 w 12192001"/>
              <a:gd name="connsiteY17" fmla="*/ 495676 h 4815840"/>
              <a:gd name="connsiteX18" fmla="*/ 11539262 w 12192001"/>
              <a:gd name="connsiteY18" fmla="*/ 495660 h 4815840"/>
              <a:gd name="connsiteX19" fmla="*/ 11539328 w 12192001"/>
              <a:gd name="connsiteY19" fmla="*/ 495673 h 4815840"/>
              <a:gd name="connsiteX20" fmla="*/ 11540000 w 12192001"/>
              <a:gd name="connsiteY20" fmla="*/ 495660 h 4815840"/>
              <a:gd name="connsiteX21" fmla="*/ 11624371 w 12192001"/>
              <a:gd name="connsiteY21" fmla="*/ 349989 h 4815840"/>
              <a:gd name="connsiteX22" fmla="*/ 11412281 w 12192001"/>
              <a:gd name="connsiteY22" fmla="*/ 571943 h 4815840"/>
              <a:gd name="connsiteX23" fmla="*/ 11624371 w 12192001"/>
              <a:gd name="connsiteY23" fmla="*/ 793897 h 4815840"/>
              <a:gd name="connsiteX24" fmla="*/ 11836460 w 12192001"/>
              <a:gd name="connsiteY24" fmla="*/ 571943 h 4815840"/>
              <a:gd name="connsiteX25" fmla="*/ 11624371 w 12192001"/>
              <a:gd name="connsiteY25" fmla="*/ 349989 h 4815840"/>
              <a:gd name="connsiteX26" fmla="*/ 0 w 12192001"/>
              <a:gd name="connsiteY26" fmla="*/ 0 h 4815840"/>
              <a:gd name="connsiteX27" fmla="*/ 12192001 w 12192001"/>
              <a:gd name="connsiteY27" fmla="*/ 0 h 4815840"/>
              <a:gd name="connsiteX28" fmla="*/ 12192001 w 12192001"/>
              <a:gd name="connsiteY28" fmla="*/ 4815840 h 4815840"/>
              <a:gd name="connsiteX29" fmla="*/ 0 w 12192001"/>
              <a:gd name="connsiteY29" fmla="*/ 4815840 h 4815840"/>
              <a:gd name="connsiteX30" fmla="*/ 0 w 12192001"/>
              <a:gd name="connsiteY3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480356 w 12192001"/>
              <a:gd name="connsiteY10" fmla="*/ 524982 h 4815840"/>
              <a:gd name="connsiteX11" fmla="*/ 11479696 w 12192001"/>
              <a:gd name="connsiteY11" fmla="*/ 521721 h 4815840"/>
              <a:gd name="connsiteX12" fmla="*/ 11493943 w 12192001"/>
              <a:gd name="connsiteY12" fmla="*/ 500271 h 4815840"/>
              <a:gd name="connsiteX13" fmla="*/ 11501374 w 12192001"/>
              <a:gd name="connsiteY13" fmla="*/ 498774 h 4815840"/>
              <a:gd name="connsiteX14" fmla="*/ 11501350 w 12192001"/>
              <a:gd name="connsiteY14" fmla="*/ 498442 h 4815840"/>
              <a:gd name="connsiteX15" fmla="*/ 11528691 w 12192001"/>
              <a:gd name="connsiteY15" fmla="*/ 495886 h 4815840"/>
              <a:gd name="connsiteX16" fmla="*/ 11539182 w 12192001"/>
              <a:gd name="connsiteY16" fmla="*/ 495676 h 4815840"/>
              <a:gd name="connsiteX17" fmla="*/ 11539262 w 12192001"/>
              <a:gd name="connsiteY17" fmla="*/ 495660 h 4815840"/>
              <a:gd name="connsiteX18" fmla="*/ 11539328 w 12192001"/>
              <a:gd name="connsiteY18" fmla="*/ 495673 h 4815840"/>
              <a:gd name="connsiteX19" fmla="*/ 11540000 w 12192001"/>
              <a:gd name="connsiteY19" fmla="*/ 495660 h 4815840"/>
              <a:gd name="connsiteX20" fmla="*/ 11624371 w 12192001"/>
              <a:gd name="connsiteY20" fmla="*/ 349989 h 4815840"/>
              <a:gd name="connsiteX21" fmla="*/ 11412281 w 12192001"/>
              <a:gd name="connsiteY21" fmla="*/ 571943 h 4815840"/>
              <a:gd name="connsiteX22" fmla="*/ 11624371 w 12192001"/>
              <a:gd name="connsiteY22" fmla="*/ 793897 h 4815840"/>
              <a:gd name="connsiteX23" fmla="*/ 11836460 w 12192001"/>
              <a:gd name="connsiteY23" fmla="*/ 571943 h 4815840"/>
              <a:gd name="connsiteX24" fmla="*/ 11624371 w 12192001"/>
              <a:gd name="connsiteY24" fmla="*/ 349989 h 4815840"/>
              <a:gd name="connsiteX25" fmla="*/ 0 w 12192001"/>
              <a:gd name="connsiteY25" fmla="*/ 0 h 4815840"/>
              <a:gd name="connsiteX26" fmla="*/ 12192001 w 12192001"/>
              <a:gd name="connsiteY26" fmla="*/ 0 h 4815840"/>
              <a:gd name="connsiteX27" fmla="*/ 12192001 w 12192001"/>
              <a:gd name="connsiteY27" fmla="*/ 4815840 h 4815840"/>
              <a:gd name="connsiteX28" fmla="*/ 0 w 12192001"/>
              <a:gd name="connsiteY28" fmla="*/ 4815840 h 4815840"/>
              <a:gd name="connsiteX29" fmla="*/ 0 w 12192001"/>
              <a:gd name="connsiteY2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540000 w 12192001"/>
              <a:gd name="connsiteY18" fmla="*/ 495660 h 4815840"/>
              <a:gd name="connsiteX19" fmla="*/ 11624371 w 12192001"/>
              <a:gd name="connsiteY19" fmla="*/ 349989 h 4815840"/>
              <a:gd name="connsiteX20" fmla="*/ 11412281 w 12192001"/>
              <a:gd name="connsiteY20" fmla="*/ 571943 h 4815840"/>
              <a:gd name="connsiteX21" fmla="*/ 11624371 w 12192001"/>
              <a:gd name="connsiteY21" fmla="*/ 793897 h 4815840"/>
              <a:gd name="connsiteX22" fmla="*/ 11836460 w 12192001"/>
              <a:gd name="connsiteY22" fmla="*/ 571943 h 4815840"/>
              <a:gd name="connsiteX23" fmla="*/ 11624371 w 12192001"/>
              <a:gd name="connsiteY23" fmla="*/ 349989 h 4815840"/>
              <a:gd name="connsiteX24" fmla="*/ 0 w 12192001"/>
              <a:gd name="connsiteY24" fmla="*/ 0 h 4815840"/>
              <a:gd name="connsiteX25" fmla="*/ 12192001 w 12192001"/>
              <a:gd name="connsiteY25" fmla="*/ 0 h 4815840"/>
              <a:gd name="connsiteX26" fmla="*/ 12192001 w 12192001"/>
              <a:gd name="connsiteY26" fmla="*/ 4815840 h 4815840"/>
              <a:gd name="connsiteX27" fmla="*/ 0 w 12192001"/>
              <a:gd name="connsiteY27" fmla="*/ 4815840 h 4815840"/>
              <a:gd name="connsiteX28" fmla="*/ 0 w 12192001"/>
              <a:gd name="connsiteY28" fmla="*/ 0 h 4815840"/>
              <a:gd name="connsiteX0" fmla="*/ 11539328 w 12192001"/>
              <a:gd name="connsiteY0" fmla="*/ 495673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624371 w 12192001"/>
              <a:gd name="connsiteY18" fmla="*/ 349989 h 4815840"/>
              <a:gd name="connsiteX19" fmla="*/ 11412281 w 12192001"/>
              <a:gd name="connsiteY19" fmla="*/ 571943 h 4815840"/>
              <a:gd name="connsiteX20" fmla="*/ 11624371 w 12192001"/>
              <a:gd name="connsiteY20" fmla="*/ 793897 h 4815840"/>
              <a:gd name="connsiteX21" fmla="*/ 11836460 w 12192001"/>
              <a:gd name="connsiteY21" fmla="*/ 571943 h 4815840"/>
              <a:gd name="connsiteX22" fmla="*/ 11624371 w 12192001"/>
              <a:gd name="connsiteY22" fmla="*/ 349989 h 4815840"/>
              <a:gd name="connsiteX23" fmla="*/ 0 w 12192001"/>
              <a:gd name="connsiteY23" fmla="*/ 0 h 4815840"/>
              <a:gd name="connsiteX24" fmla="*/ 12192001 w 12192001"/>
              <a:gd name="connsiteY24" fmla="*/ 0 h 4815840"/>
              <a:gd name="connsiteX25" fmla="*/ 12192001 w 12192001"/>
              <a:gd name="connsiteY25" fmla="*/ 4815840 h 4815840"/>
              <a:gd name="connsiteX26" fmla="*/ 0 w 12192001"/>
              <a:gd name="connsiteY26" fmla="*/ 4815840 h 4815840"/>
              <a:gd name="connsiteX27" fmla="*/ 0 w 12192001"/>
              <a:gd name="connsiteY27" fmla="*/ 0 h 4815840"/>
              <a:gd name="connsiteX0" fmla="*/ 11539262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624371 w 12192001"/>
              <a:gd name="connsiteY17" fmla="*/ 349989 h 4815840"/>
              <a:gd name="connsiteX18" fmla="*/ 11412281 w 12192001"/>
              <a:gd name="connsiteY18" fmla="*/ 571943 h 4815840"/>
              <a:gd name="connsiteX19" fmla="*/ 11624371 w 12192001"/>
              <a:gd name="connsiteY19" fmla="*/ 793897 h 4815840"/>
              <a:gd name="connsiteX20" fmla="*/ 11836460 w 12192001"/>
              <a:gd name="connsiteY20" fmla="*/ 571943 h 4815840"/>
              <a:gd name="connsiteX21" fmla="*/ 11624371 w 12192001"/>
              <a:gd name="connsiteY21" fmla="*/ 349989 h 4815840"/>
              <a:gd name="connsiteX22" fmla="*/ 0 w 12192001"/>
              <a:gd name="connsiteY22" fmla="*/ 0 h 4815840"/>
              <a:gd name="connsiteX23" fmla="*/ 12192001 w 12192001"/>
              <a:gd name="connsiteY23" fmla="*/ 0 h 4815840"/>
              <a:gd name="connsiteX24" fmla="*/ 12192001 w 12192001"/>
              <a:gd name="connsiteY24" fmla="*/ 4815840 h 4815840"/>
              <a:gd name="connsiteX25" fmla="*/ 0 w 12192001"/>
              <a:gd name="connsiteY25" fmla="*/ 4815840 h 4815840"/>
              <a:gd name="connsiteX26" fmla="*/ 0 w 12192001"/>
              <a:gd name="connsiteY26" fmla="*/ 0 h 4815840"/>
              <a:gd name="connsiteX0" fmla="*/ 11539182 w 12192001"/>
              <a:gd name="connsiteY0" fmla="*/ 49567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624371 w 12192001"/>
              <a:gd name="connsiteY16" fmla="*/ 349989 h 4815840"/>
              <a:gd name="connsiteX17" fmla="*/ 11412281 w 12192001"/>
              <a:gd name="connsiteY17" fmla="*/ 571943 h 4815840"/>
              <a:gd name="connsiteX18" fmla="*/ 11624371 w 12192001"/>
              <a:gd name="connsiteY18" fmla="*/ 793897 h 4815840"/>
              <a:gd name="connsiteX19" fmla="*/ 11836460 w 12192001"/>
              <a:gd name="connsiteY19" fmla="*/ 571943 h 4815840"/>
              <a:gd name="connsiteX20" fmla="*/ 11624371 w 12192001"/>
              <a:gd name="connsiteY20" fmla="*/ 349989 h 4815840"/>
              <a:gd name="connsiteX21" fmla="*/ 0 w 12192001"/>
              <a:gd name="connsiteY21" fmla="*/ 0 h 4815840"/>
              <a:gd name="connsiteX22" fmla="*/ 12192001 w 12192001"/>
              <a:gd name="connsiteY22" fmla="*/ 0 h 4815840"/>
              <a:gd name="connsiteX23" fmla="*/ 12192001 w 12192001"/>
              <a:gd name="connsiteY23" fmla="*/ 4815840 h 4815840"/>
              <a:gd name="connsiteX24" fmla="*/ 0 w 12192001"/>
              <a:gd name="connsiteY24" fmla="*/ 4815840 h 4815840"/>
              <a:gd name="connsiteX25" fmla="*/ 0 w 12192001"/>
              <a:gd name="connsiteY25" fmla="*/ 0 h 4815840"/>
              <a:gd name="connsiteX0" fmla="*/ 11528691 w 12192001"/>
              <a:gd name="connsiteY0" fmla="*/ 49588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624371 w 12192001"/>
              <a:gd name="connsiteY15" fmla="*/ 349989 h 4815840"/>
              <a:gd name="connsiteX16" fmla="*/ 11412281 w 12192001"/>
              <a:gd name="connsiteY16" fmla="*/ 571943 h 4815840"/>
              <a:gd name="connsiteX17" fmla="*/ 11624371 w 12192001"/>
              <a:gd name="connsiteY17" fmla="*/ 793897 h 4815840"/>
              <a:gd name="connsiteX18" fmla="*/ 11836460 w 12192001"/>
              <a:gd name="connsiteY18" fmla="*/ 571943 h 4815840"/>
              <a:gd name="connsiteX19" fmla="*/ 11624371 w 12192001"/>
              <a:gd name="connsiteY19" fmla="*/ 349989 h 4815840"/>
              <a:gd name="connsiteX20" fmla="*/ 0 w 12192001"/>
              <a:gd name="connsiteY20" fmla="*/ 0 h 4815840"/>
              <a:gd name="connsiteX21" fmla="*/ 12192001 w 12192001"/>
              <a:gd name="connsiteY21" fmla="*/ 0 h 4815840"/>
              <a:gd name="connsiteX22" fmla="*/ 12192001 w 12192001"/>
              <a:gd name="connsiteY22" fmla="*/ 4815840 h 4815840"/>
              <a:gd name="connsiteX23" fmla="*/ 0 w 12192001"/>
              <a:gd name="connsiteY23" fmla="*/ 4815840 h 4815840"/>
              <a:gd name="connsiteX24" fmla="*/ 0 w 12192001"/>
              <a:gd name="connsiteY24"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624371 w 12192001"/>
              <a:gd name="connsiteY14" fmla="*/ 349989 h 4815840"/>
              <a:gd name="connsiteX15" fmla="*/ 11412281 w 12192001"/>
              <a:gd name="connsiteY15" fmla="*/ 571943 h 4815840"/>
              <a:gd name="connsiteX16" fmla="*/ 11624371 w 12192001"/>
              <a:gd name="connsiteY16" fmla="*/ 793897 h 4815840"/>
              <a:gd name="connsiteX17" fmla="*/ 11836460 w 12192001"/>
              <a:gd name="connsiteY17" fmla="*/ 571943 h 4815840"/>
              <a:gd name="connsiteX18" fmla="*/ 11624371 w 12192001"/>
              <a:gd name="connsiteY18" fmla="*/ 349989 h 4815840"/>
              <a:gd name="connsiteX19" fmla="*/ 0 w 12192001"/>
              <a:gd name="connsiteY19" fmla="*/ 0 h 4815840"/>
              <a:gd name="connsiteX20" fmla="*/ 12192001 w 12192001"/>
              <a:gd name="connsiteY20" fmla="*/ 0 h 4815840"/>
              <a:gd name="connsiteX21" fmla="*/ 12192001 w 12192001"/>
              <a:gd name="connsiteY21" fmla="*/ 4815840 h 4815840"/>
              <a:gd name="connsiteX22" fmla="*/ 0 w 12192001"/>
              <a:gd name="connsiteY22" fmla="*/ 4815840 h 4815840"/>
              <a:gd name="connsiteX23" fmla="*/ 0 w 12192001"/>
              <a:gd name="connsiteY23"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480356 w 12192001"/>
              <a:gd name="connsiteY8" fmla="*/ 524982 h 4815840"/>
              <a:gd name="connsiteX9" fmla="*/ 11479696 w 12192001"/>
              <a:gd name="connsiteY9" fmla="*/ 521721 h 4815840"/>
              <a:gd name="connsiteX10" fmla="*/ 11493943 w 12192001"/>
              <a:gd name="connsiteY10" fmla="*/ 500271 h 4815840"/>
              <a:gd name="connsiteX11" fmla="*/ 11501374 w 12192001"/>
              <a:gd name="connsiteY11" fmla="*/ 498774 h 4815840"/>
              <a:gd name="connsiteX12" fmla="*/ 11501350 w 12192001"/>
              <a:gd name="connsiteY12" fmla="*/ 498442 h 4815840"/>
              <a:gd name="connsiteX13" fmla="*/ 11624371 w 12192001"/>
              <a:gd name="connsiteY13" fmla="*/ 349989 h 4815840"/>
              <a:gd name="connsiteX14" fmla="*/ 11412281 w 12192001"/>
              <a:gd name="connsiteY14" fmla="*/ 571943 h 4815840"/>
              <a:gd name="connsiteX15" fmla="*/ 11624371 w 12192001"/>
              <a:gd name="connsiteY15" fmla="*/ 793897 h 4815840"/>
              <a:gd name="connsiteX16" fmla="*/ 11836460 w 12192001"/>
              <a:gd name="connsiteY16" fmla="*/ 571943 h 4815840"/>
              <a:gd name="connsiteX17" fmla="*/ 11624371 w 12192001"/>
              <a:gd name="connsiteY17" fmla="*/ 349989 h 4815840"/>
              <a:gd name="connsiteX18" fmla="*/ 0 w 12192001"/>
              <a:gd name="connsiteY18" fmla="*/ 0 h 4815840"/>
              <a:gd name="connsiteX19" fmla="*/ 12192001 w 12192001"/>
              <a:gd name="connsiteY19" fmla="*/ 0 h 4815840"/>
              <a:gd name="connsiteX20" fmla="*/ 12192001 w 12192001"/>
              <a:gd name="connsiteY20" fmla="*/ 4815840 h 4815840"/>
              <a:gd name="connsiteX21" fmla="*/ 0 w 12192001"/>
              <a:gd name="connsiteY21" fmla="*/ 4815840 h 4815840"/>
              <a:gd name="connsiteX22" fmla="*/ 0 w 12192001"/>
              <a:gd name="connsiteY22"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480356 w 12192001"/>
              <a:gd name="connsiteY7" fmla="*/ 524982 h 4815840"/>
              <a:gd name="connsiteX8" fmla="*/ 11479696 w 12192001"/>
              <a:gd name="connsiteY8" fmla="*/ 521721 h 4815840"/>
              <a:gd name="connsiteX9" fmla="*/ 11493943 w 12192001"/>
              <a:gd name="connsiteY9" fmla="*/ 500271 h 4815840"/>
              <a:gd name="connsiteX10" fmla="*/ 11501374 w 12192001"/>
              <a:gd name="connsiteY10" fmla="*/ 498774 h 4815840"/>
              <a:gd name="connsiteX11" fmla="*/ 11501350 w 12192001"/>
              <a:gd name="connsiteY11" fmla="*/ 498442 h 4815840"/>
              <a:gd name="connsiteX12" fmla="*/ 11624371 w 12192001"/>
              <a:gd name="connsiteY12" fmla="*/ 349989 h 4815840"/>
              <a:gd name="connsiteX13" fmla="*/ 11412281 w 12192001"/>
              <a:gd name="connsiteY13" fmla="*/ 571943 h 4815840"/>
              <a:gd name="connsiteX14" fmla="*/ 11624371 w 12192001"/>
              <a:gd name="connsiteY14" fmla="*/ 793897 h 4815840"/>
              <a:gd name="connsiteX15" fmla="*/ 11836460 w 12192001"/>
              <a:gd name="connsiteY15" fmla="*/ 571943 h 4815840"/>
              <a:gd name="connsiteX16" fmla="*/ 11624371 w 12192001"/>
              <a:gd name="connsiteY16" fmla="*/ 349989 h 4815840"/>
              <a:gd name="connsiteX17" fmla="*/ 0 w 12192001"/>
              <a:gd name="connsiteY17" fmla="*/ 0 h 4815840"/>
              <a:gd name="connsiteX18" fmla="*/ 12192001 w 12192001"/>
              <a:gd name="connsiteY18" fmla="*/ 0 h 4815840"/>
              <a:gd name="connsiteX19" fmla="*/ 12192001 w 12192001"/>
              <a:gd name="connsiteY19" fmla="*/ 4815840 h 4815840"/>
              <a:gd name="connsiteX20" fmla="*/ 0 w 12192001"/>
              <a:gd name="connsiteY20" fmla="*/ 4815840 h 4815840"/>
              <a:gd name="connsiteX21" fmla="*/ 0 w 12192001"/>
              <a:gd name="connsiteY21"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501350 w 12192001"/>
              <a:gd name="connsiteY10" fmla="*/ 498442 h 4815840"/>
              <a:gd name="connsiteX11" fmla="*/ 11624371 w 12192001"/>
              <a:gd name="connsiteY11" fmla="*/ 349989 h 4815840"/>
              <a:gd name="connsiteX12" fmla="*/ 11412281 w 12192001"/>
              <a:gd name="connsiteY12" fmla="*/ 571943 h 4815840"/>
              <a:gd name="connsiteX13" fmla="*/ 11624371 w 12192001"/>
              <a:gd name="connsiteY13" fmla="*/ 793897 h 4815840"/>
              <a:gd name="connsiteX14" fmla="*/ 11836460 w 12192001"/>
              <a:gd name="connsiteY14" fmla="*/ 571943 h 4815840"/>
              <a:gd name="connsiteX15" fmla="*/ 11624371 w 12192001"/>
              <a:gd name="connsiteY15" fmla="*/ 349989 h 4815840"/>
              <a:gd name="connsiteX16" fmla="*/ 0 w 12192001"/>
              <a:gd name="connsiteY16" fmla="*/ 0 h 4815840"/>
              <a:gd name="connsiteX17" fmla="*/ 12192001 w 12192001"/>
              <a:gd name="connsiteY17" fmla="*/ 0 h 4815840"/>
              <a:gd name="connsiteX18" fmla="*/ 12192001 w 12192001"/>
              <a:gd name="connsiteY18" fmla="*/ 4815840 h 4815840"/>
              <a:gd name="connsiteX19" fmla="*/ 0 w 12192001"/>
              <a:gd name="connsiteY19" fmla="*/ 4815840 h 4815840"/>
              <a:gd name="connsiteX20" fmla="*/ 0 w 12192001"/>
              <a:gd name="connsiteY20"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624371 w 12192001"/>
              <a:gd name="connsiteY10" fmla="*/ 349989 h 4815840"/>
              <a:gd name="connsiteX11" fmla="*/ 11412281 w 12192001"/>
              <a:gd name="connsiteY11" fmla="*/ 571943 h 4815840"/>
              <a:gd name="connsiteX12" fmla="*/ 11624371 w 12192001"/>
              <a:gd name="connsiteY12" fmla="*/ 793897 h 4815840"/>
              <a:gd name="connsiteX13" fmla="*/ 11836460 w 12192001"/>
              <a:gd name="connsiteY13" fmla="*/ 571943 h 4815840"/>
              <a:gd name="connsiteX14" fmla="*/ 11624371 w 12192001"/>
              <a:gd name="connsiteY14" fmla="*/ 349989 h 4815840"/>
              <a:gd name="connsiteX15" fmla="*/ 0 w 12192001"/>
              <a:gd name="connsiteY15" fmla="*/ 0 h 4815840"/>
              <a:gd name="connsiteX16" fmla="*/ 12192001 w 12192001"/>
              <a:gd name="connsiteY16" fmla="*/ 0 h 4815840"/>
              <a:gd name="connsiteX17" fmla="*/ 12192001 w 12192001"/>
              <a:gd name="connsiteY17" fmla="*/ 4815840 h 4815840"/>
              <a:gd name="connsiteX18" fmla="*/ 0 w 12192001"/>
              <a:gd name="connsiteY18" fmla="*/ 4815840 h 4815840"/>
              <a:gd name="connsiteX19" fmla="*/ 0 w 12192001"/>
              <a:gd name="connsiteY19"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480356 w 12192001"/>
              <a:gd name="connsiteY5" fmla="*/ 524982 h 4815840"/>
              <a:gd name="connsiteX6" fmla="*/ 11479696 w 12192001"/>
              <a:gd name="connsiteY6" fmla="*/ 521721 h 4815840"/>
              <a:gd name="connsiteX7" fmla="*/ 11493943 w 12192001"/>
              <a:gd name="connsiteY7" fmla="*/ 500271 h 4815840"/>
              <a:gd name="connsiteX8" fmla="*/ 11501374 w 12192001"/>
              <a:gd name="connsiteY8" fmla="*/ 498774 h 4815840"/>
              <a:gd name="connsiteX9" fmla="*/ 11624371 w 12192001"/>
              <a:gd name="connsiteY9" fmla="*/ 349989 h 4815840"/>
              <a:gd name="connsiteX10" fmla="*/ 11412281 w 12192001"/>
              <a:gd name="connsiteY10" fmla="*/ 571943 h 4815840"/>
              <a:gd name="connsiteX11" fmla="*/ 11624371 w 12192001"/>
              <a:gd name="connsiteY11" fmla="*/ 793897 h 4815840"/>
              <a:gd name="connsiteX12" fmla="*/ 11836460 w 12192001"/>
              <a:gd name="connsiteY12" fmla="*/ 571943 h 4815840"/>
              <a:gd name="connsiteX13" fmla="*/ 11624371 w 12192001"/>
              <a:gd name="connsiteY13" fmla="*/ 349989 h 4815840"/>
              <a:gd name="connsiteX14" fmla="*/ 0 w 12192001"/>
              <a:gd name="connsiteY14" fmla="*/ 0 h 4815840"/>
              <a:gd name="connsiteX15" fmla="*/ 12192001 w 12192001"/>
              <a:gd name="connsiteY15" fmla="*/ 0 h 4815840"/>
              <a:gd name="connsiteX16" fmla="*/ 12192001 w 12192001"/>
              <a:gd name="connsiteY16" fmla="*/ 4815840 h 4815840"/>
              <a:gd name="connsiteX17" fmla="*/ 0 w 12192001"/>
              <a:gd name="connsiteY17" fmla="*/ 4815840 h 4815840"/>
              <a:gd name="connsiteX18" fmla="*/ 0 w 12192001"/>
              <a:gd name="connsiteY18"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501374 w 12192001"/>
              <a:gd name="connsiteY7" fmla="*/ 498774 h 4815840"/>
              <a:gd name="connsiteX8" fmla="*/ 11624371 w 12192001"/>
              <a:gd name="connsiteY8" fmla="*/ 349989 h 4815840"/>
              <a:gd name="connsiteX9" fmla="*/ 11412281 w 12192001"/>
              <a:gd name="connsiteY9" fmla="*/ 571943 h 4815840"/>
              <a:gd name="connsiteX10" fmla="*/ 11624371 w 12192001"/>
              <a:gd name="connsiteY10" fmla="*/ 793897 h 4815840"/>
              <a:gd name="connsiteX11" fmla="*/ 11836460 w 12192001"/>
              <a:gd name="connsiteY11" fmla="*/ 571943 h 4815840"/>
              <a:gd name="connsiteX12" fmla="*/ 11624371 w 12192001"/>
              <a:gd name="connsiteY12" fmla="*/ 349989 h 4815840"/>
              <a:gd name="connsiteX13" fmla="*/ 0 w 12192001"/>
              <a:gd name="connsiteY13" fmla="*/ 0 h 4815840"/>
              <a:gd name="connsiteX14" fmla="*/ 12192001 w 12192001"/>
              <a:gd name="connsiteY14" fmla="*/ 0 h 4815840"/>
              <a:gd name="connsiteX15" fmla="*/ 12192001 w 12192001"/>
              <a:gd name="connsiteY15" fmla="*/ 4815840 h 4815840"/>
              <a:gd name="connsiteX16" fmla="*/ 0 w 12192001"/>
              <a:gd name="connsiteY16" fmla="*/ 4815840 h 4815840"/>
              <a:gd name="connsiteX17" fmla="*/ 0 w 12192001"/>
              <a:gd name="connsiteY17"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624371 w 12192001"/>
              <a:gd name="connsiteY7" fmla="*/ 349989 h 4815840"/>
              <a:gd name="connsiteX8" fmla="*/ 11412281 w 12192001"/>
              <a:gd name="connsiteY8" fmla="*/ 571943 h 4815840"/>
              <a:gd name="connsiteX9" fmla="*/ 11624371 w 12192001"/>
              <a:gd name="connsiteY9" fmla="*/ 793897 h 4815840"/>
              <a:gd name="connsiteX10" fmla="*/ 11836460 w 12192001"/>
              <a:gd name="connsiteY10" fmla="*/ 571943 h 4815840"/>
              <a:gd name="connsiteX11" fmla="*/ 11624371 w 12192001"/>
              <a:gd name="connsiteY11" fmla="*/ 349989 h 4815840"/>
              <a:gd name="connsiteX12" fmla="*/ 0 w 12192001"/>
              <a:gd name="connsiteY12" fmla="*/ 0 h 4815840"/>
              <a:gd name="connsiteX13" fmla="*/ 12192001 w 12192001"/>
              <a:gd name="connsiteY13" fmla="*/ 0 h 4815840"/>
              <a:gd name="connsiteX14" fmla="*/ 12192001 w 12192001"/>
              <a:gd name="connsiteY14" fmla="*/ 4815840 h 4815840"/>
              <a:gd name="connsiteX15" fmla="*/ 0 w 12192001"/>
              <a:gd name="connsiteY15" fmla="*/ 4815840 h 4815840"/>
              <a:gd name="connsiteX16" fmla="*/ 0 w 12192001"/>
              <a:gd name="connsiteY16"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480356 w 12192001"/>
              <a:gd name="connsiteY3" fmla="*/ 524982 h 4815840"/>
              <a:gd name="connsiteX4" fmla="*/ 11479696 w 12192001"/>
              <a:gd name="connsiteY4" fmla="*/ 521721 h 4815840"/>
              <a:gd name="connsiteX5" fmla="*/ 11493943 w 12192001"/>
              <a:gd name="connsiteY5" fmla="*/ 500271 h 4815840"/>
              <a:gd name="connsiteX6" fmla="*/ 11624371 w 12192001"/>
              <a:gd name="connsiteY6" fmla="*/ 349989 h 4815840"/>
              <a:gd name="connsiteX7" fmla="*/ 11412281 w 12192001"/>
              <a:gd name="connsiteY7" fmla="*/ 571943 h 4815840"/>
              <a:gd name="connsiteX8" fmla="*/ 11624371 w 12192001"/>
              <a:gd name="connsiteY8" fmla="*/ 793897 h 4815840"/>
              <a:gd name="connsiteX9" fmla="*/ 11836460 w 12192001"/>
              <a:gd name="connsiteY9" fmla="*/ 571943 h 4815840"/>
              <a:gd name="connsiteX10" fmla="*/ 11624371 w 12192001"/>
              <a:gd name="connsiteY10" fmla="*/ 349989 h 4815840"/>
              <a:gd name="connsiteX11" fmla="*/ 0 w 12192001"/>
              <a:gd name="connsiteY11" fmla="*/ 0 h 4815840"/>
              <a:gd name="connsiteX12" fmla="*/ 12192001 w 12192001"/>
              <a:gd name="connsiteY12" fmla="*/ 0 h 4815840"/>
              <a:gd name="connsiteX13" fmla="*/ 12192001 w 12192001"/>
              <a:gd name="connsiteY13" fmla="*/ 4815840 h 4815840"/>
              <a:gd name="connsiteX14" fmla="*/ 0 w 12192001"/>
              <a:gd name="connsiteY14" fmla="*/ 4815840 h 4815840"/>
              <a:gd name="connsiteX15" fmla="*/ 0 w 12192001"/>
              <a:gd name="connsiteY15" fmla="*/ 0 h 4815840"/>
              <a:gd name="connsiteX0" fmla="*/ 11493943 w 12192001"/>
              <a:gd name="connsiteY0" fmla="*/ 50027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493943 w 12192001"/>
              <a:gd name="connsiteY4" fmla="*/ 500271 h 4815840"/>
              <a:gd name="connsiteX5" fmla="*/ 11624371 w 12192001"/>
              <a:gd name="connsiteY5" fmla="*/ 349989 h 4815840"/>
              <a:gd name="connsiteX6" fmla="*/ 11412281 w 12192001"/>
              <a:gd name="connsiteY6" fmla="*/ 571943 h 4815840"/>
              <a:gd name="connsiteX7" fmla="*/ 11624371 w 12192001"/>
              <a:gd name="connsiteY7" fmla="*/ 793897 h 4815840"/>
              <a:gd name="connsiteX8" fmla="*/ 11836460 w 12192001"/>
              <a:gd name="connsiteY8" fmla="*/ 571943 h 4815840"/>
              <a:gd name="connsiteX9" fmla="*/ 11624371 w 12192001"/>
              <a:gd name="connsiteY9" fmla="*/ 349989 h 4815840"/>
              <a:gd name="connsiteX10" fmla="*/ 0 w 12192001"/>
              <a:gd name="connsiteY10" fmla="*/ 0 h 4815840"/>
              <a:gd name="connsiteX11" fmla="*/ 12192001 w 12192001"/>
              <a:gd name="connsiteY11" fmla="*/ 0 h 4815840"/>
              <a:gd name="connsiteX12" fmla="*/ 12192001 w 12192001"/>
              <a:gd name="connsiteY12" fmla="*/ 4815840 h 4815840"/>
              <a:gd name="connsiteX13" fmla="*/ 0 w 12192001"/>
              <a:gd name="connsiteY13" fmla="*/ 4815840 h 4815840"/>
              <a:gd name="connsiteX14" fmla="*/ 0 w 12192001"/>
              <a:gd name="connsiteY14" fmla="*/ 0 h 4815840"/>
              <a:gd name="connsiteX0" fmla="*/ 11479696 w 12192001"/>
              <a:gd name="connsiteY0" fmla="*/ 52172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624371 w 12192001"/>
              <a:gd name="connsiteY4" fmla="*/ 349989 h 4815840"/>
              <a:gd name="connsiteX5" fmla="*/ 11412281 w 12192001"/>
              <a:gd name="connsiteY5" fmla="*/ 571943 h 4815840"/>
              <a:gd name="connsiteX6" fmla="*/ 11624371 w 12192001"/>
              <a:gd name="connsiteY6" fmla="*/ 793897 h 4815840"/>
              <a:gd name="connsiteX7" fmla="*/ 11836460 w 12192001"/>
              <a:gd name="connsiteY7" fmla="*/ 571943 h 4815840"/>
              <a:gd name="connsiteX8" fmla="*/ 11624371 w 12192001"/>
              <a:gd name="connsiteY8" fmla="*/ 349989 h 4815840"/>
              <a:gd name="connsiteX9" fmla="*/ 0 w 12192001"/>
              <a:gd name="connsiteY9" fmla="*/ 0 h 4815840"/>
              <a:gd name="connsiteX10" fmla="*/ 12192001 w 12192001"/>
              <a:gd name="connsiteY10" fmla="*/ 0 h 4815840"/>
              <a:gd name="connsiteX11" fmla="*/ 12192001 w 12192001"/>
              <a:gd name="connsiteY11" fmla="*/ 4815840 h 4815840"/>
              <a:gd name="connsiteX12" fmla="*/ 0 w 12192001"/>
              <a:gd name="connsiteY12" fmla="*/ 4815840 h 4815840"/>
              <a:gd name="connsiteX13" fmla="*/ 0 w 12192001"/>
              <a:gd name="connsiteY13" fmla="*/ 0 h 4815840"/>
              <a:gd name="connsiteX0" fmla="*/ 11480356 w 12192001"/>
              <a:gd name="connsiteY0" fmla="*/ 524982 h 4815840"/>
              <a:gd name="connsiteX1" fmla="*/ 11540020 w 12192001"/>
              <a:gd name="connsiteY1" fmla="*/ 495812 h 4815840"/>
              <a:gd name="connsiteX2" fmla="*/ 11480356 w 12192001"/>
              <a:gd name="connsiteY2" fmla="*/ 524982 h 4815840"/>
              <a:gd name="connsiteX3" fmla="*/ 11624371 w 12192001"/>
              <a:gd name="connsiteY3" fmla="*/ 349989 h 4815840"/>
              <a:gd name="connsiteX4" fmla="*/ 11412281 w 12192001"/>
              <a:gd name="connsiteY4" fmla="*/ 571943 h 4815840"/>
              <a:gd name="connsiteX5" fmla="*/ 11624371 w 12192001"/>
              <a:gd name="connsiteY5" fmla="*/ 793897 h 4815840"/>
              <a:gd name="connsiteX6" fmla="*/ 11836460 w 12192001"/>
              <a:gd name="connsiteY6" fmla="*/ 571943 h 4815840"/>
              <a:gd name="connsiteX7" fmla="*/ 11624371 w 12192001"/>
              <a:gd name="connsiteY7" fmla="*/ 349989 h 4815840"/>
              <a:gd name="connsiteX8" fmla="*/ 0 w 12192001"/>
              <a:gd name="connsiteY8" fmla="*/ 0 h 4815840"/>
              <a:gd name="connsiteX9" fmla="*/ 12192001 w 12192001"/>
              <a:gd name="connsiteY9" fmla="*/ 0 h 4815840"/>
              <a:gd name="connsiteX10" fmla="*/ 12192001 w 12192001"/>
              <a:gd name="connsiteY10" fmla="*/ 4815840 h 4815840"/>
              <a:gd name="connsiteX11" fmla="*/ 0 w 12192001"/>
              <a:gd name="connsiteY11" fmla="*/ 4815840 h 4815840"/>
              <a:gd name="connsiteX12" fmla="*/ 0 w 12192001"/>
              <a:gd name="connsiteY12" fmla="*/ 0 h 4815840"/>
              <a:gd name="connsiteX0" fmla="*/ 11624371 w 12192001"/>
              <a:gd name="connsiteY0" fmla="*/ 349989 h 4815840"/>
              <a:gd name="connsiteX1" fmla="*/ 11412281 w 12192001"/>
              <a:gd name="connsiteY1" fmla="*/ 571943 h 4815840"/>
              <a:gd name="connsiteX2" fmla="*/ 11624371 w 12192001"/>
              <a:gd name="connsiteY2" fmla="*/ 793897 h 4815840"/>
              <a:gd name="connsiteX3" fmla="*/ 11836460 w 12192001"/>
              <a:gd name="connsiteY3" fmla="*/ 571943 h 4815840"/>
              <a:gd name="connsiteX4" fmla="*/ 11624371 w 12192001"/>
              <a:gd name="connsiteY4" fmla="*/ 349989 h 4815840"/>
              <a:gd name="connsiteX5" fmla="*/ 0 w 12192001"/>
              <a:gd name="connsiteY5" fmla="*/ 0 h 4815840"/>
              <a:gd name="connsiteX6" fmla="*/ 12192001 w 12192001"/>
              <a:gd name="connsiteY6" fmla="*/ 0 h 4815840"/>
              <a:gd name="connsiteX7" fmla="*/ 12192001 w 12192001"/>
              <a:gd name="connsiteY7" fmla="*/ 4815840 h 4815840"/>
              <a:gd name="connsiteX8" fmla="*/ 0 w 12192001"/>
              <a:gd name="connsiteY8" fmla="*/ 4815840 h 4815840"/>
              <a:gd name="connsiteX9" fmla="*/ 0 w 12192001"/>
              <a:gd name="connsiteY9"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815840">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4815840"/>
                </a:lnTo>
                <a:lnTo>
                  <a:pt x="0" y="481584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p>
        </p:txBody>
      </p:sp>
      <p:sp>
        <p:nvSpPr>
          <p:cNvPr id="2" name="Title 1"/>
          <p:cNvSpPr>
            <a:spLocks noGrp="1"/>
          </p:cNvSpPr>
          <p:nvPr>
            <p:ph type="title"/>
          </p:nvPr>
        </p:nvSpPr>
        <p:spPr>
          <a:xfrm>
            <a:off x="217212" y="960441"/>
            <a:ext cx="3641556" cy="548320"/>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217211" y="1517905"/>
            <a:ext cx="3641557" cy="960440"/>
          </a:xfrm>
        </p:spPr>
        <p:txBody>
          <a:bodyPr>
            <a:noAutofit/>
          </a:bodyPr>
          <a:lstStyle>
            <a:lvl1pPr marL="0" indent="0">
              <a:lnSpc>
                <a:spcPct val="120000"/>
              </a:lnSpc>
              <a:spcBef>
                <a:spcPts val="0"/>
              </a:spcBef>
              <a:buNone/>
              <a:defRPr sz="825">
                <a:solidFill>
                  <a:schemeClr val="bg1"/>
                </a:solidFill>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18539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Full Bleed Pictur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9148374" cy="5143699"/>
          </a:xfrm>
          <a:custGeom>
            <a:avLst/>
            <a:gdLst>
              <a:gd name="connsiteX0" fmla="*/ 11624370 w 12197832"/>
              <a:gd name="connsiteY0" fmla="*/ 349989 h 6858265"/>
              <a:gd name="connsiteX1" fmla="*/ 11412280 w 12197832"/>
              <a:gd name="connsiteY1" fmla="*/ 571943 h 6858265"/>
              <a:gd name="connsiteX2" fmla="*/ 11624370 w 12197832"/>
              <a:gd name="connsiteY2" fmla="*/ 793897 h 6858265"/>
              <a:gd name="connsiteX3" fmla="*/ 11836459 w 12197832"/>
              <a:gd name="connsiteY3" fmla="*/ 571943 h 6858265"/>
              <a:gd name="connsiteX4" fmla="*/ 11624370 w 12197832"/>
              <a:gd name="connsiteY4" fmla="*/ 349989 h 6858265"/>
              <a:gd name="connsiteX5" fmla="*/ 131736 w 12197832"/>
              <a:gd name="connsiteY5" fmla="*/ 0 h 6858265"/>
              <a:gd name="connsiteX6" fmla="*/ 12192000 w 12197832"/>
              <a:gd name="connsiteY6" fmla="*/ 0 h 6858265"/>
              <a:gd name="connsiteX7" fmla="*/ 12197832 w 12197832"/>
              <a:gd name="connsiteY7" fmla="*/ 6858265 h 6858265"/>
              <a:gd name="connsiteX8" fmla="*/ 0 w 12197832"/>
              <a:gd name="connsiteY8" fmla="*/ 6858000 h 6858265"/>
              <a:gd name="connsiteX9" fmla="*/ 0 w 12197832"/>
              <a:gd name="connsiteY9" fmla="*/ 4757980 h 6858265"/>
              <a:gd name="connsiteX10" fmla="*/ 131736 w 12197832"/>
              <a:gd name="connsiteY10" fmla="*/ 475798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7832" h="6858265">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131736" y="0"/>
                </a:moveTo>
                <a:lnTo>
                  <a:pt x="12192000" y="0"/>
                </a:lnTo>
                <a:lnTo>
                  <a:pt x="12197832" y="6858265"/>
                </a:lnTo>
                <a:lnTo>
                  <a:pt x="0" y="6858000"/>
                </a:lnTo>
                <a:lnTo>
                  <a:pt x="0" y="4757980"/>
                </a:lnTo>
                <a:lnTo>
                  <a:pt x="131736" y="475798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11" name="Freeform 10"/>
          <p:cNvSpPr/>
          <p:nvPr userDrawn="1"/>
        </p:nvSpPr>
        <p:spPr>
          <a:xfrm>
            <a:off x="8559211" y="262492"/>
            <a:ext cx="318134" cy="332931"/>
          </a:xfrm>
          <a:custGeom>
            <a:avLst/>
            <a:gdLst>
              <a:gd name="connsiteX0" fmla="*/ 727326 w 2415592"/>
              <a:gd name="connsiteY0" fmla="*/ 831237 h 2533066"/>
              <a:gd name="connsiteX1" fmla="*/ 723499 w 2415592"/>
              <a:gd name="connsiteY1" fmla="*/ 831314 h 2533066"/>
              <a:gd name="connsiteX2" fmla="*/ 723124 w 2415592"/>
              <a:gd name="connsiteY2" fmla="*/ 831238 h 2533066"/>
              <a:gd name="connsiteX3" fmla="*/ 722667 w 2415592"/>
              <a:gd name="connsiteY3" fmla="*/ 831330 h 2533066"/>
              <a:gd name="connsiteX4" fmla="*/ 662924 w 2415592"/>
              <a:gd name="connsiteY4" fmla="*/ 832527 h 2533066"/>
              <a:gd name="connsiteX5" fmla="*/ 507223 w 2415592"/>
              <a:gd name="connsiteY5" fmla="*/ 847112 h 2533066"/>
              <a:gd name="connsiteX6" fmla="*/ 507361 w 2415592"/>
              <a:gd name="connsiteY6" fmla="*/ 849009 h 2533066"/>
              <a:gd name="connsiteX7" fmla="*/ 465044 w 2415592"/>
              <a:gd name="connsiteY7" fmla="*/ 857552 h 2533066"/>
              <a:gd name="connsiteX8" fmla="*/ 383914 w 2415592"/>
              <a:gd name="connsiteY8" fmla="*/ 979949 h 2533066"/>
              <a:gd name="connsiteX9" fmla="*/ 387671 w 2415592"/>
              <a:gd name="connsiteY9" fmla="*/ 998560 h 2533066"/>
              <a:gd name="connsiteX10" fmla="*/ 396613 w 2415592"/>
              <a:gd name="connsiteY10" fmla="*/ 1478423 h 2533066"/>
              <a:gd name="connsiteX11" fmla="*/ 396614 w 2415592"/>
              <a:gd name="connsiteY11" fmla="*/ 1478423 h 2533066"/>
              <a:gd name="connsiteX12" fmla="*/ 396614 w 2415592"/>
              <a:gd name="connsiteY12" fmla="*/ 1494297 h 2533066"/>
              <a:gd name="connsiteX13" fmla="*/ 396614 w 2415592"/>
              <a:gd name="connsiteY13" fmla="*/ 1514082 h 2533066"/>
              <a:gd name="connsiteX14" fmla="*/ 542692 w 2415592"/>
              <a:gd name="connsiteY14" fmla="*/ 1663335 h 2533066"/>
              <a:gd name="connsiteX15" fmla="*/ 1888773 w 2415592"/>
              <a:gd name="connsiteY15" fmla="*/ 1653810 h 2533066"/>
              <a:gd name="connsiteX16" fmla="*/ 2022151 w 2415592"/>
              <a:gd name="connsiteY16" fmla="*/ 1514082 h 2533066"/>
              <a:gd name="connsiteX17" fmla="*/ 2022151 w 2415592"/>
              <a:gd name="connsiteY17" fmla="*/ 1494297 h 2533066"/>
              <a:gd name="connsiteX18" fmla="*/ 2022151 w 2415592"/>
              <a:gd name="connsiteY18" fmla="*/ 1410491 h 2533066"/>
              <a:gd name="connsiteX19" fmla="*/ 2022151 w 2415592"/>
              <a:gd name="connsiteY19" fmla="*/ 1400148 h 2533066"/>
              <a:gd name="connsiteX20" fmla="*/ 2020580 w 2415592"/>
              <a:gd name="connsiteY20" fmla="*/ 1392408 h 2533066"/>
              <a:gd name="connsiteX21" fmla="*/ 2027919 w 2415592"/>
              <a:gd name="connsiteY21" fmla="*/ 998560 h 2533066"/>
              <a:gd name="connsiteX22" fmla="*/ 2031676 w 2415592"/>
              <a:gd name="connsiteY22" fmla="*/ 979949 h 2533066"/>
              <a:gd name="connsiteX23" fmla="*/ 1950546 w 2415592"/>
              <a:gd name="connsiteY23" fmla="*/ 857552 h 2533066"/>
              <a:gd name="connsiteX24" fmla="*/ 1908229 w 2415592"/>
              <a:gd name="connsiteY24" fmla="*/ 849009 h 2533066"/>
              <a:gd name="connsiteX25" fmla="*/ 1908367 w 2415592"/>
              <a:gd name="connsiteY25" fmla="*/ 847112 h 2533066"/>
              <a:gd name="connsiteX26" fmla="*/ 1752666 w 2415592"/>
              <a:gd name="connsiteY26" fmla="*/ 832527 h 2533066"/>
              <a:gd name="connsiteX27" fmla="*/ 1692923 w 2415592"/>
              <a:gd name="connsiteY27" fmla="*/ 831330 h 2533066"/>
              <a:gd name="connsiteX28" fmla="*/ 1692466 w 2415592"/>
              <a:gd name="connsiteY28" fmla="*/ 831238 h 2533066"/>
              <a:gd name="connsiteX29" fmla="*/ 1692091 w 2415592"/>
              <a:gd name="connsiteY29" fmla="*/ 831314 h 2533066"/>
              <a:gd name="connsiteX30" fmla="*/ 1688264 w 2415592"/>
              <a:gd name="connsiteY30" fmla="*/ 831237 h 2533066"/>
              <a:gd name="connsiteX31" fmla="*/ 1688151 w 2415592"/>
              <a:gd name="connsiteY31" fmla="*/ 832109 h 2533066"/>
              <a:gd name="connsiteX32" fmla="*/ 1671256 w 2415592"/>
              <a:gd name="connsiteY32" fmla="*/ 835520 h 2533066"/>
              <a:gd name="connsiteX33" fmla="*/ 1647283 w 2415592"/>
              <a:gd name="connsiteY33" fmla="*/ 855261 h 2533066"/>
              <a:gd name="connsiteX34" fmla="*/ 1638291 w 2415592"/>
              <a:gd name="connsiteY34" fmla="*/ 884698 h 2533066"/>
              <a:gd name="connsiteX35" fmla="*/ 1637977 w 2415592"/>
              <a:gd name="connsiteY35" fmla="*/ 884698 h 2533066"/>
              <a:gd name="connsiteX36" fmla="*/ 1637977 w 2415592"/>
              <a:gd name="connsiteY36" fmla="*/ 885726 h 2533066"/>
              <a:gd name="connsiteX37" fmla="*/ 1637977 w 2415592"/>
              <a:gd name="connsiteY37" fmla="*/ 989352 h 2533066"/>
              <a:gd name="connsiteX38" fmla="*/ 1635831 w 2415592"/>
              <a:gd name="connsiteY38" fmla="*/ 989473 h 2533066"/>
              <a:gd name="connsiteX39" fmla="*/ 1635831 w 2415592"/>
              <a:gd name="connsiteY39" fmla="*/ 1233401 h 2533066"/>
              <a:gd name="connsiteX40" fmla="*/ 1504489 w 2415592"/>
              <a:gd name="connsiteY40" fmla="*/ 1227084 h 2533066"/>
              <a:gd name="connsiteX41" fmla="*/ 1314113 w 2415592"/>
              <a:gd name="connsiteY41" fmla="*/ 1222483 h 2533066"/>
              <a:gd name="connsiteX42" fmla="*/ 903329 w 2415592"/>
              <a:gd name="connsiteY42" fmla="*/ 1229157 h 2533066"/>
              <a:gd name="connsiteX43" fmla="*/ 779759 w 2415592"/>
              <a:gd name="connsiteY43" fmla="*/ 1238067 h 2533066"/>
              <a:gd name="connsiteX44" fmla="*/ 779759 w 2415592"/>
              <a:gd name="connsiteY44" fmla="*/ 989473 h 2533066"/>
              <a:gd name="connsiteX45" fmla="*/ 777613 w 2415592"/>
              <a:gd name="connsiteY45" fmla="*/ 989352 h 2533066"/>
              <a:gd name="connsiteX46" fmla="*/ 777613 w 2415592"/>
              <a:gd name="connsiteY46" fmla="*/ 885726 h 2533066"/>
              <a:gd name="connsiteX47" fmla="*/ 777613 w 2415592"/>
              <a:gd name="connsiteY47" fmla="*/ 884698 h 2533066"/>
              <a:gd name="connsiteX48" fmla="*/ 777299 w 2415592"/>
              <a:gd name="connsiteY48" fmla="*/ 884698 h 2533066"/>
              <a:gd name="connsiteX49" fmla="*/ 768307 w 2415592"/>
              <a:gd name="connsiteY49" fmla="*/ 855261 h 2533066"/>
              <a:gd name="connsiteX50" fmla="*/ 744334 w 2415592"/>
              <a:gd name="connsiteY50" fmla="*/ 835520 h 2533066"/>
              <a:gd name="connsiteX51" fmla="*/ 727439 w 2415592"/>
              <a:gd name="connsiteY51" fmla="*/ 832109 h 2533066"/>
              <a:gd name="connsiteX52" fmla="*/ 1207796 w 2415592"/>
              <a:gd name="connsiteY52" fmla="*/ 0 h 2533066"/>
              <a:gd name="connsiteX53" fmla="*/ 2415592 w 2415592"/>
              <a:gd name="connsiteY53" fmla="*/ 1266533 h 2533066"/>
              <a:gd name="connsiteX54" fmla="*/ 1207796 w 2415592"/>
              <a:gd name="connsiteY54" fmla="*/ 2533066 h 2533066"/>
              <a:gd name="connsiteX55" fmla="*/ 0 w 2415592"/>
              <a:gd name="connsiteY55" fmla="*/ 1266533 h 2533066"/>
              <a:gd name="connsiteX56" fmla="*/ 1207796 w 2415592"/>
              <a:gd name="connsiteY56" fmla="*/ 0 h 253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15592" h="2533066">
                <a:moveTo>
                  <a:pt x="727326" y="831237"/>
                </a:moveTo>
                <a:lnTo>
                  <a:pt x="723499" y="831314"/>
                </a:lnTo>
                <a:lnTo>
                  <a:pt x="723124" y="831238"/>
                </a:lnTo>
                <a:lnTo>
                  <a:pt x="722667" y="831330"/>
                </a:lnTo>
                <a:lnTo>
                  <a:pt x="662924" y="832527"/>
                </a:lnTo>
                <a:cubicBezTo>
                  <a:pt x="604773" y="835603"/>
                  <a:pt x="562249" y="843143"/>
                  <a:pt x="507223" y="847112"/>
                </a:cubicBezTo>
                <a:lnTo>
                  <a:pt x="507361" y="849009"/>
                </a:lnTo>
                <a:lnTo>
                  <a:pt x="465044" y="857552"/>
                </a:lnTo>
                <a:cubicBezTo>
                  <a:pt x="417367" y="877718"/>
                  <a:pt x="383914" y="924927"/>
                  <a:pt x="383914" y="979949"/>
                </a:cubicBezTo>
                <a:lnTo>
                  <a:pt x="387671" y="998560"/>
                </a:lnTo>
                <a:lnTo>
                  <a:pt x="396613" y="1478423"/>
                </a:lnTo>
                <a:lnTo>
                  <a:pt x="396614" y="1478423"/>
                </a:lnTo>
                <a:lnTo>
                  <a:pt x="396614" y="1494297"/>
                </a:lnTo>
                <a:lnTo>
                  <a:pt x="396614" y="1514082"/>
                </a:lnTo>
                <a:cubicBezTo>
                  <a:pt x="396614" y="1589498"/>
                  <a:pt x="451356" y="1644285"/>
                  <a:pt x="542692" y="1663335"/>
                </a:cubicBezTo>
                <a:cubicBezTo>
                  <a:pt x="677970" y="1692313"/>
                  <a:pt x="1457281" y="1737523"/>
                  <a:pt x="1888773" y="1653810"/>
                </a:cubicBezTo>
                <a:cubicBezTo>
                  <a:pt x="1976889" y="1637935"/>
                  <a:pt x="2022151" y="1589498"/>
                  <a:pt x="2022151" y="1514082"/>
                </a:cubicBezTo>
                <a:lnTo>
                  <a:pt x="2022151" y="1494297"/>
                </a:lnTo>
                <a:lnTo>
                  <a:pt x="2022151" y="1410491"/>
                </a:lnTo>
                <a:lnTo>
                  <a:pt x="2022151" y="1400148"/>
                </a:lnTo>
                <a:lnTo>
                  <a:pt x="2020580" y="1392408"/>
                </a:lnTo>
                <a:lnTo>
                  <a:pt x="2027919" y="998560"/>
                </a:lnTo>
                <a:lnTo>
                  <a:pt x="2031676" y="979949"/>
                </a:lnTo>
                <a:cubicBezTo>
                  <a:pt x="2031676" y="924927"/>
                  <a:pt x="1998223" y="877718"/>
                  <a:pt x="1950546" y="857552"/>
                </a:cubicBezTo>
                <a:lnTo>
                  <a:pt x="1908229" y="849009"/>
                </a:lnTo>
                <a:lnTo>
                  <a:pt x="1908367" y="847112"/>
                </a:lnTo>
                <a:cubicBezTo>
                  <a:pt x="1853341" y="843143"/>
                  <a:pt x="1810817" y="835603"/>
                  <a:pt x="1752666" y="832527"/>
                </a:cubicBezTo>
                <a:lnTo>
                  <a:pt x="1692923" y="831330"/>
                </a:lnTo>
                <a:lnTo>
                  <a:pt x="1692466" y="831238"/>
                </a:lnTo>
                <a:lnTo>
                  <a:pt x="1692091" y="831314"/>
                </a:lnTo>
                <a:lnTo>
                  <a:pt x="1688264" y="831237"/>
                </a:lnTo>
                <a:lnTo>
                  <a:pt x="1688151" y="832109"/>
                </a:lnTo>
                <a:lnTo>
                  <a:pt x="1671256" y="835520"/>
                </a:lnTo>
                <a:cubicBezTo>
                  <a:pt x="1661478" y="839656"/>
                  <a:pt x="1653158" y="846565"/>
                  <a:pt x="1647283" y="855261"/>
                </a:cubicBezTo>
                <a:lnTo>
                  <a:pt x="1638291" y="884698"/>
                </a:lnTo>
                <a:lnTo>
                  <a:pt x="1637977" y="884698"/>
                </a:lnTo>
                <a:lnTo>
                  <a:pt x="1637977" y="885726"/>
                </a:lnTo>
                <a:lnTo>
                  <a:pt x="1637977" y="989352"/>
                </a:lnTo>
                <a:lnTo>
                  <a:pt x="1635831" y="989473"/>
                </a:lnTo>
                <a:lnTo>
                  <a:pt x="1635831" y="1233401"/>
                </a:lnTo>
                <a:lnTo>
                  <a:pt x="1504489" y="1227084"/>
                </a:lnTo>
                <a:cubicBezTo>
                  <a:pt x="1444636" y="1224914"/>
                  <a:pt x="1380531" y="1223298"/>
                  <a:pt x="1314113" y="1222483"/>
                </a:cubicBezTo>
                <a:cubicBezTo>
                  <a:pt x="1181276" y="1220853"/>
                  <a:pt x="1039182" y="1222423"/>
                  <a:pt x="903329" y="1229157"/>
                </a:cubicBezTo>
                <a:lnTo>
                  <a:pt x="779759" y="1238067"/>
                </a:lnTo>
                <a:lnTo>
                  <a:pt x="779759" y="989473"/>
                </a:lnTo>
                <a:lnTo>
                  <a:pt x="777613" y="989352"/>
                </a:lnTo>
                <a:lnTo>
                  <a:pt x="777613" y="885726"/>
                </a:lnTo>
                <a:lnTo>
                  <a:pt x="777613" y="884698"/>
                </a:lnTo>
                <a:lnTo>
                  <a:pt x="777299" y="884698"/>
                </a:lnTo>
                <a:lnTo>
                  <a:pt x="768307" y="855261"/>
                </a:lnTo>
                <a:cubicBezTo>
                  <a:pt x="762432" y="846565"/>
                  <a:pt x="754112" y="839656"/>
                  <a:pt x="744334" y="835520"/>
                </a:cubicBezTo>
                <a:lnTo>
                  <a:pt x="727439" y="832109"/>
                </a:lnTo>
                <a:close/>
                <a:moveTo>
                  <a:pt x="1207796" y="0"/>
                </a:moveTo>
                <a:cubicBezTo>
                  <a:pt x="1874843" y="0"/>
                  <a:pt x="2415592" y="567046"/>
                  <a:pt x="2415592" y="1266533"/>
                </a:cubicBezTo>
                <a:cubicBezTo>
                  <a:pt x="2415592" y="1966020"/>
                  <a:pt x="1874843" y="2533066"/>
                  <a:pt x="1207796" y="2533066"/>
                </a:cubicBezTo>
                <a:cubicBezTo>
                  <a:pt x="540749" y="2533066"/>
                  <a:pt x="0" y="1966020"/>
                  <a:pt x="0" y="1266533"/>
                </a:cubicBezTo>
                <a:cubicBezTo>
                  <a:pt x="0" y="567046"/>
                  <a:pt x="540749" y="0"/>
                  <a:pt x="12077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86257" y="2507109"/>
            <a:ext cx="5529294" cy="1200151"/>
          </a:xfrm>
        </p:spPr>
        <p:txBody>
          <a:bodyPr anchor="b">
            <a:noAutofit/>
          </a:bodyPr>
          <a:lstStyle>
            <a:lvl1pPr>
              <a:lnSpc>
                <a:spcPct val="100000"/>
              </a:lnSpc>
              <a:defRPr sz="3600">
                <a:solidFill>
                  <a:schemeClr val="bg1"/>
                </a:solidFill>
              </a:defRPr>
            </a:lvl1pPr>
          </a:lstStyle>
          <a:p>
            <a:r>
              <a:rPr lang="en-US" dirty="0"/>
              <a:t>CLICK TO EDIT MASTER TITLE STYLE</a:t>
            </a:r>
          </a:p>
        </p:txBody>
      </p:sp>
      <p:sp>
        <p:nvSpPr>
          <p:cNvPr id="8" name="Rectangle 7"/>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6"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27184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5213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53562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4" name="Picture 13"/>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626086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8" y="98135"/>
            <a:ext cx="7998595" cy="537337"/>
          </a:xfrm>
          <a:effectLst/>
        </p:spPr>
        <p:txBody>
          <a:bodyPr anchor="ctr"/>
          <a:lstStyle>
            <a:lvl1pPr>
              <a:lnSpc>
                <a:spcPct val="80000"/>
              </a:lnSpc>
              <a:defRPr sz="2400">
                <a:solidFill>
                  <a:schemeClr val="accent2"/>
                </a:solidFill>
              </a:defRPr>
            </a:lvl1pPr>
          </a:lstStyle>
          <a:p>
            <a:endParaRPr lang="en-US" dirty="0"/>
          </a:p>
        </p:txBody>
      </p:sp>
      <p:sp>
        <p:nvSpPr>
          <p:cNvPr id="3" name="Content Placeholder 2"/>
          <p:cNvSpPr>
            <a:spLocks noGrp="1"/>
          </p:cNvSpPr>
          <p:nvPr>
            <p:ph idx="1"/>
          </p:nvPr>
        </p:nvSpPr>
        <p:spPr>
          <a:xfrm>
            <a:off x="457201" y="736600"/>
            <a:ext cx="8007739" cy="3394472"/>
          </a:xfrm>
        </p:spPr>
        <p:txBody>
          <a:bodyPr/>
          <a:lstStyle>
            <a:lvl1pPr marL="228594" indent="-228594">
              <a:lnSpc>
                <a:spcPct val="100000"/>
              </a:lnSpc>
              <a:spcBef>
                <a:spcPts val="0"/>
              </a:spcBef>
              <a:spcAft>
                <a:spcPts val="300"/>
              </a:spcAft>
              <a:buClr>
                <a:schemeClr val="accent1"/>
              </a:buClr>
              <a:buSzPct val="110000"/>
              <a:defRPr sz="2000"/>
            </a:lvl1pPr>
            <a:lvl2pPr marL="457189" indent="-228594">
              <a:lnSpc>
                <a:spcPct val="100000"/>
              </a:lnSpc>
              <a:spcBef>
                <a:spcPts val="0"/>
              </a:spcBef>
              <a:spcAft>
                <a:spcPts val="300"/>
              </a:spcAft>
              <a:buClr>
                <a:schemeClr val="accent1"/>
              </a:buClr>
              <a:buFont typeface="Lucida Grande"/>
              <a:buChar char="–"/>
              <a:defRPr sz="1800" b="0"/>
            </a:lvl2pPr>
            <a:lvl3pPr marL="455602" indent="-225419">
              <a:lnSpc>
                <a:spcPct val="100000"/>
              </a:lnSpc>
              <a:spcBef>
                <a:spcPts val="0"/>
              </a:spcBef>
              <a:spcAft>
                <a:spcPts val="300"/>
              </a:spcAft>
              <a:buClr>
                <a:schemeClr val="accent1"/>
              </a:buClr>
              <a:buFont typeface="Lucida Grande"/>
              <a:buChar char="–"/>
              <a:defRPr sz="1600" b="0"/>
            </a:lvl3pPr>
            <a:lvl4pPr marL="634985" indent="-228594">
              <a:lnSpc>
                <a:spcPct val="100000"/>
              </a:lnSpc>
              <a:spcBef>
                <a:spcPts val="0"/>
              </a:spcBef>
              <a:spcAft>
                <a:spcPts val="300"/>
              </a:spcAft>
              <a:buClr>
                <a:schemeClr val="accent1"/>
              </a:buClr>
              <a:buFont typeface="Arial"/>
              <a:buChar char="•"/>
              <a:defRPr sz="1600" b="0"/>
            </a:lvl4pPr>
            <a:lvl5pPr marL="863579" indent="-228594">
              <a:lnSpc>
                <a:spcPct val="100000"/>
              </a:lnSpc>
              <a:spcBef>
                <a:spcPts val="0"/>
              </a:spcBef>
              <a:spcAft>
                <a:spcPts val="300"/>
              </a:spcAft>
              <a:buClr>
                <a:schemeClr val="accent1"/>
              </a:buClr>
              <a:buFont typeface="Wingdings" charset="2"/>
              <a:buChar char="§"/>
              <a:defRPr sz="1400" b="0"/>
            </a:lvl5pPr>
          </a:lstStyle>
          <a:p>
            <a:pPr lvl="0"/>
            <a:r>
              <a:rPr lang="en-US" dirty="0"/>
              <a:t>Click to edit Master text styles</a:t>
            </a:r>
          </a:p>
          <a:p>
            <a:pPr lvl="1"/>
            <a:r>
              <a:rPr lang="en-US" dirty="0"/>
              <a:t>Second level</a:t>
            </a:r>
          </a:p>
          <a:p>
            <a:pPr lvl="3"/>
            <a:r>
              <a:rPr lang="en-US" dirty="0"/>
              <a:t>Third level</a:t>
            </a:r>
          </a:p>
          <a:p>
            <a:pPr lvl="4"/>
            <a:r>
              <a:rPr lang="en-US" dirty="0"/>
              <a:t>Fourth level</a:t>
            </a:r>
          </a:p>
        </p:txBody>
      </p:sp>
      <p:sp>
        <p:nvSpPr>
          <p:cNvPr id="5" name="Footer Placeholder 4"/>
          <p:cNvSpPr>
            <a:spLocks noGrp="1"/>
          </p:cNvSpPr>
          <p:nvPr>
            <p:ph type="ftr" sz="quarter" idx="11"/>
          </p:nvPr>
        </p:nvSpPr>
        <p:spPr>
          <a:xfrm>
            <a:off x="3124200" y="4723395"/>
            <a:ext cx="2895600" cy="273844"/>
          </a:xfrm>
        </p:spPr>
        <p:txBody>
          <a:bodyPr/>
          <a:lstStyle/>
          <a:p>
            <a:endParaRPr lang="en-US" dirty="0"/>
          </a:p>
        </p:txBody>
      </p:sp>
      <p:sp>
        <p:nvSpPr>
          <p:cNvPr id="7" name="TextBox 6"/>
          <p:cNvSpPr txBox="1"/>
          <p:nvPr userDrawn="1"/>
        </p:nvSpPr>
        <p:spPr>
          <a:xfrm>
            <a:off x="204033" y="4731284"/>
            <a:ext cx="1298753" cy="223138"/>
          </a:xfrm>
          <a:prstGeom prst="rect">
            <a:avLst/>
          </a:prstGeom>
          <a:noFill/>
        </p:spPr>
        <p:txBody>
          <a:bodyPr wrap="none" rtlCol="0">
            <a:spAutoFit/>
          </a:bodyPr>
          <a:lstStyle/>
          <a:p>
            <a:r>
              <a:rPr lang="en-US" sz="850" dirty="0">
                <a:solidFill>
                  <a:srgbClr val="CCCCCC"/>
                </a:solidFill>
              </a:rPr>
              <a:t>©2017 Couchbase</a:t>
            </a:r>
            <a:r>
              <a:rPr lang="en-US" sz="850" baseline="0" dirty="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731285"/>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9" y="217323"/>
            <a:ext cx="237743" cy="237743"/>
          </a:xfrm>
          <a:prstGeom prst="rect">
            <a:avLst/>
          </a:prstGeom>
        </p:spPr>
      </p:pic>
      <p:cxnSp>
        <p:nvCxnSpPr>
          <p:cNvPr id="12" name="Straight Connector 11"/>
          <p:cNvCxnSpPr/>
          <p:nvPr userDrawn="1"/>
        </p:nvCxnSpPr>
        <p:spPr>
          <a:xfrm>
            <a:off x="285750" y="6279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170903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2">
            <a:lumMod val="6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2921001" y="1"/>
            <a:ext cx="2451100" cy="900945"/>
          </a:xfrm>
          <a:prstGeom prst="rect">
            <a:avLst/>
          </a:prstGeom>
        </p:spPr>
      </p:pic>
      <p:pic>
        <p:nvPicPr>
          <p:cNvPr id="4" name="Picture 3"/>
          <p:cNvPicPr>
            <a:picLocks noChangeAspect="1"/>
          </p:cNvPicPr>
          <p:nvPr userDrawn="1"/>
        </p:nvPicPr>
        <p:blipFill rotWithShape="1">
          <a:blip r:embed="rId3">
            <a:duotone>
              <a:prstClr val="black"/>
              <a:schemeClr val="tx2">
                <a:tint val="45000"/>
                <a:satMod val="400000"/>
              </a:schemeClr>
            </a:duotone>
          </a:blip>
          <a:srcRect t="28396" b="42477"/>
          <a:stretch/>
        </p:blipFill>
        <p:spPr>
          <a:xfrm>
            <a:off x="0" y="3759201"/>
            <a:ext cx="9144000" cy="1384300"/>
          </a:xfrm>
          <a:prstGeom prst="rect">
            <a:avLst/>
          </a:prstGeom>
        </p:spPr>
      </p:pic>
      <p:sp>
        <p:nvSpPr>
          <p:cNvPr id="2" name="Title 1"/>
          <p:cNvSpPr>
            <a:spLocks noGrp="1"/>
          </p:cNvSpPr>
          <p:nvPr>
            <p:ph type="ctrTitle"/>
          </p:nvPr>
        </p:nvSpPr>
        <p:spPr>
          <a:xfrm>
            <a:off x="685800" y="1142388"/>
            <a:ext cx="7772400" cy="1102519"/>
          </a:xfrm>
          <a:effectLst/>
        </p:spPr>
        <p:txBody>
          <a:bodyPr/>
          <a:lstStyle>
            <a:lvl1pPr algn="ctr">
              <a:defRPr sz="4000">
                <a:solidFill>
                  <a:schemeClr val="accent2"/>
                </a:solidFill>
              </a:defRPr>
            </a:lvl1pPr>
          </a:lstStyle>
          <a:p>
            <a:endParaRPr lang="en-US" dirty="0"/>
          </a:p>
        </p:txBody>
      </p:sp>
      <p:sp>
        <p:nvSpPr>
          <p:cNvPr id="3" name="Subtitle 2"/>
          <p:cNvSpPr>
            <a:spLocks noGrp="1"/>
          </p:cNvSpPr>
          <p:nvPr>
            <p:ph type="subTitle" idx="1"/>
          </p:nvPr>
        </p:nvSpPr>
        <p:spPr>
          <a:xfrm>
            <a:off x="1371600" y="2244906"/>
            <a:ext cx="6400800" cy="1088136"/>
          </a:xfrm>
        </p:spPr>
        <p:txBody>
          <a:bodyPr/>
          <a:lstStyle>
            <a:lvl1pPr marL="0" indent="0" algn="ctr">
              <a:buNone/>
              <a:defRPr sz="2000">
                <a:solidFill>
                  <a:srgbClr val="333333"/>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288291343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8" y="98135"/>
            <a:ext cx="7998595" cy="537337"/>
          </a:xfrm>
          <a:effectLst/>
        </p:spPr>
        <p:txBody>
          <a:bodyPr anchor="ctr"/>
          <a:lstStyle>
            <a:lvl1pPr>
              <a:lnSpc>
                <a:spcPct val="80000"/>
              </a:lnSpc>
              <a:defRPr sz="2400">
                <a:solidFill>
                  <a:schemeClr val="accent2"/>
                </a:solidFill>
              </a:defRPr>
            </a:lvl1pPr>
          </a:lstStyle>
          <a:p>
            <a:endParaRPr lang="en-US" dirty="0"/>
          </a:p>
        </p:txBody>
      </p:sp>
      <p:sp>
        <p:nvSpPr>
          <p:cNvPr id="3" name="Content Placeholder 2"/>
          <p:cNvSpPr>
            <a:spLocks noGrp="1"/>
          </p:cNvSpPr>
          <p:nvPr>
            <p:ph idx="1"/>
          </p:nvPr>
        </p:nvSpPr>
        <p:spPr>
          <a:xfrm>
            <a:off x="457201" y="736600"/>
            <a:ext cx="8007739" cy="3394472"/>
          </a:xfrm>
        </p:spPr>
        <p:txBody>
          <a:bodyPr/>
          <a:lstStyle>
            <a:lvl1pPr marL="228594" indent="-228594">
              <a:lnSpc>
                <a:spcPct val="100000"/>
              </a:lnSpc>
              <a:spcBef>
                <a:spcPts val="0"/>
              </a:spcBef>
              <a:spcAft>
                <a:spcPts val="300"/>
              </a:spcAft>
              <a:buClr>
                <a:schemeClr val="accent1"/>
              </a:buClr>
              <a:buSzPct val="110000"/>
              <a:defRPr sz="2000"/>
            </a:lvl1pPr>
            <a:lvl2pPr marL="457189" indent="-228594">
              <a:lnSpc>
                <a:spcPct val="100000"/>
              </a:lnSpc>
              <a:spcBef>
                <a:spcPts val="0"/>
              </a:spcBef>
              <a:spcAft>
                <a:spcPts val="300"/>
              </a:spcAft>
              <a:buClr>
                <a:schemeClr val="accent1"/>
              </a:buClr>
              <a:buFont typeface="Lucida Grande"/>
              <a:buChar char="–"/>
              <a:defRPr sz="1800" b="0"/>
            </a:lvl2pPr>
            <a:lvl3pPr marL="455602" indent="-225419">
              <a:lnSpc>
                <a:spcPct val="100000"/>
              </a:lnSpc>
              <a:spcBef>
                <a:spcPts val="0"/>
              </a:spcBef>
              <a:spcAft>
                <a:spcPts val="300"/>
              </a:spcAft>
              <a:buClr>
                <a:schemeClr val="accent1"/>
              </a:buClr>
              <a:buFont typeface="Lucida Grande"/>
              <a:buChar char="–"/>
              <a:defRPr sz="1600" b="0"/>
            </a:lvl3pPr>
            <a:lvl4pPr marL="634985" indent="-228594">
              <a:lnSpc>
                <a:spcPct val="100000"/>
              </a:lnSpc>
              <a:spcBef>
                <a:spcPts val="0"/>
              </a:spcBef>
              <a:spcAft>
                <a:spcPts val="300"/>
              </a:spcAft>
              <a:buClr>
                <a:schemeClr val="accent1"/>
              </a:buClr>
              <a:buFont typeface="Arial"/>
              <a:buChar char="•"/>
              <a:defRPr sz="1600" b="0"/>
            </a:lvl4pPr>
            <a:lvl5pPr marL="863579" indent="-228594">
              <a:lnSpc>
                <a:spcPct val="100000"/>
              </a:lnSpc>
              <a:spcBef>
                <a:spcPts val="0"/>
              </a:spcBef>
              <a:spcAft>
                <a:spcPts val="300"/>
              </a:spcAft>
              <a:buClr>
                <a:schemeClr val="accent1"/>
              </a:buClr>
              <a:buFont typeface="Wingdings" charset="2"/>
              <a:buChar char="§"/>
              <a:defRPr sz="1400" b="0"/>
            </a:lvl5pPr>
          </a:lstStyle>
          <a:p>
            <a:pPr lvl="0"/>
            <a:r>
              <a:rPr lang="en-US" dirty="0"/>
              <a:t>Click to edit Master text styles</a:t>
            </a:r>
          </a:p>
          <a:p>
            <a:pPr lvl="1"/>
            <a:r>
              <a:rPr lang="en-US" dirty="0"/>
              <a:t>Second level</a:t>
            </a:r>
          </a:p>
          <a:p>
            <a:pPr lvl="3"/>
            <a:r>
              <a:rPr lang="en-US" dirty="0"/>
              <a:t>Third level</a:t>
            </a:r>
          </a:p>
          <a:p>
            <a:pPr lvl="4"/>
            <a:r>
              <a:rPr lang="en-US" dirty="0"/>
              <a:t>Fourth level</a:t>
            </a:r>
          </a:p>
        </p:txBody>
      </p:sp>
      <p:sp>
        <p:nvSpPr>
          <p:cNvPr id="5" name="Footer Placeholder 4"/>
          <p:cNvSpPr>
            <a:spLocks noGrp="1"/>
          </p:cNvSpPr>
          <p:nvPr>
            <p:ph type="ftr" sz="quarter" idx="11"/>
          </p:nvPr>
        </p:nvSpPr>
        <p:spPr>
          <a:xfrm>
            <a:off x="3124200" y="4723395"/>
            <a:ext cx="2895600" cy="273844"/>
          </a:xfrm>
        </p:spPr>
        <p:txBody>
          <a:bodyPr/>
          <a:lstStyle/>
          <a:p>
            <a:endParaRPr lang="en-US" dirty="0"/>
          </a:p>
        </p:txBody>
      </p:sp>
      <p:sp>
        <p:nvSpPr>
          <p:cNvPr id="7" name="TextBox 6"/>
          <p:cNvSpPr txBox="1"/>
          <p:nvPr userDrawn="1"/>
        </p:nvSpPr>
        <p:spPr>
          <a:xfrm>
            <a:off x="204033" y="4731284"/>
            <a:ext cx="1180131" cy="223138"/>
          </a:xfrm>
          <a:prstGeom prst="rect">
            <a:avLst/>
          </a:prstGeom>
          <a:noFill/>
        </p:spPr>
        <p:txBody>
          <a:bodyPr wrap="none" rtlCol="0">
            <a:spAutoFit/>
          </a:bodyPr>
          <a:lstStyle/>
          <a:p>
            <a:r>
              <a:rPr lang="en-US" sz="850" dirty="0">
                <a:solidFill>
                  <a:srgbClr val="CCCCCC"/>
                </a:solidFill>
              </a:rPr>
              <a:t>©2017 Couchbase</a:t>
            </a:r>
            <a:r>
              <a:rPr lang="en-US" sz="850" baseline="0" dirty="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731285"/>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9" y="217323"/>
            <a:ext cx="237743" cy="237743"/>
          </a:xfrm>
          <a:prstGeom prst="rect">
            <a:avLst/>
          </a:prstGeom>
        </p:spPr>
      </p:pic>
      <p:cxnSp>
        <p:nvCxnSpPr>
          <p:cNvPr id="12" name="Straight Connector 11"/>
          <p:cNvCxnSpPr/>
          <p:nvPr userDrawn="1"/>
        </p:nvCxnSpPr>
        <p:spPr>
          <a:xfrm>
            <a:off x="285750" y="6279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736623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98158" y="47335"/>
            <a:ext cx="7998595" cy="537337"/>
          </a:xfrm>
          <a:effectLst/>
        </p:spPr>
        <p:txBody>
          <a:bodyPr anchor="ctr"/>
          <a:lstStyle>
            <a:lvl1pPr>
              <a:lnSpc>
                <a:spcPct val="80000"/>
              </a:lnSpc>
              <a:defRPr sz="2400">
                <a:solidFill>
                  <a:schemeClr val="accent2"/>
                </a:solidFill>
              </a:defRPr>
            </a:lvl1pPr>
          </a:lstStyle>
          <a:p>
            <a:endParaRPr lang="en-US" dirty="0"/>
          </a:p>
        </p:txBody>
      </p:sp>
      <p:sp>
        <p:nvSpPr>
          <p:cNvPr id="3" name="Content Placeholder 2"/>
          <p:cNvSpPr>
            <a:spLocks noGrp="1"/>
          </p:cNvSpPr>
          <p:nvPr>
            <p:ph idx="1"/>
          </p:nvPr>
        </p:nvSpPr>
        <p:spPr>
          <a:xfrm>
            <a:off x="457201" y="685801"/>
            <a:ext cx="8007739" cy="3394472"/>
          </a:xfrm>
        </p:spPr>
        <p:txBody>
          <a:bodyPr/>
          <a:lstStyle>
            <a:lvl1pPr marL="0" indent="0">
              <a:lnSpc>
                <a:spcPct val="100000"/>
              </a:lnSpc>
              <a:spcBef>
                <a:spcPts val="0"/>
              </a:spcBef>
              <a:spcAft>
                <a:spcPts val="300"/>
              </a:spcAft>
              <a:buClr>
                <a:schemeClr val="accent1"/>
              </a:buClr>
              <a:buSzPct val="110000"/>
              <a:buNone/>
              <a:defRPr sz="2000" b="0"/>
            </a:lvl1pPr>
            <a:lvl2pPr marL="230183" indent="0">
              <a:lnSpc>
                <a:spcPct val="100000"/>
              </a:lnSpc>
              <a:spcBef>
                <a:spcPts val="0"/>
              </a:spcBef>
              <a:spcAft>
                <a:spcPts val="300"/>
              </a:spcAft>
              <a:buClr>
                <a:schemeClr val="accent1"/>
              </a:buClr>
              <a:buNone/>
              <a:defRPr sz="1600" b="0"/>
            </a:lvl2pPr>
            <a:lvl3pPr marL="230183" indent="0">
              <a:lnSpc>
                <a:spcPct val="100000"/>
              </a:lnSpc>
              <a:spcBef>
                <a:spcPts val="0"/>
              </a:spcBef>
              <a:spcAft>
                <a:spcPts val="300"/>
              </a:spcAft>
              <a:buClr>
                <a:schemeClr val="accent1"/>
              </a:buClr>
              <a:buNone/>
              <a:defRPr sz="1600" b="0"/>
            </a:lvl3pPr>
            <a:lvl4pPr marL="230183" indent="0">
              <a:lnSpc>
                <a:spcPct val="100000"/>
              </a:lnSpc>
              <a:spcBef>
                <a:spcPts val="0"/>
              </a:spcBef>
              <a:spcAft>
                <a:spcPts val="300"/>
              </a:spcAft>
              <a:buClr>
                <a:schemeClr val="accent1"/>
              </a:buClr>
              <a:buNone/>
              <a:defRPr sz="1600" b="0"/>
            </a:lvl4pPr>
            <a:lvl5pPr marL="230183" indent="0">
              <a:lnSpc>
                <a:spcPct val="100000"/>
              </a:lnSpc>
              <a:spcBef>
                <a:spcPts val="0"/>
              </a:spcBef>
              <a:spcAft>
                <a:spcPts val="300"/>
              </a:spcAft>
              <a:buClr>
                <a:schemeClr val="accent1"/>
              </a:buClr>
              <a:buNone/>
              <a:defRPr sz="16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124200" y="4672596"/>
            <a:ext cx="2895600" cy="273844"/>
          </a:xfrm>
        </p:spPr>
        <p:txBody>
          <a:bodyPr/>
          <a:lstStyle/>
          <a:p>
            <a:endParaRPr lang="en-US" dirty="0"/>
          </a:p>
        </p:txBody>
      </p:sp>
      <p:sp>
        <p:nvSpPr>
          <p:cNvPr id="7" name="TextBox 6"/>
          <p:cNvSpPr txBox="1"/>
          <p:nvPr userDrawn="1"/>
        </p:nvSpPr>
        <p:spPr>
          <a:xfrm>
            <a:off x="204033" y="4680484"/>
            <a:ext cx="1180131" cy="223138"/>
          </a:xfrm>
          <a:prstGeom prst="rect">
            <a:avLst/>
          </a:prstGeom>
          <a:noFill/>
        </p:spPr>
        <p:txBody>
          <a:bodyPr wrap="none" rtlCol="0">
            <a:spAutoFit/>
          </a:bodyPr>
          <a:lstStyle/>
          <a:p>
            <a:r>
              <a:rPr lang="en-US" sz="850" dirty="0">
                <a:solidFill>
                  <a:srgbClr val="CCCCCC"/>
                </a:solidFill>
              </a:rPr>
              <a:t>©2017 Couchbase</a:t>
            </a:r>
            <a:r>
              <a:rPr lang="en-US" sz="850" baseline="0" dirty="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680485"/>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9" y="166523"/>
            <a:ext cx="237743" cy="237743"/>
          </a:xfrm>
          <a:prstGeom prst="rect">
            <a:avLst/>
          </a:prstGeom>
        </p:spPr>
      </p:pic>
      <p:cxnSp>
        <p:nvCxnSpPr>
          <p:cNvPr id="12" name="Straight Connector 11"/>
          <p:cNvCxnSpPr/>
          <p:nvPr userDrawn="1"/>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2171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Section Header_1">
    <p:spTree>
      <p:nvGrpSpPr>
        <p:cNvPr id="1" name=""/>
        <p:cNvGrpSpPr/>
        <p:nvPr/>
      </p:nvGrpSpPr>
      <p:grpSpPr>
        <a:xfrm>
          <a:off x="0" y="0"/>
          <a:ext cx="0" cy="0"/>
          <a:chOff x="0" y="0"/>
          <a:chExt cx="0" cy="0"/>
        </a:xfrm>
      </p:grpSpPr>
      <p:sp>
        <p:nvSpPr>
          <p:cNvPr id="13" name="Rectangle 12"/>
          <p:cNvSpPr/>
          <p:nvPr/>
        </p:nvSpPr>
        <p:spPr>
          <a:xfrm>
            <a:off x="0" y="1622503"/>
            <a:ext cx="4808963" cy="1890132"/>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14"/>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104656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58" y="47335"/>
            <a:ext cx="7998595" cy="537337"/>
          </a:xfrm>
          <a:effectLst/>
        </p:spPr>
        <p:txBody>
          <a:bodyPr anchor="ctr"/>
          <a:lstStyle>
            <a:lvl1pPr>
              <a:lnSpc>
                <a:spcPct val="80000"/>
              </a:lnSpc>
              <a:defRPr sz="2400">
                <a:solidFill>
                  <a:schemeClr val="accent2"/>
                </a:solidFill>
              </a:defRPr>
            </a:lvl1pPr>
          </a:lstStyle>
          <a:p>
            <a:endParaRPr lang="en-US" dirty="0"/>
          </a:p>
        </p:txBody>
      </p:sp>
      <p:sp>
        <p:nvSpPr>
          <p:cNvPr id="5" name="Footer Placeholder 4"/>
          <p:cNvSpPr>
            <a:spLocks noGrp="1"/>
          </p:cNvSpPr>
          <p:nvPr>
            <p:ph type="ftr" sz="quarter" idx="11"/>
          </p:nvPr>
        </p:nvSpPr>
        <p:spPr>
          <a:xfrm>
            <a:off x="3124200" y="4672596"/>
            <a:ext cx="2895600" cy="273844"/>
          </a:xfrm>
        </p:spPr>
        <p:txBody>
          <a:bodyPr/>
          <a:lstStyle/>
          <a:p>
            <a:endParaRPr lang="en-US" dirty="0"/>
          </a:p>
        </p:txBody>
      </p:sp>
      <p:sp>
        <p:nvSpPr>
          <p:cNvPr id="7" name="TextBox 6"/>
          <p:cNvSpPr txBox="1"/>
          <p:nvPr userDrawn="1"/>
        </p:nvSpPr>
        <p:spPr>
          <a:xfrm>
            <a:off x="204033" y="4680484"/>
            <a:ext cx="1180131" cy="223138"/>
          </a:xfrm>
          <a:prstGeom prst="rect">
            <a:avLst/>
          </a:prstGeom>
          <a:noFill/>
        </p:spPr>
        <p:txBody>
          <a:bodyPr wrap="none" rtlCol="0">
            <a:spAutoFit/>
          </a:bodyPr>
          <a:lstStyle/>
          <a:p>
            <a:r>
              <a:rPr lang="en-US" sz="850" dirty="0">
                <a:solidFill>
                  <a:srgbClr val="CCCCCC"/>
                </a:solidFill>
              </a:rPr>
              <a:t>©2017 Couchbase</a:t>
            </a:r>
            <a:r>
              <a:rPr lang="en-US" sz="850" baseline="0" dirty="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680485"/>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9" y="166523"/>
            <a:ext cx="237743" cy="237743"/>
          </a:xfrm>
          <a:prstGeom prst="rect">
            <a:avLst/>
          </a:prstGeom>
        </p:spPr>
      </p:pic>
      <p:cxnSp>
        <p:nvCxnSpPr>
          <p:cNvPr id="12" name="Straight Connector 11"/>
          <p:cNvCxnSpPr/>
          <p:nvPr userDrawn="1"/>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03137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66955"/>
            <a:ext cx="7772400" cy="1102519"/>
          </a:xfrm>
          <a:effectLst/>
        </p:spPr>
        <p:txBody>
          <a:bodyPr anchor="ctr"/>
          <a:lstStyle>
            <a:lvl1pPr algn="ctr">
              <a:defRPr sz="2900">
                <a:solidFill>
                  <a:srgbClr val="E10021"/>
                </a:solidFill>
              </a:defRPr>
            </a:lvl1pPr>
          </a:lstStyle>
          <a:p>
            <a:r>
              <a:rPr lang="en-US" dirty="0"/>
              <a:t>Click to edit Master title style</a:t>
            </a:r>
          </a:p>
        </p:txBody>
      </p:sp>
      <p:grpSp>
        <p:nvGrpSpPr>
          <p:cNvPr id="5" name="Group 4"/>
          <p:cNvGrpSpPr/>
          <p:nvPr userDrawn="1"/>
        </p:nvGrpSpPr>
        <p:grpSpPr>
          <a:xfrm>
            <a:off x="300183" y="387518"/>
            <a:ext cx="8543636" cy="364117"/>
            <a:chOff x="300182" y="387517"/>
            <a:chExt cx="8543636" cy="364117"/>
          </a:xfrm>
        </p:grpSpPr>
        <p:cxnSp>
          <p:nvCxnSpPr>
            <p:cNvPr id="6" name="Straight Connector 5"/>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3124200" y="4672596"/>
            <a:ext cx="2895600" cy="273844"/>
          </a:xfrm>
        </p:spPr>
        <p:txBody>
          <a:bodyPr/>
          <a:lstStyle/>
          <a:p>
            <a:endParaRPr lang="en-US" dirty="0"/>
          </a:p>
        </p:txBody>
      </p:sp>
      <p:sp>
        <p:nvSpPr>
          <p:cNvPr id="12" name="TextBox 11"/>
          <p:cNvSpPr txBox="1"/>
          <p:nvPr userDrawn="1"/>
        </p:nvSpPr>
        <p:spPr>
          <a:xfrm>
            <a:off x="204033" y="4680484"/>
            <a:ext cx="1180131" cy="223138"/>
          </a:xfrm>
          <a:prstGeom prst="rect">
            <a:avLst/>
          </a:prstGeom>
          <a:noFill/>
        </p:spPr>
        <p:txBody>
          <a:bodyPr wrap="none" rtlCol="0">
            <a:spAutoFit/>
          </a:bodyPr>
          <a:lstStyle/>
          <a:p>
            <a:r>
              <a:rPr lang="en-US" sz="850" dirty="0">
                <a:solidFill>
                  <a:srgbClr val="CCCCCC"/>
                </a:solidFill>
              </a:rPr>
              <a:t>©2017 Couchbase</a:t>
            </a:r>
            <a:r>
              <a:rPr lang="en-US" sz="850" baseline="0" dirty="0">
                <a:solidFill>
                  <a:srgbClr val="CCCCCC"/>
                </a:solidFill>
              </a:rPr>
              <a:t> Inc.</a:t>
            </a:r>
            <a:endParaRPr lang="en-US" sz="850" dirty="0">
              <a:solidFill>
                <a:srgbClr val="CCCCCC"/>
              </a:solidFill>
            </a:endParaRPr>
          </a:p>
        </p:txBody>
      </p:sp>
      <p:sp>
        <p:nvSpPr>
          <p:cNvPr id="13" name="Slide Number Placeholder 5"/>
          <p:cNvSpPr txBox="1">
            <a:spLocks/>
          </p:cNvSpPr>
          <p:nvPr userDrawn="1"/>
        </p:nvSpPr>
        <p:spPr>
          <a:xfrm>
            <a:off x="8224640" y="4680485"/>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174846431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5"/>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1" y="351897"/>
            <a:ext cx="495260" cy="495260"/>
          </a:xfrm>
          <a:prstGeom prst="rect">
            <a:avLst/>
          </a:prstGeom>
          <a:effectLst/>
        </p:spPr>
      </p:pic>
    </p:spTree>
    <p:extLst>
      <p:ext uri="{BB962C8B-B14F-4D97-AF65-F5344CB8AC3E}">
        <p14:creationId xmlns:p14="http://schemas.microsoft.com/office/powerpoint/2010/main" val="206891925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4672596"/>
            <a:ext cx="2895600" cy="273844"/>
          </a:xfrm>
        </p:spPr>
        <p:txBody>
          <a:bodyPr/>
          <a:lstStyle/>
          <a:p>
            <a:endParaRPr lang="en-US" dirty="0"/>
          </a:p>
        </p:txBody>
      </p:sp>
      <p:sp>
        <p:nvSpPr>
          <p:cNvPr id="8" name="TextBox 7"/>
          <p:cNvSpPr txBox="1"/>
          <p:nvPr userDrawn="1"/>
        </p:nvSpPr>
        <p:spPr>
          <a:xfrm>
            <a:off x="204033" y="4680484"/>
            <a:ext cx="1180131" cy="223138"/>
          </a:xfrm>
          <a:prstGeom prst="rect">
            <a:avLst/>
          </a:prstGeom>
          <a:noFill/>
        </p:spPr>
        <p:txBody>
          <a:bodyPr wrap="none" rtlCol="0">
            <a:spAutoFit/>
          </a:bodyPr>
          <a:lstStyle/>
          <a:p>
            <a:r>
              <a:rPr lang="en-US" sz="850" dirty="0">
                <a:solidFill>
                  <a:srgbClr val="CCCCCC"/>
                </a:solidFill>
              </a:rPr>
              <a:t>©2017 Couchbase</a:t>
            </a:r>
            <a:r>
              <a:rPr lang="en-US" sz="850" baseline="0" dirty="0">
                <a:solidFill>
                  <a:srgbClr val="CCCCCC"/>
                </a:solidFill>
              </a:rPr>
              <a:t> Inc.</a:t>
            </a:r>
            <a:endParaRPr lang="en-US" sz="850" dirty="0">
              <a:solidFill>
                <a:srgbClr val="CCCCCC"/>
              </a:solidFill>
            </a:endParaRPr>
          </a:p>
        </p:txBody>
      </p:sp>
      <p:sp>
        <p:nvSpPr>
          <p:cNvPr id="9" name="Slide Number Placeholder 5"/>
          <p:cNvSpPr txBox="1">
            <a:spLocks/>
          </p:cNvSpPr>
          <p:nvPr userDrawn="1"/>
        </p:nvSpPr>
        <p:spPr>
          <a:xfrm>
            <a:off x="8224640" y="4680485"/>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32888404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5"/>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1"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3"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601" y="4767263"/>
            <a:ext cx="1180131" cy="223138"/>
          </a:xfrm>
          <a:prstGeom prst="rect">
            <a:avLst/>
          </a:prstGeom>
          <a:noFill/>
        </p:spPr>
        <p:txBody>
          <a:bodyPr wrap="none" rtlCol="0">
            <a:spAutoFit/>
          </a:bodyPr>
          <a:lstStyle/>
          <a:p>
            <a:r>
              <a:rPr lang="en-US" sz="850" dirty="0">
                <a:solidFill>
                  <a:srgbClr val="CCCCCC"/>
                </a:solidFill>
              </a:rPr>
              <a:t>©2017 Couchbase</a:t>
            </a:r>
            <a:r>
              <a:rPr lang="en-US" sz="850" baseline="0" dirty="0">
                <a:solidFill>
                  <a:srgbClr val="CCCCCC"/>
                </a:solidFill>
              </a:rPr>
              <a:t> Inc.</a:t>
            </a:r>
            <a:endParaRPr lang="en-US" sz="850" dirty="0">
              <a:solidFill>
                <a:srgbClr val="CCCCCC"/>
              </a:solidFill>
            </a:endParaRPr>
          </a:p>
        </p:txBody>
      </p:sp>
      <p:sp>
        <p:nvSpPr>
          <p:cNvPr id="11"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310638104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9" y="1"/>
            <a:ext cx="9146220" cy="5143499"/>
          </a:xfrm>
          <a:prstGeom prst="rect">
            <a:avLst/>
          </a:prstGeom>
        </p:spPr>
      </p:pic>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3472857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0"/>
            <a:ext cx="9144000" cy="5143500"/>
          </a:xfrm>
          <a:custGeom>
            <a:avLst/>
            <a:gdLst>
              <a:gd name="connsiteX0" fmla="*/ 11624059 w 12192000"/>
              <a:gd name="connsiteY0" fmla="*/ 349989 h 6858000"/>
              <a:gd name="connsiteX1" fmla="*/ 11411659 w 12192000"/>
              <a:gd name="connsiteY1" fmla="*/ 571943 h 6858000"/>
              <a:gd name="connsiteX2" fmla="*/ 11624059 w 12192000"/>
              <a:gd name="connsiteY2" fmla="*/ 793897 h 6858000"/>
              <a:gd name="connsiteX3" fmla="*/ 11836459 w 12192000"/>
              <a:gd name="connsiteY3" fmla="*/ 571943 h 6858000"/>
              <a:gd name="connsiteX4" fmla="*/ 11624059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 name="connsiteX0" fmla="*/ 11624059 w 12192000"/>
              <a:gd name="connsiteY0" fmla="*/ 349989 h 6858000"/>
              <a:gd name="connsiteX1" fmla="*/ 11411659 w 12192000"/>
              <a:gd name="connsiteY1" fmla="*/ 571943 h 6858000"/>
              <a:gd name="connsiteX2" fmla="*/ 11836459 w 12192000"/>
              <a:gd name="connsiteY2" fmla="*/ 571943 h 6858000"/>
              <a:gd name="connsiteX3" fmla="*/ 11624059 w 12192000"/>
              <a:gd name="connsiteY3" fmla="*/ 34998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 name="connsiteX8" fmla="*/ 0 w 12192000"/>
              <a:gd name="connsiteY8" fmla="*/ 0 h 6858000"/>
              <a:gd name="connsiteX0" fmla="*/ 11624059 w 12192000"/>
              <a:gd name="connsiteY0" fmla="*/ 349989 h 6858000"/>
              <a:gd name="connsiteX1" fmla="*/ 11411659 w 12192000"/>
              <a:gd name="connsiteY1" fmla="*/ 571943 h 6858000"/>
              <a:gd name="connsiteX2" fmla="*/ 11624059 w 12192000"/>
              <a:gd name="connsiteY2" fmla="*/ 349989 h 6858000"/>
              <a:gd name="connsiteX3" fmla="*/ 0 w 12192000"/>
              <a:gd name="connsiteY3" fmla="*/ 0 h 6858000"/>
              <a:gd name="connsiteX4" fmla="*/ 12192000 w 12192000"/>
              <a:gd name="connsiteY4" fmla="*/ 0 h 6858000"/>
              <a:gd name="connsiteX5" fmla="*/ 12192000 w 12192000"/>
              <a:gd name="connsiteY5" fmla="*/ 6858000 h 6858000"/>
              <a:gd name="connsiteX6" fmla="*/ 0 w 12192000"/>
              <a:gd name="connsiteY6" fmla="*/ 6858000 h 6858000"/>
              <a:gd name="connsiteX7" fmla="*/ 0 w 12192000"/>
              <a:gd name="connsiteY7" fmla="*/ 0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a:solidFill>
                  <a:schemeClr val="tx1">
                    <a:lumMod val="75000"/>
                    <a:lumOff val="25000"/>
                  </a:schemeClr>
                </a:solidFill>
              </a:defRPr>
            </a:lvl1pPr>
          </a:lstStyle>
          <a:p>
            <a:r>
              <a:rPr lang="en-US"/>
              <a:t>Click icon to add picture</a:t>
            </a:r>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611342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pic>
        <p:nvPicPr>
          <p:cNvPr id="13" name="Picture 12"/>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682339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pic>
        <p:nvPicPr>
          <p:cNvPr id="11" name="Picture 10"/>
          <p:cNvPicPr>
            <a:picLocks noChangeAspect="1"/>
          </p:cNvPicPr>
          <p:nvPr userDrawn="1"/>
        </p:nvPicPr>
        <p:blipFill>
          <a:blip r:embed="rId2"/>
          <a:stretch>
            <a:fillRect/>
          </a:stretch>
        </p:blipFill>
        <p:spPr>
          <a:xfrm>
            <a:off x="918640" y="1856301"/>
            <a:ext cx="2289509" cy="622670"/>
          </a:xfrm>
          <a:prstGeom prst="rect">
            <a:avLst/>
          </a:prstGeom>
        </p:spPr>
      </p:pic>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362075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Click to edit Master text styles</a:t>
            </a:r>
          </a:p>
        </p:txBody>
      </p:sp>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595587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ction Header_2">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003601" y="2106490"/>
            <a:ext cx="4122290" cy="994172"/>
          </a:xfrm>
        </p:spPr>
        <p:txBody>
          <a:bodyPr>
            <a:noAutofit/>
          </a:bodyPr>
          <a:lstStyle>
            <a:lvl1pPr>
              <a:defRPr sz="3300">
                <a:solidFill>
                  <a:schemeClr val="bg1"/>
                </a:solidFill>
              </a:defRPr>
            </a:lvl1pPr>
          </a:lstStyle>
          <a:p>
            <a:r>
              <a:rPr lang="en-US" dirty="0"/>
              <a:t>SECTION </a:t>
            </a:r>
            <a:br>
              <a:rPr lang="en-US" dirty="0"/>
            </a:br>
            <a:r>
              <a:rPr lang="en-US" dirty="0"/>
              <a:t>BREAK TITLE</a:t>
            </a:r>
          </a:p>
        </p:txBody>
      </p:sp>
      <p:cxnSp>
        <p:nvCxnSpPr>
          <p:cNvPr id="6" name="Straight Connector 5"/>
          <p:cNvCxnSpPr/>
          <p:nvPr/>
        </p:nvCxnSpPr>
        <p:spPr>
          <a:xfrm>
            <a:off x="2657475" y="1924216"/>
            <a:ext cx="0" cy="14019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stretch>
            <a:fillRect/>
          </a:stretch>
        </p:blipFill>
        <p:spPr>
          <a:xfrm>
            <a:off x="8558974" y="262492"/>
            <a:ext cx="318134" cy="332931"/>
          </a:xfrm>
          <a:prstGeom prst="rect">
            <a:avLst/>
          </a:prstGeom>
        </p:spPr>
      </p:pic>
      <p:sp>
        <p:nvSpPr>
          <p:cNvPr id="5" name="Slide Number Placeholder 4"/>
          <p:cNvSpPr>
            <a:spLocks noGrp="1"/>
          </p:cNvSpPr>
          <p:nvPr>
            <p:ph type="sldNum" sz="quarter" idx="11"/>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10" name="Text Placeholder 5"/>
          <p:cNvSpPr>
            <a:spLocks noGrp="1"/>
          </p:cNvSpPr>
          <p:nvPr>
            <p:ph type="body" sz="quarter" idx="13" hasCustomPrompt="1"/>
          </p:nvPr>
        </p:nvSpPr>
        <p:spPr>
          <a:xfrm>
            <a:off x="1557630"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14"/>
          </p:nvPr>
        </p:nvSpPr>
        <p:spPr>
          <a:xfrm>
            <a:off x="141009" y="4957941"/>
            <a:ext cx="6110704" cy="177181"/>
          </a:xfrm>
          <a:prstGeom prst="rect">
            <a:avLst/>
          </a:prstGeo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222301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Contents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p:cNvPicPr>
            <a:picLocks noChangeAspect="1"/>
          </p:cNvPicPr>
          <p:nvPr userDrawn="1"/>
        </p:nvPicPr>
        <p:blipFill>
          <a:blip r:embed="rId2"/>
          <a:stretch>
            <a:fillRect/>
          </a:stretch>
        </p:blipFill>
        <p:spPr>
          <a:xfrm>
            <a:off x="8558974" y="262492"/>
            <a:ext cx="318134" cy="332931"/>
          </a:xfrm>
          <a:prstGeom prst="rect">
            <a:avLst/>
          </a:prstGeom>
        </p:spPr>
      </p:pic>
      <p:sp>
        <p:nvSpPr>
          <p:cNvPr id="3" name="Slide Number Placeholder 2"/>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8" name="Title 1"/>
          <p:cNvSpPr>
            <a:spLocks noGrp="1"/>
          </p:cNvSpPr>
          <p:nvPr>
            <p:ph type="title" hasCustomPrompt="1"/>
          </p:nvPr>
        </p:nvSpPr>
        <p:spPr>
          <a:xfrm>
            <a:off x="1031412" y="1420699"/>
            <a:ext cx="3137965" cy="562546"/>
          </a:xfrm>
        </p:spPr>
        <p:txBody>
          <a:bodyPr anchor="ctr">
            <a:noAutofit/>
          </a:bodyPr>
          <a:lstStyle>
            <a:lvl1pPr marL="0" marR="0" indent="0" algn="r" defTabSz="685799" rtl="0" eaLnBrk="1" fontAlgn="auto" latinLnBrk="0" hangingPunct="1">
              <a:lnSpc>
                <a:spcPct val="100000"/>
              </a:lnSpc>
              <a:spcBef>
                <a:spcPct val="0"/>
              </a:spcBef>
              <a:spcAft>
                <a:spcPts val="0"/>
              </a:spcAft>
              <a:buClrTx/>
              <a:buSzTx/>
              <a:buFontTx/>
              <a:buNone/>
              <a:tabLst/>
              <a:defRPr sz="3300" baseline="0">
                <a:solidFill>
                  <a:schemeClr val="bg1"/>
                </a:solidFill>
              </a:defRPr>
            </a:lvl1pPr>
          </a:lstStyle>
          <a:p>
            <a:r>
              <a:rPr lang="en-US" sz="3300" b="1" i="0" dirty="0">
                <a:solidFill>
                  <a:schemeClr val="bg1"/>
                </a:solidFill>
                <a:latin typeface="Gotham-Bold" charset="0"/>
                <a:ea typeface="Gotham-Bold" charset="0"/>
                <a:cs typeface="Gotham-Bold" charset="0"/>
              </a:rPr>
              <a:t>AGENDA</a:t>
            </a:r>
          </a:p>
        </p:txBody>
      </p:sp>
      <p:sp>
        <p:nvSpPr>
          <p:cNvPr id="9" name="Table Placeholder 8"/>
          <p:cNvSpPr>
            <a:spLocks noGrp="1"/>
          </p:cNvSpPr>
          <p:nvPr>
            <p:ph type="tbl" sz="quarter" idx="12" hasCustomPrompt="1"/>
          </p:nvPr>
        </p:nvSpPr>
        <p:spPr>
          <a:xfrm>
            <a:off x="4568941" y="1356123"/>
            <a:ext cx="4242875" cy="2431256"/>
          </a:xfrm>
        </p:spPr>
        <p:txBody>
          <a:bodyPr anchor="ctr"/>
          <a:lstStyle>
            <a:lvl1pPr marL="0" indent="0" algn="ctr">
              <a:buNone/>
              <a:defRPr sz="1350" baseline="0"/>
            </a:lvl1pPr>
          </a:lstStyle>
          <a:p>
            <a:r>
              <a:rPr lang="en-US" dirty="0"/>
              <a:t>Click to insert table of contents</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10256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Header_1">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7" name="Rectangle 6"/>
          <p:cNvSpPr/>
          <p:nvPr userDrawn="1"/>
        </p:nvSpPr>
        <p:spPr>
          <a:xfrm>
            <a:off x="1" y="1622503"/>
            <a:ext cx="4808963" cy="189013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1151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Section Header_1">
    <p:spTree>
      <p:nvGrpSpPr>
        <p:cNvPr id="1" name=""/>
        <p:cNvGrpSpPr/>
        <p:nvPr/>
      </p:nvGrpSpPr>
      <p:grpSpPr>
        <a:xfrm>
          <a:off x="0" y="0"/>
          <a:ext cx="0" cy="0"/>
          <a:chOff x="0" y="0"/>
          <a:chExt cx="0" cy="0"/>
        </a:xfrm>
      </p:grpSpPr>
      <p:sp>
        <p:nvSpPr>
          <p:cNvPr id="11" name="Rectangle 10"/>
          <p:cNvSpPr/>
          <p:nvPr userDrawn="1"/>
        </p:nvSpPr>
        <p:spPr>
          <a:xfrm>
            <a:off x="1" y="1622503"/>
            <a:ext cx="4808963" cy="1890131"/>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3"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202804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2_Section Header_1">
    <p:spTree>
      <p:nvGrpSpPr>
        <p:cNvPr id="1" name=""/>
        <p:cNvGrpSpPr/>
        <p:nvPr/>
      </p:nvGrpSpPr>
      <p:grpSpPr>
        <a:xfrm>
          <a:off x="0" y="0"/>
          <a:ext cx="0" cy="0"/>
          <a:chOff x="0" y="0"/>
          <a:chExt cx="0" cy="0"/>
        </a:xfrm>
      </p:grpSpPr>
      <p:sp>
        <p:nvSpPr>
          <p:cNvPr id="13" name="Rectangle 12"/>
          <p:cNvSpPr/>
          <p:nvPr userDrawn="1"/>
        </p:nvSpPr>
        <p:spPr>
          <a:xfrm>
            <a:off x="0" y="1622503"/>
            <a:ext cx="4808963" cy="1890132"/>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35777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Section Header_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003601" y="2106490"/>
            <a:ext cx="4122290" cy="994172"/>
          </a:xfrm>
        </p:spPr>
        <p:txBody>
          <a:bodyPr>
            <a:noAutofit/>
          </a:bodyPr>
          <a:lstStyle>
            <a:lvl1pPr>
              <a:defRPr sz="3300">
                <a:solidFill>
                  <a:schemeClr val="bg1"/>
                </a:solidFill>
              </a:defRPr>
            </a:lvl1pPr>
          </a:lstStyle>
          <a:p>
            <a:r>
              <a:rPr lang="en-US" dirty="0"/>
              <a:t>SECTION </a:t>
            </a:r>
            <a:br>
              <a:rPr lang="en-US" dirty="0"/>
            </a:br>
            <a:r>
              <a:rPr lang="en-US" dirty="0"/>
              <a:t>BREAK TITLE</a:t>
            </a:r>
          </a:p>
        </p:txBody>
      </p:sp>
      <p:cxnSp>
        <p:nvCxnSpPr>
          <p:cNvPr id="6" name="Straight Connector 5"/>
          <p:cNvCxnSpPr/>
          <p:nvPr userDrawn="1"/>
        </p:nvCxnSpPr>
        <p:spPr>
          <a:xfrm>
            <a:off x="2657475" y="1924216"/>
            <a:ext cx="0" cy="14019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8558974" y="262492"/>
            <a:ext cx="318134" cy="332931"/>
          </a:xfrm>
          <a:prstGeom prst="rect">
            <a:avLst/>
          </a:prstGeom>
        </p:spPr>
      </p:pic>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Text Placeholder 5"/>
          <p:cNvSpPr>
            <a:spLocks noGrp="1"/>
          </p:cNvSpPr>
          <p:nvPr>
            <p:ph type="body" sz="quarter" idx="13" hasCustomPrompt="1"/>
          </p:nvPr>
        </p:nvSpPr>
        <p:spPr>
          <a:xfrm>
            <a:off x="1557630"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873080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Content_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72160" y="3564523"/>
            <a:ext cx="1908369" cy="746059"/>
          </a:xfrm>
        </p:spPr>
        <p:txBody>
          <a:bodyPr>
            <a:noAutofit/>
          </a:bodyPr>
          <a:lstStyle>
            <a:lvl1pPr marL="0" indent="0" algn="ctr">
              <a:buNone/>
              <a:defRPr sz="825"/>
            </a:lvl1pPr>
          </a:lstStyle>
          <a:p>
            <a:pPr lvl="0"/>
            <a:r>
              <a:rPr lang="en-US"/>
              <a:t>Click to edit Master text styles</a:t>
            </a:r>
          </a:p>
        </p:txBody>
      </p:sp>
      <p:sp>
        <p:nvSpPr>
          <p:cNvPr id="4" name="Content Placeholder 3"/>
          <p:cNvSpPr>
            <a:spLocks noGrp="1"/>
          </p:cNvSpPr>
          <p:nvPr>
            <p:ph sz="half" idx="2"/>
          </p:nvPr>
        </p:nvSpPr>
        <p:spPr>
          <a:xfrm>
            <a:off x="3619403" y="3564523"/>
            <a:ext cx="1911488" cy="746059"/>
          </a:xfrm>
        </p:spPr>
        <p:txBody>
          <a:bodyPr>
            <a:noAutofit/>
          </a:bodyPr>
          <a:lstStyle>
            <a:lvl1pPr marL="0" indent="0" algn="ctr">
              <a:buNone/>
              <a:defRPr sz="825"/>
            </a:lvl1pPr>
          </a:lstStyle>
          <a:p>
            <a:pPr lvl="0"/>
            <a:r>
              <a:rPr lang="en-US"/>
              <a:t>Click to edit Master text styles</a:t>
            </a:r>
          </a:p>
        </p:txBody>
      </p:sp>
      <p:sp>
        <p:nvSpPr>
          <p:cNvPr id="8" name="Rectangle 7"/>
          <p:cNvSpPr/>
          <p:nvPr userDrawn="1"/>
        </p:nvSpPr>
        <p:spPr>
          <a:xfrm>
            <a:off x="223688" y="1"/>
            <a:ext cx="3205313" cy="94676"/>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1"/>
          <p:cNvSpPr>
            <a:spLocks noGrp="1"/>
          </p:cNvSpPr>
          <p:nvPr>
            <p:ph type="title"/>
          </p:nvPr>
        </p:nvSpPr>
        <p:spPr/>
        <p:txBody>
          <a:bodyPr/>
          <a:lstStyle/>
          <a:p>
            <a:r>
              <a:rPr lang="en-US"/>
              <a:t>Click to edit Master title style</a:t>
            </a:r>
          </a:p>
        </p:txBody>
      </p:sp>
      <p:sp>
        <p:nvSpPr>
          <p:cNvPr id="17" name="Content Placeholder 3"/>
          <p:cNvSpPr>
            <a:spLocks noGrp="1"/>
          </p:cNvSpPr>
          <p:nvPr>
            <p:ph sz="half" idx="10"/>
          </p:nvPr>
        </p:nvSpPr>
        <p:spPr>
          <a:xfrm>
            <a:off x="6368206" y="3564523"/>
            <a:ext cx="1911488" cy="746059"/>
          </a:xfrm>
        </p:spPr>
        <p:txBody>
          <a:bodyPr>
            <a:noAutofit/>
          </a:bodyPr>
          <a:lstStyle>
            <a:lvl1pPr marL="0" indent="0" algn="ctr">
              <a:buNone/>
              <a:defRPr sz="825"/>
            </a:lvl1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pic>
        <p:nvPicPr>
          <p:cNvPr id="10" name="Picture 2" descr="C:\zproj\couchbase-blog-posts\Groves\devComm.logo.960x288.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1326" y="86811"/>
            <a:ext cx="1680822" cy="50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64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7927" y="2329155"/>
            <a:ext cx="3589170" cy="1748511"/>
          </a:xfrm>
        </p:spPr>
        <p:txBody>
          <a:bodyPr>
            <a:noAutofit/>
          </a:bodyPr>
          <a:lstStyle>
            <a:lvl1pPr marL="0" indent="0">
              <a:lnSpc>
                <a:spcPct val="150000"/>
              </a:lnSpc>
              <a:buNone/>
              <a:defRPr sz="1125"/>
            </a:lvl1pPr>
            <a:lvl2pPr marL="342899" indent="0">
              <a:buNone/>
              <a:defRPr/>
            </a:lvl2pPr>
            <a:lvl3pPr marL="685799" indent="0">
              <a:buNone/>
              <a:defRPr/>
            </a:lvl3pPr>
            <a:lvl4pPr marL="1028698" indent="0">
              <a:buNone/>
              <a:defRPr/>
            </a:lvl4pPr>
            <a:lvl5pPr marL="1371596" indent="0">
              <a:buNone/>
              <a:defRPr/>
            </a:lvl5pPr>
          </a:lstStyle>
          <a:p>
            <a:pPr lvl="0"/>
            <a:r>
              <a:rPr lang="en-US"/>
              <a:t>Click to edit Master text styles</a:t>
            </a:r>
          </a:p>
        </p:txBody>
      </p:sp>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339519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Text Placeholder 5"/>
          <p:cNvSpPr>
            <a:spLocks noGrp="1"/>
          </p:cNvSpPr>
          <p:nvPr>
            <p:ph type="body" sz="quarter" idx="13"/>
          </p:nvPr>
        </p:nvSpPr>
        <p:spPr>
          <a:xfrm>
            <a:off x="4839424"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5"/>
          <p:cNvSpPr>
            <a:spLocks noGrp="1"/>
          </p:cNvSpPr>
          <p:nvPr>
            <p:ph type="body" sz="quarter" idx="14"/>
          </p:nvPr>
        </p:nvSpPr>
        <p:spPr>
          <a:xfrm>
            <a:off x="298742"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91430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2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12" name="Text Placeholder 5"/>
          <p:cNvSpPr>
            <a:spLocks noGrp="1"/>
          </p:cNvSpPr>
          <p:nvPr>
            <p:ph type="body" sz="quarter" idx="14"/>
          </p:nvPr>
        </p:nvSpPr>
        <p:spPr>
          <a:xfrm>
            <a:off x="298742" y="1163008"/>
            <a:ext cx="8407431" cy="3410444"/>
          </a:xfrm>
        </p:spPr>
        <p:txBody>
          <a:bodyPr/>
          <a:lstStyle>
            <a:lvl1pPr>
              <a:lnSpc>
                <a:spcPct val="150000"/>
              </a:lnSpc>
              <a:buClr>
                <a:srgbClr val="00ACE1"/>
              </a:buClr>
              <a:defRPr sz="1800"/>
            </a:lvl1pPr>
            <a:lvl2pPr marL="401241" indent="-195263">
              <a:lnSpc>
                <a:spcPct val="150000"/>
              </a:lnSpc>
              <a:buClr>
                <a:srgbClr val="00ACE1"/>
              </a:buClr>
              <a:tabLst/>
              <a:defRPr sz="1500"/>
            </a:lvl2pPr>
            <a:lvl3pPr marL="607219" indent="-171450">
              <a:lnSpc>
                <a:spcPct val="150000"/>
              </a:lnSpc>
              <a:buClr>
                <a:srgbClr val="00ACE1"/>
              </a:buClr>
              <a:tabLst/>
              <a:defRPr sz="1350"/>
            </a:lvl3pPr>
            <a:lvl4pPr marL="767954" indent="-160735">
              <a:lnSpc>
                <a:spcPct val="150000"/>
              </a:lnSpc>
              <a:buClr>
                <a:srgbClr val="00ACE1"/>
              </a:buClr>
              <a:tabLst/>
              <a:defRPr sz="1350"/>
            </a:lvl4pPr>
            <a:lvl5pPr marL="940594" indent="-138113">
              <a:lnSpc>
                <a:spcPct val="150000"/>
              </a:lnSpc>
              <a:buClr>
                <a:srgbClr val="00ACE1"/>
              </a:buClr>
              <a:tabLst/>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2" descr="C:\zproj\couchbase-blog-posts\Groves\devComm.logo.960x288.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1326" y="86811"/>
            <a:ext cx="1680822" cy="50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822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Rectangle 5"/>
          <p:cNvSpPr/>
          <p:nvPr userDrawn="1"/>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5946897" y="882901"/>
            <a:ext cx="2491921" cy="3213497"/>
          </a:xfrm>
        </p:spPr>
        <p:txBody>
          <a:bodyPr/>
          <a:lstStyle>
            <a:lvl1pPr marL="0" indent="0">
              <a:lnSpc>
                <a:spcPct val="150000"/>
              </a:lnSpc>
              <a:buNone/>
              <a:defRPr sz="1125"/>
            </a:lvl1pPr>
          </a:lstStyle>
          <a:p>
            <a:pPr lvl="0"/>
            <a:r>
              <a:rPr lang="en-US"/>
              <a:t>Click to edit Master text styles</a:t>
            </a:r>
          </a:p>
        </p:txBody>
      </p:sp>
      <p:sp>
        <p:nvSpPr>
          <p:cNvPr id="10" name="Picture Placeholder 9"/>
          <p:cNvSpPr>
            <a:spLocks noGrp="1"/>
          </p:cNvSpPr>
          <p:nvPr>
            <p:ph type="pic" sz="quarter" idx="11"/>
          </p:nvPr>
        </p:nvSpPr>
        <p:spPr>
          <a:xfrm>
            <a:off x="2423162" y="0"/>
            <a:ext cx="3202600" cy="5143500"/>
          </a:xfrm>
          <a:solidFill>
            <a:schemeClr val="bg1">
              <a:lumMod val="95000"/>
            </a:schemeClr>
          </a:solidFill>
        </p:spPr>
        <p:txBody>
          <a:bodyPr anchor="ctr"/>
          <a:lstStyle>
            <a:lvl1pPr marL="0" indent="0" algn="ctr">
              <a:buNone/>
              <a:defRPr sz="1500">
                <a:solidFill>
                  <a:schemeClr val="tx1">
                    <a:lumMod val="75000"/>
                    <a:lumOff val="25000"/>
                  </a:schemeClr>
                </a:solidFill>
              </a:defRPr>
            </a:lvl1pPr>
          </a:lstStyle>
          <a:p>
            <a:r>
              <a:rPr lang="en-US"/>
              <a:t>Click icon to add picture</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153441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_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72160" y="3564523"/>
            <a:ext cx="1908369" cy="746059"/>
          </a:xfrm>
        </p:spPr>
        <p:txBody>
          <a:bodyPr>
            <a:noAutofit/>
          </a:bodyPr>
          <a:lstStyle>
            <a:lvl1pPr marL="0" indent="0" algn="ctr">
              <a:buNone/>
              <a:defRPr sz="825"/>
            </a:lvl1pPr>
          </a:lstStyle>
          <a:p>
            <a:pPr lvl="0"/>
            <a:r>
              <a:rPr lang="en-US"/>
              <a:t>Edit Master text styles</a:t>
            </a:r>
          </a:p>
        </p:txBody>
      </p:sp>
      <p:sp>
        <p:nvSpPr>
          <p:cNvPr id="4" name="Content Placeholder 3"/>
          <p:cNvSpPr>
            <a:spLocks noGrp="1"/>
          </p:cNvSpPr>
          <p:nvPr>
            <p:ph sz="half" idx="2"/>
          </p:nvPr>
        </p:nvSpPr>
        <p:spPr>
          <a:xfrm>
            <a:off x="3619403" y="3564523"/>
            <a:ext cx="1911488" cy="746059"/>
          </a:xfrm>
        </p:spPr>
        <p:txBody>
          <a:bodyPr>
            <a:noAutofit/>
          </a:bodyPr>
          <a:lstStyle>
            <a:lvl1pPr marL="0" indent="0" algn="ctr">
              <a:buNone/>
              <a:defRPr sz="825"/>
            </a:lvl1pPr>
          </a:lstStyle>
          <a:p>
            <a:pPr lvl="0"/>
            <a:r>
              <a:rPr lang="en-US"/>
              <a:t>Edit Master text styles</a:t>
            </a:r>
          </a:p>
        </p:txBody>
      </p:sp>
      <p:sp>
        <p:nvSpPr>
          <p:cNvPr id="8" name="Rectangle 7"/>
          <p:cNvSpPr/>
          <p:nvPr/>
        </p:nvSpPr>
        <p:spPr>
          <a:xfrm>
            <a:off x="223688" y="1"/>
            <a:ext cx="3205313" cy="94676"/>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1"/>
          <p:cNvSpPr>
            <a:spLocks noGrp="1"/>
          </p:cNvSpPr>
          <p:nvPr>
            <p:ph type="title"/>
          </p:nvPr>
        </p:nvSpPr>
        <p:spPr/>
        <p:txBody>
          <a:bodyPr/>
          <a:lstStyle/>
          <a:p>
            <a:r>
              <a:rPr lang="en-US"/>
              <a:t>Click to edit Master title style</a:t>
            </a:r>
          </a:p>
        </p:txBody>
      </p:sp>
      <p:sp>
        <p:nvSpPr>
          <p:cNvPr id="17" name="Content Placeholder 3"/>
          <p:cNvSpPr>
            <a:spLocks noGrp="1"/>
          </p:cNvSpPr>
          <p:nvPr>
            <p:ph sz="half" idx="10"/>
          </p:nvPr>
        </p:nvSpPr>
        <p:spPr>
          <a:xfrm>
            <a:off x="6368206" y="3564523"/>
            <a:ext cx="1911488" cy="746059"/>
          </a:xfrm>
        </p:spPr>
        <p:txBody>
          <a:bodyPr>
            <a:noAutofit/>
          </a:bodyPr>
          <a:lstStyle>
            <a:lvl1pPr marL="0" indent="0" algn="ctr">
              <a:buNone/>
              <a:defRPr sz="825"/>
            </a:lvl1pPr>
          </a:lstStyle>
          <a:p>
            <a:pPr lvl="0"/>
            <a:r>
              <a:rPr lang="en-US"/>
              <a:t>Edit Master text styles</a:t>
            </a:r>
          </a:p>
        </p:txBody>
      </p:sp>
      <p:sp>
        <p:nvSpPr>
          <p:cNvPr id="5" name="Slide Number Placeholder 4"/>
          <p:cNvSpPr>
            <a:spLocks noGrp="1"/>
          </p:cNvSpPr>
          <p:nvPr>
            <p:ph type="sldNum" sz="quarter" idx="12"/>
          </p:nvPr>
        </p:nvSpPr>
        <p:spPr/>
        <p:txBody>
          <a:bodyPr/>
          <a:lstStyle/>
          <a:p>
            <a:fld id="{E728A94C-44F1-DF43-8BD8-694E750DEF33}" type="slidenum">
              <a:rPr lang="en-US" smtClean="0"/>
              <a:pPr/>
              <a:t>‹#›</a:t>
            </a:fld>
            <a:endParaRPr lang="en-US"/>
          </a:p>
        </p:txBody>
      </p:sp>
      <p:sp>
        <p:nvSpPr>
          <p:cNvPr id="10"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87564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Three Content">
    <p:spTree>
      <p:nvGrpSpPr>
        <p:cNvPr id="1" name=""/>
        <p:cNvGrpSpPr/>
        <p:nvPr/>
      </p:nvGrpSpPr>
      <p:grpSpPr>
        <a:xfrm>
          <a:off x="0" y="0"/>
          <a:ext cx="0" cy="0"/>
          <a:chOff x="0" y="0"/>
          <a:chExt cx="0" cy="0"/>
        </a:xfrm>
      </p:grpSpPr>
      <p:sp>
        <p:nvSpPr>
          <p:cNvPr id="11" name="Picture Placeholder 9"/>
          <p:cNvSpPr>
            <a:spLocks noGrp="1"/>
          </p:cNvSpPr>
          <p:nvPr>
            <p:ph type="pic" sz="quarter" idx="11"/>
          </p:nvPr>
        </p:nvSpPr>
        <p:spPr>
          <a:xfrm>
            <a:off x="5941401" y="0"/>
            <a:ext cx="3202600" cy="51435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133" h="6858000">
                <a:moveTo>
                  <a:pt x="3702503" y="349989"/>
                </a:moveTo>
                <a:cubicBezTo>
                  <a:pt x="3585369" y="349989"/>
                  <a:pt x="3490413" y="449361"/>
                  <a:pt x="3490413" y="571943"/>
                </a:cubicBezTo>
                <a:cubicBezTo>
                  <a:pt x="3490413" y="694525"/>
                  <a:pt x="3585369" y="793897"/>
                  <a:pt x="3702503" y="793897"/>
                </a:cubicBezTo>
                <a:cubicBezTo>
                  <a:pt x="3819636" y="793897"/>
                  <a:pt x="3914592" y="694525"/>
                  <a:pt x="3914592" y="571943"/>
                </a:cubicBezTo>
                <a:cubicBezTo>
                  <a:pt x="3914592" y="449361"/>
                  <a:pt x="3819636" y="349989"/>
                  <a:pt x="3702503" y="349989"/>
                </a:cubicBezTo>
                <a:close/>
                <a:moveTo>
                  <a:pt x="0" y="0"/>
                </a:moveTo>
                <a:lnTo>
                  <a:pt x="4270133" y="0"/>
                </a:lnTo>
                <a:lnTo>
                  <a:pt x="4270133"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6" name="Rectangle 5"/>
          <p:cNvSpPr/>
          <p:nvPr userDrawn="1"/>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2738397" y="882901"/>
            <a:ext cx="2491921" cy="3213497"/>
          </a:xfrm>
        </p:spPr>
        <p:txBody>
          <a:bodyPr/>
          <a:lstStyle>
            <a:lvl1pPr marL="0" indent="0">
              <a:lnSpc>
                <a:spcPct val="150000"/>
              </a:lnSpc>
              <a:buNone/>
              <a:defRPr sz="1125"/>
            </a:lvl1pPr>
          </a:lstStyle>
          <a:p>
            <a:pPr lvl="0"/>
            <a:r>
              <a:rPr lang="en-US"/>
              <a:t>Click to edit Master text styles</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120986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5"/>
          <p:cNvSpPr>
            <a:spLocks noGrp="1"/>
          </p:cNvSpPr>
          <p:nvPr>
            <p:ph type="title"/>
          </p:nvPr>
        </p:nvSpPr>
        <p:spPr>
          <a:xfrm>
            <a:off x="207302" y="935227"/>
            <a:ext cx="2892514" cy="821759"/>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07302" y="1793562"/>
            <a:ext cx="2892514" cy="1287065"/>
          </a:xfrm>
        </p:spPr>
        <p:txBody>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Click to edit Master text styles</a:t>
            </a:r>
          </a:p>
        </p:txBody>
      </p:sp>
      <p:sp>
        <p:nvSpPr>
          <p:cNvPr id="10" name="Text Placeholder 9"/>
          <p:cNvSpPr>
            <a:spLocks noGrp="1"/>
          </p:cNvSpPr>
          <p:nvPr>
            <p:ph type="body" sz="quarter" idx="11"/>
          </p:nvPr>
        </p:nvSpPr>
        <p:spPr>
          <a:xfrm>
            <a:off x="6001417" y="1057632"/>
            <a:ext cx="2694527" cy="2558654"/>
          </a:xfrm>
        </p:spPr>
        <p:txBody>
          <a:bodyPr/>
          <a:lstStyle>
            <a:lvl1pPr marL="0" indent="0">
              <a:lnSpc>
                <a:spcPct val="150000"/>
              </a:lnSpc>
              <a:buNone/>
              <a:defRPr sz="1125"/>
            </a:lvl1pPr>
          </a:lstStyle>
          <a:p>
            <a:pPr lvl="0"/>
            <a:r>
              <a:rPr lang="en-US"/>
              <a:t>Click to edit Master text styles</a:t>
            </a:r>
          </a:p>
        </p:txBody>
      </p:sp>
      <p:sp>
        <p:nvSpPr>
          <p:cNvPr id="3" name="Slide Number Placeholder 2"/>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09393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tatistic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2864735" y="231244"/>
            <a:ext cx="4679066" cy="4680345"/>
          </a:xfrm>
          <a:custGeom>
            <a:avLst/>
            <a:gdLst>
              <a:gd name="connsiteX0" fmla="*/ 3119377 w 6238754"/>
              <a:gd name="connsiteY0" fmla="*/ 1812290 h 6240460"/>
              <a:gd name="connsiteX1" fmla="*/ 1811438 w 6238754"/>
              <a:gd name="connsiteY1" fmla="*/ 3120229 h 6240460"/>
              <a:gd name="connsiteX2" fmla="*/ 3119377 w 6238754"/>
              <a:gd name="connsiteY2" fmla="*/ 4428168 h 6240460"/>
              <a:gd name="connsiteX3" fmla="*/ 4427316 w 6238754"/>
              <a:gd name="connsiteY3" fmla="*/ 3120229 h 6240460"/>
              <a:gd name="connsiteX4" fmla="*/ 3119377 w 6238754"/>
              <a:gd name="connsiteY4" fmla="*/ 1812290 h 6240460"/>
              <a:gd name="connsiteX5" fmla="*/ 3119377 w 6238754"/>
              <a:gd name="connsiteY5" fmla="*/ 0 h 6240460"/>
              <a:gd name="connsiteX6" fmla="*/ 6238754 w 6238754"/>
              <a:gd name="connsiteY6" fmla="*/ 3120230 h 6240460"/>
              <a:gd name="connsiteX7" fmla="*/ 3119377 w 6238754"/>
              <a:gd name="connsiteY7" fmla="*/ 6240460 h 6240460"/>
              <a:gd name="connsiteX8" fmla="*/ 0 w 6238754"/>
              <a:gd name="connsiteY8" fmla="*/ 3120230 h 6240460"/>
              <a:gd name="connsiteX9" fmla="*/ 3119377 w 6238754"/>
              <a:gd name="connsiteY9" fmla="*/ 0 h 62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754" h="6240460">
                <a:moveTo>
                  <a:pt x="3119377" y="1812290"/>
                </a:moveTo>
                <a:cubicBezTo>
                  <a:pt x="2397022" y="1812290"/>
                  <a:pt x="1811438" y="2397874"/>
                  <a:pt x="1811438" y="3120229"/>
                </a:cubicBezTo>
                <a:cubicBezTo>
                  <a:pt x="1811438" y="3842584"/>
                  <a:pt x="2397022" y="4428168"/>
                  <a:pt x="3119377" y="4428168"/>
                </a:cubicBezTo>
                <a:cubicBezTo>
                  <a:pt x="3841732" y="4428168"/>
                  <a:pt x="4427316" y="3842584"/>
                  <a:pt x="4427316" y="3120229"/>
                </a:cubicBezTo>
                <a:cubicBezTo>
                  <a:pt x="4427316" y="2397874"/>
                  <a:pt x="3841732" y="1812290"/>
                  <a:pt x="3119377" y="1812290"/>
                </a:cubicBezTo>
                <a:close/>
                <a:moveTo>
                  <a:pt x="3119377" y="0"/>
                </a:moveTo>
                <a:cubicBezTo>
                  <a:pt x="4842161" y="0"/>
                  <a:pt x="6238754" y="1396975"/>
                  <a:pt x="6238754" y="3120230"/>
                </a:cubicBezTo>
                <a:cubicBezTo>
                  <a:pt x="6238754" y="4843485"/>
                  <a:pt x="4842161" y="6240460"/>
                  <a:pt x="3119377" y="6240460"/>
                </a:cubicBezTo>
                <a:cubicBezTo>
                  <a:pt x="1396593" y="6240460"/>
                  <a:pt x="0" y="4843485"/>
                  <a:pt x="0" y="3120230"/>
                </a:cubicBezTo>
                <a:cubicBezTo>
                  <a:pt x="0" y="1396975"/>
                  <a:pt x="1396593" y="0"/>
                  <a:pt x="3119377" y="0"/>
                </a:cubicBez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p:nvPr>
        </p:nvSpPr>
        <p:spPr>
          <a:xfrm>
            <a:off x="197635" y="941022"/>
            <a:ext cx="1951205" cy="1200151"/>
          </a:xfrm>
        </p:spPr>
        <p:txBody>
          <a:bodyPr anchor="t">
            <a:noAutofit/>
          </a:bodyPr>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7294347" y="3963701"/>
            <a:ext cx="1255293" cy="523527"/>
          </a:xfrm>
        </p:spPr>
        <p:txBody>
          <a:bodyPr/>
          <a:lstStyle>
            <a:lvl1pPr marL="0" indent="0">
              <a:buNone/>
              <a:defRPr sz="825"/>
            </a:lvl1pPr>
            <a:lvl2pPr>
              <a:defRPr sz="2099"/>
            </a:lvl2pPr>
            <a:lvl3pPr>
              <a:defRPr sz="1799"/>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11"/>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164111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Two Content_2">
    <p:spTree>
      <p:nvGrpSpPr>
        <p:cNvPr id="1" name=""/>
        <p:cNvGrpSpPr/>
        <p:nvPr/>
      </p:nvGrpSpPr>
      <p:grpSpPr>
        <a:xfrm>
          <a:off x="0" y="0"/>
          <a:ext cx="0" cy="0"/>
          <a:chOff x="0" y="0"/>
          <a:chExt cx="0" cy="0"/>
        </a:xfrm>
      </p:grpSpPr>
      <p:sp>
        <p:nvSpPr>
          <p:cNvPr id="2" name="Title 1"/>
          <p:cNvSpPr>
            <a:spLocks noGrp="1"/>
          </p:cNvSpPr>
          <p:nvPr>
            <p:ph type="title"/>
          </p:nvPr>
        </p:nvSpPr>
        <p:spPr>
          <a:xfrm>
            <a:off x="197635" y="941022"/>
            <a:ext cx="3313661" cy="677467"/>
          </a:xfrm>
        </p:spPr>
        <p:txBody>
          <a:bodyPr anchor="t">
            <a:noAutofit/>
          </a:bodyPr>
          <a:lstStyle>
            <a:lvl1pPr>
              <a:defRPr sz="2401"/>
            </a:lvl1pPr>
          </a:lstStyle>
          <a:p>
            <a:r>
              <a:rPr lang="en-US"/>
              <a:t>Click to edit Master title style</a:t>
            </a:r>
            <a:endParaRPr lang="en-US" dirty="0"/>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Picture Placeholder 2"/>
          <p:cNvSpPr>
            <a:spLocks noGrp="1"/>
          </p:cNvSpPr>
          <p:nvPr>
            <p:ph type="pic" idx="10"/>
          </p:nvPr>
        </p:nvSpPr>
        <p:spPr>
          <a:xfrm>
            <a:off x="4379976" y="0"/>
            <a:ext cx="4764024" cy="2688336"/>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10" name="Rectangle 9"/>
          <p:cNvSpPr/>
          <p:nvPr userDrawn="1"/>
        </p:nvSpPr>
        <p:spPr>
          <a:xfrm>
            <a:off x="4379976" y="2688336"/>
            <a:ext cx="4764024" cy="2455164"/>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7"/>
          <p:cNvSpPr>
            <a:spLocks noGrp="1"/>
          </p:cNvSpPr>
          <p:nvPr>
            <p:ph type="body" sz="quarter" idx="11"/>
          </p:nvPr>
        </p:nvSpPr>
        <p:spPr>
          <a:xfrm>
            <a:off x="197635" y="1738698"/>
            <a:ext cx="3313661" cy="1287065"/>
          </a:xfrm>
        </p:spPr>
        <p:txBody>
          <a:bodyPr>
            <a:noAutofit/>
          </a:bodyPr>
          <a:lstStyle>
            <a:lvl1pPr marL="0" indent="0">
              <a:lnSpc>
                <a:spcPct val="150000"/>
              </a:lnSpc>
              <a:buNone/>
              <a:defRPr sz="1125">
                <a:solidFill>
                  <a:schemeClr val="tx1"/>
                </a:solidFill>
              </a:defRPr>
            </a:lvl1pPr>
            <a:lvl2pPr>
              <a:defRPr sz="1125"/>
            </a:lvl2pPr>
            <a:lvl3pPr>
              <a:defRPr sz="1125"/>
            </a:lvl3pPr>
            <a:lvl4pPr>
              <a:defRPr sz="1125"/>
            </a:lvl4pPr>
            <a:lvl5pPr>
              <a:defRPr sz="1125"/>
            </a:lvl5pPr>
          </a:lstStyle>
          <a:p>
            <a:pPr lvl="0"/>
            <a:r>
              <a:rPr lang="en-US"/>
              <a:t>Click to edit Master text styles</a:t>
            </a:r>
          </a:p>
        </p:txBody>
      </p:sp>
      <p:sp>
        <p:nvSpPr>
          <p:cNvPr id="8" name="Text Placeholder 7"/>
          <p:cNvSpPr>
            <a:spLocks noGrp="1"/>
          </p:cNvSpPr>
          <p:nvPr>
            <p:ph type="body" sz="quarter" idx="12"/>
          </p:nvPr>
        </p:nvSpPr>
        <p:spPr>
          <a:xfrm>
            <a:off x="6641782" y="3181271"/>
            <a:ext cx="1926377" cy="1284684"/>
          </a:xfrm>
        </p:spPr>
        <p:txBody>
          <a:bodyPr/>
          <a:lstStyle>
            <a:lvl1pPr marL="0" indent="0">
              <a:lnSpc>
                <a:spcPct val="100000"/>
              </a:lnSpc>
              <a:buNone/>
              <a:defRPr sz="1050" b="1" i="0">
                <a:solidFill>
                  <a:schemeClr val="bg1"/>
                </a:solidFill>
                <a:latin typeface="Gotham-Bold" charset="0"/>
                <a:ea typeface="Gotham-Bold" charset="0"/>
                <a:cs typeface="Gotham-Bold" charset="0"/>
              </a:defRPr>
            </a:lvl1pPr>
          </a:lstStyle>
          <a:p>
            <a:pPr lvl="0"/>
            <a:r>
              <a:rPr lang="en-US" dirty="0"/>
              <a:t>Click to edit Master text styles</a:t>
            </a:r>
          </a:p>
        </p:txBody>
      </p:sp>
      <p:sp>
        <p:nvSpPr>
          <p:cNvPr id="14" name="Slide Number Placeholder 13"/>
          <p:cNvSpPr>
            <a:spLocks noGrp="1"/>
          </p:cNvSpPr>
          <p:nvPr>
            <p:ph type="sldNum" sz="quarter" idx="14"/>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2"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214606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_Two Content_2">
    <p:spTree>
      <p:nvGrpSpPr>
        <p:cNvPr id="1" name=""/>
        <p:cNvGrpSpPr/>
        <p:nvPr/>
      </p:nvGrpSpPr>
      <p:grpSpPr>
        <a:xfrm>
          <a:off x="0" y="0"/>
          <a:ext cx="0" cy="0"/>
          <a:chOff x="0" y="0"/>
          <a:chExt cx="0" cy="0"/>
        </a:xfrm>
      </p:grpSpPr>
      <p:sp>
        <p:nvSpPr>
          <p:cNvPr id="25" name="Picture Placeholder 45"/>
          <p:cNvSpPr>
            <a:spLocks noGrp="1"/>
          </p:cNvSpPr>
          <p:nvPr>
            <p:ph type="pic" idx="24"/>
          </p:nvPr>
        </p:nvSpPr>
        <p:spPr>
          <a:xfrm>
            <a:off x="0" y="2480982"/>
            <a:ext cx="9144000" cy="2662518"/>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0" y="0"/>
            <a:ext cx="9144000" cy="248098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7635" y="941022"/>
            <a:ext cx="5724341" cy="677467"/>
          </a:xfrm>
        </p:spPr>
        <p:txBody>
          <a:bodyPr anchor="t">
            <a:noAutofit/>
          </a:bodyPr>
          <a:lstStyle>
            <a:lvl1pPr>
              <a:defRPr sz="2401">
                <a:solidFill>
                  <a:schemeClr val="bg1"/>
                </a:solidFill>
              </a:defRPr>
            </a:lvl1pPr>
          </a:lstStyle>
          <a:p>
            <a:r>
              <a:rPr lang="en-US"/>
              <a:t>Click to edit Master title style</a:t>
            </a:r>
            <a:endParaRPr lang="en-US" dirty="0"/>
          </a:p>
        </p:txBody>
      </p:sp>
      <p:sp>
        <p:nvSpPr>
          <p:cNvPr id="11" name="Text Placeholder 7"/>
          <p:cNvSpPr>
            <a:spLocks noGrp="1"/>
          </p:cNvSpPr>
          <p:nvPr>
            <p:ph type="body" sz="quarter" idx="11"/>
          </p:nvPr>
        </p:nvSpPr>
        <p:spPr>
          <a:xfrm>
            <a:off x="197635" y="1738698"/>
            <a:ext cx="5724341" cy="553838"/>
          </a:xfrm>
        </p:spPr>
        <p:txBody>
          <a:bodyPr>
            <a:noAutofit/>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Click to edit Master text styles</a:t>
            </a:r>
          </a:p>
        </p:txBody>
      </p:sp>
      <p:pic>
        <p:nvPicPr>
          <p:cNvPr id="21" name="Picture 20"/>
          <p:cNvPicPr>
            <a:picLocks noChangeAspect="1"/>
          </p:cNvPicPr>
          <p:nvPr userDrawn="1"/>
        </p:nvPicPr>
        <p:blipFill>
          <a:blip r:embed="rId2"/>
          <a:stretch>
            <a:fillRect/>
          </a:stretch>
        </p:blipFill>
        <p:spPr>
          <a:xfrm>
            <a:off x="271184" y="251978"/>
            <a:ext cx="318134" cy="332931"/>
          </a:xfrm>
          <a:prstGeom prst="rect">
            <a:avLst/>
          </a:prstGeom>
        </p:spPr>
      </p:pic>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13256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7" name="Rectangle 6"/>
          <p:cNvSpPr/>
          <p:nvPr/>
        </p:nvSpPr>
        <p:spPr>
          <a:xfrm>
            <a:off x="6693409" y="3026664"/>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119691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4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7" name="Rectangle 6"/>
          <p:cNvSpPr/>
          <p:nvPr userDrawn="1"/>
        </p:nvSpPr>
        <p:spPr>
          <a:xfrm>
            <a:off x="1" y="3037907"/>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50592" y="4957941"/>
            <a:ext cx="6351875" cy="196802"/>
          </a:xfrm>
          <a:prstGeom prst="rect">
            <a:avLst/>
          </a:prstGeom>
        </p:spPr>
        <p:txBody>
          <a:bodyPr/>
          <a:lstStyle>
            <a:lvl1pPr>
              <a:defRPr>
                <a:solidFill>
                  <a:schemeClr val="bg2"/>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200492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_Picture with Caption_Rigth">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8" name="Rectangle 7"/>
          <p:cNvSpPr/>
          <p:nvPr userDrawn="1"/>
        </p:nvSpPr>
        <p:spPr>
          <a:xfrm>
            <a:off x="6693407" y="3026664"/>
            <a:ext cx="2450592" cy="2116836"/>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55556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_Picture with Caption_Left">
    <p:spTree>
      <p:nvGrpSpPr>
        <p:cNvPr id="1" name=""/>
        <p:cNvGrpSpPr/>
        <p:nvPr/>
      </p:nvGrpSpPr>
      <p:grpSpPr>
        <a:xfrm>
          <a:off x="0" y="0"/>
          <a:ext cx="0" cy="0"/>
          <a:chOff x="0" y="0"/>
          <a:chExt cx="0" cy="0"/>
        </a:xfrm>
      </p:grpSpPr>
      <p:sp>
        <p:nvSpPr>
          <p:cNvPr id="7"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8" name="Rectangle 7"/>
          <p:cNvSpPr/>
          <p:nvPr userDrawn="1"/>
        </p:nvSpPr>
        <p:spPr>
          <a:xfrm>
            <a:off x="-1" y="3031066"/>
            <a:ext cx="2446868" cy="213568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46867" y="4957941"/>
            <a:ext cx="6355600" cy="177181"/>
          </a:xfrm>
          <a:prstGeom prst="rect">
            <a:avLst/>
          </a:prstGeom>
        </p:spPr>
        <p:txBody>
          <a:bodyPr/>
          <a:lstStyle>
            <a:lvl1pPr>
              <a:defRPr>
                <a:solidFill>
                  <a:schemeClr val="bg2"/>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1642909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6693407" y="3026664"/>
            <a:ext cx="2450593" cy="2116836"/>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4283939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7927" y="2329155"/>
            <a:ext cx="3589170" cy="1748511"/>
          </a:xfrm>
        </p:spPr>
        <p:txBody>
          <a:bodyPr>
            <a:noAutofit/>
          </a:bodyPr>
          <a:lstStyle>
            <a:lvl1pPr marL="0" indent="0">
              <a:lnSpc>
                <a:spcPct val="150000"/>
              </a:lnSpc>
              <a:buNone/>
              <a:defRPr sz="1125"/>
            </a:lvl1pPr>
            <a:lvl2pPr marL="342899" indent="0">
              <a:buNone/>
              <a:defRPr/>
            </a:lvl2pPr>
            <a:lvl3pPr marL="685799" indent="0">
              <a:buNone/>
              <a:defRPr/>
            </a:lvl3pPr>
            <a:lvl4pPr marL="1028698" indent="0">
              <a:buNone/>
              <a:defRPr/>
            </a:lvl4pPr>
            <a:lvl5pPr marL="1371596" indent="0">
              <a:buNone/>
              <a:defRPr/>
            </a:lvl5pPr>
          </a:lstStyle>
          <a:p>
            <a:pPr lvl="0"/>
            <a:r>
              <a:rPr lang="en-US"/>
              <a:t>Edit Master text styles</a:t>
            </a:r>
          </a:p>
        </p:txBody>
      </p:sp>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E728A94C-44F1-DF43-8BD8-694E750DEF33}" type="slidenum">
              <a:rPr lang="en-US" smtClean="0"/>
              <a:pPr/>
              <a:t>‹#›</a:t>
            </a:fld>
            <a:endParaRPr lang="en-US"/>
          </a:p>
        </p:txBody>
      </p:sp>
      <p:sp>
        <p:nvSpPr>
          <p:cNvPr id="7" name="Footer Placeholder 9"/>
          <p:cNvSpPr>
            <a:spLocks noGrp="1"/>
          </p:cNvSpPr>
          <p:nvPr>
            <p:ph type="ftr" sz="quarter" idx="13"/>
          </p:nvPr>
        </p:nvSpPr>
        <p:spPr>
          <a:xfrm>
            <a:off x="141009" y="4957941"/>
            <a:ext cx="6110704" cy="177181"/>
          </a:xfrm>
          <a:prstGeom prst="rect">
            <a:avLst/>
          </a:prstGeo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377684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6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endParaRPr lang="en-US" dirty="0"/>
          </a:p>
        </p:txBody>
      </p:sp>
      <p:sp>
        <p:nvSpPr>
          <p:cNvPr id="7" name="Rectangle 6"/>
          <p:cNvSpPr/>
          <p:nvPr userDrawn="1"/>
        </p:nvSpPr>
        <p:spPr>
          <a:xfrm>
            <a:off x="1" y="3031066"/>
            <a:ext cx="2450591" cy="2112434"/>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50592" y="4957941"/>
            <a:ext cx="6351875" cy="177181"/>
          </a:xfrm>
          <a:prstGeom prst="rect">
            <a:avLst/>
          </a:prstGeom>
        </p:spPr>
        <p:txBody>
          <a:bodyPr/>
          <a:lstStyle>
            <a:lvl1pPr>
              <a:defRPr>
                <a:solidFill>
                  <a:schemeClr val="bg2"/>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129112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Vertical Bar and Picture">
    <p:spTree>
      <p:nvGrpSpPr>
        <p:cNvPr id="1" name=""/>
        <p:cNvGrpSpPr/>
        <p:nvPr/>
      </p:nvGrpSpPr>
      <p:grpSpPr>
        <a:xfrm>
          <a:off x="0" y="0"/>
          <a:ext cx="0" cy="0"/>
          <a:chOff x="0" y="0"/>
          <a:chExt cx="0" cy="0"/>
        </a:xfrm>
      </p:grpSpPr>
      <p:sp>
        <p:nvSpPr>
          <p:cNvPr id="8" name="Picture Placeholder 8"/>
          <p:cNvSpPr>
            <a:spLocks noGrp="1"/>
          </p:cNvSpPr>
          <p:nvPr>
            <p:ph type="pic" sz="quarter" idx="10"/>
          </p:nvPr>
        </p:nvSpPr>
        <p:spPr>
          <a:xfrm>
            <a:off x="1636776" y="0"/>
            <a:ext cx="7507224" cy="5143500"/>
          </a:xfrm>
          <a:custGeom>
            <a:avLst/>
            <a:gdLst>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450832 w 10009632"/>
              <a:gd name="connsiteY38" fmla="*/ 641350 h 6858000"/>
              <a:gd name="connsiteX39" fmla="*/ 9325209 w 10009632"/>
              <a:gd name="connsiteY39" fmla="*/ 641481 h 6858000"/>
              <a:gd name="connsiteX40" fmla="*/ 9299558 w 10009632"/>
              <a:gd name="connsiteY40" fmla="*/ 615325 h 6858000"/>
              <a:gd name="connsiteX41" fmla="*/ 9299558 w 10009632"/>
              <a:gd name="connsiteY41" fmla="*/ 611858 h 6858000"/>
              <a:gd name="connsiteX42" fmla="*/ 9299558 w 10009632"/>
              <a:gd name="connsiteY42" fmla="*/ 609076 h 6858000"/>
              <a:gd name="connsiteX43" fmla="*/ 9299557 w 10009632"/>
              <a:gd name="connsiteY43" fmla="*/ 609076 h 6858000"/>
              <a:gd name="connsiteX44" fmla="*/ 9297987 w 10009632"/>
              <a:gd name="connsiteY44" fmla="*/ 524982 h 6858000"/>
              <a:gd name="connsiteX45" fmla="*/ 9297327 w 10009632"/>
              <a:gd name="connsiteY45" fmla="*/ 521721 h 6858000"/>
              <a:gd name="connsiteX46" fmla="*/ 9311574 w 10009632"/>
              <a:gd name="connsiteY46" fmla="*/ 500271 h 6858000"/>
              <a:gd name="connsiteX47" fmla="*/ 9319005 w 10009632"/>
              <a:gd name="connsiteY47" fmla="*/ 498774 h 6858000"/>
              <a:gd name="connsiteX48" fmla="*/ 9318981 w 10009632"/>
              <a:gd name="connsiteY48" fmla="*/ 498442 h 6858000"/>
              <a:gd name="connsiteX49" fmla="*/ 9346322 w 10009632"/>
              <a:gd name="connsiteY49" fmla="*/ 495886 h 6858000"/>
              <a:gd name="connsiteX50" fmla="*/ 9356813 w 10009632"/>
              <a:gd name="connsiteY50" fmla="*/ 495676 h 6858000"/>
              <a:gd name="connsiteX51" fmla="*/ 9356893 w 10009632"/>
              <a:gd name="connsiteY51" fmla="*/ 495660 h 6858000"/>
              <a:gd name="connsiteX52" fmla="*/ 9356959 w 10009632"/>
              <a:gd name="connsiteY52" fmla="*/ 495673 h 6858000"/>
              <a:gd name="connsiteX53" fmla="*/ 9357631 w 10009632"/>
              <a:gd name="connsiteY53" fmla="*/ 495659 h 6858000"/>
              <a:gd name="connsiteX54" fmla="*/ 9442002 w 10009632"/>
              <a:gd name="connsiteY54" fmla="*/ 349989 h 6858000"/>
              <a:gd name="connsiteX55" fmla="*/ 9229912 w 10009632"/>
              <a:gd name="connsiteY55" fmla="*/ 571943 h 6858000"/>
              <a:gd name="connsiteX56" fmla="*/ 9442002 w 10009632"/>
              <a:gd name="connsiteY56" fmla="*/ 793897 h 6858000"/>
              <a:gd name="connsiteX57" fmla="*/ 9654091 w 10009632"/>
              <a:gd name="connsiteY57" fmla="*/ 571943 h 6858000"/>
              <a:gd name="connsiteX58" fmla="*/ 9442002 w 10009632"/>
              <a:gd name="connsiteY58" fmla="*/ 349989 h 6858000"/>
              <a:gd name="connsiteX59" fmla="*/ 0 w 10009632"/>
              <a:gd name="connsiteY59" fmla="*/ 0 h 6858000"/>
              <a:gd name="connsiteX60" fmla="*/ 10009632 w 10009632"/>
              <a:gd name="connsiteY60" fmla="*/ 0 h 6858000"/>
              <a:gd name="connsiteX61" fmla="*/ 10009632 w 10009632"/>
              <a:gd name="connsiteY61" fmla="*/ 6858000 h 6858000"/>
              <a:gd name="connsiteX62" fmla="*/ 0 w 10009632"/>
              <a:gd name="connsiteY62" fmla="*/ 6858000 h 6858000"/>
              <a:gd name="connsiteX63" fmla="*/ 0 w 10009632"/>
              <a:gd name="connsiteY63" fmla="*/ 6083809 h 6858000"/>
              <a:gd name="connsiteX64" fmla="*/ 1536192 w 10009632"/>
              <a:gd name="connsiteY64" fmla="*/ 6083809 h 6858000"/>
              <a:gd name="connsiteX65" fmla="*/ 1536192 w 10009632"/>
              <a:gd name="connsiteY65" fmla="*/ 743713 h 6858000"/>
              <a:gd name="connsiteX66" fmla="*/ 0 w 10009632"/>
              <a:gd name="connsiteY66" fmla="*/ 743713 h 6858000"/>
              <a:gd name="connsiteX67" fmla="*/ 0 w 10009632"/>
              <a:gd name="connsiteY6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357631 w 10009632"/>
              <a:gd name="connsiteY52" fmla="*/ 495659 h 6858000"/>
              <a:gd name="connsiteX53" fmla="*/ 9442002 w 10009632"/>
              <a:gd name="connsiteY53" fmla="*/ 349989 h 6858000"/>
              <a:gd name="connsiteX54" fmla="*/ 9229912 w 10009632"/>
              <a:gd name="connsiteY54" fmla="*/ 571943 h 6858000"/>
              <a:gd name="connsiteX55" fmla="*/ 9442002 w 10009632"/>
              <a:gd name="connsiteY55" fmla="*/ 793897 h 6858000"/>
              <a:gd name="connsiteX56" fmla="*/ 9654091 w 10009632"/>
              <a:gd name="connsiteY56" fmla="*/ 571943 h 6858000"/>
              <a:gd name="connsiteX57" fmla="*/ 9442002 w 10009632"/>
              <a:gd name="connsiteY57" fmla="*/ 349989 h 6858000"/>
              <a:gd name="connsiteX58" fmla="*/ 0 w 10009632"/>
              <a:gd name="connsiteY58" fmla="*/ 0 h 6858000"/>
              <a:gd name="connsiteX59" fmla="*/ 10009632 w 10009632"/>
              <a:gd name="connsiteY59" fmla="*/ 0 h 6858000"/>
              <a:gd name="connsiteX60" fmla="*/ 10009632 w 10009632"/>
              <a:gd name="connsiteY60" fmla="*/ 6858000 h 6858000"/>
              <a:gd name="connsiteX61" fmla="*/ 0 w 10009632"/>
              <a:gd name="connsiteY61" fmla="*/ 6858000 h 6858000"/>
              <a:gd name="connsiteX62" fmla="*/ 0 w 10009632"/>
              <a:gd name="connsiteY62" fmla="*/ 6083809 h 6858000"/>
              <a:gd name="connsiteX63" fmla="*/ 1536192 w 10009632"/>
              <a:gd name="connsiteY63" fmla="*/ 6083809 h 6858000"/>
              <a:gd name="connsiteX64" fmla="*/ 1536192 w 10009632"/>
              <a:gd name="connsiteY64" fmla="*/ 743713 h 6858000"/>
              <a:gd name="connsiteX65" fmla="*/ 0 w 10009632"/>
              <a:gd name="connsiteY65" fmla="*/ 743713 h 6858000"/>
              <a:gd name="connsiteX66" fmla="*/ 0 w 10009632"/>
              <a:gd name="connsiteY6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325209 w 10009632"/>
              <a:gd name="connsiteY37" fmla="*/ 641481 h 6858000"/>
              <a:gd name="connsiteX38" fmla="*/ 9299558 w 10009632"/>
              <a:gd name="connsiteY38" fmla="*/ 615325 h 6858000"/>
              <a:gd name="connsiteX39" fmla="*/ 9299558 w 10009632"/>
              <a:gd name="connsiteY39" fmla="*/ 611858 h 6858000"/>
              <a:gd name="connsiteX40" fmla="*/ 9299558 w 10009632"/>
              <a:gd name="connsiteY40" fmla="*/ 609076 h 6858000"/>
              <a:gd name="connsiteX41" fmla="*/ 9299557 w 10009632"/>
              <a:gd name="connsiteY41" fmla="*/ 609076 h 6858000"/>
              <a:gd name="connsiteX42" fmla="*/ 9297987 w 10009632"/>
              <a:gd name="connsiteY42" fmla="*/ 524982 h 6858000"/>
              <a:gd name="connsiteX43" fmla="*/ 9297327 w 10009632"/>
              <a:gd name="connsiteY43" fmla="*/ 521721 h 6858000"/>
              <a:gd name="connsiteX44" fmla="*/ 9311574 w 10009632"/>
              <a:gd name="connsiteY44" fmla="*/ 500271 h 6858000"/>
              <a:gd name="connsiteX45" fmla="*/ 9319005 w 10009632"/>
              <a:gd name="connsiteY45" fmla="*/ 498774 h 6858000"/>
              <a:gd name="connsiteX46" fmla="*/ 9318981 w 10009632"/>
              <a:gd name="connsiteY46" fmla="*/ 498442 h 6858000"/>
              <a:gd name="connsiteX47" fmla="*/ 9346322 w 10009632"/>
              <a:gd name="connsiteY47" fmla="*/ 495886 h 6858000"/>
              <a:gd name="connsiteX48" fmla="*/ 9356813 w 10009632"/>
              <a:gd name="connsiteY48" fmla="*/ 495676 h 6858000"/>
              <a:gd name="connsiteX49" fmla="*/ 9356893 w 10009632"/>
              <a:gd name="connsiteY49" fmla="*/ 495660 h 6858000"/>
              <a:gd name="connsiteX50" fmla="*/ 9356959 w 10009632"/>
              <a:gd name="connsiteY50" fmla="*/ 495673 h 6858000"/>
              <a:gd name="connsiteX51" fmla="*/ 9357631 w 10009632"/>
              <a:gd name="connsiteY51" fmla="*/ 495659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65" fmla="*/ 0 w 10009632"/>
              <a:gd name="connsiteY6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325209 w 10009632"/>
              <a:gd name="connsiteY36" fmla="*/ 641481 h 6858000"/>
              <a:gd name="connsiteX37" fmla="*/ 9299558 w 10009632"/>
              <a:gd name="connsiteY37" fmla="*/ 615325 h 6858000"/>
              <a:gd name="connsiteX38" fmla="*/ 9299558 w 10009632"/>
              <a:gd name="connsiteY38" fmla="*/ 611858 h 6858000"/>
              <a:gd name="connsiteX39" fmla="*/ 9299558 w 10009632"/>
              <a:gd name="connsiteY39" fmla="*/ 609076 h 6858000"/>
              <a:gd name="connsiteX40" fmla="*/ 9299557 w 10009632"/>
              <a:gd name="connsiteY40" fmla="*/ 609076 h 6858000"/>
              <a:gd name="connsiteX41" fmla="*/ 9297987 w 10009632"/>
              <a:gd name="connsiteY41" fmla="*/ 524982 h 6858000"/>
              <a:gd name="connsiteX42" fmla="*/ 9297327 w 10009632"/>
              <a:gd name="connsiteY42" fmla="*/ 521721 h 6858000"/>
              <a:gd name="connsiteX43" fmla="*/ 9311574 w 10009632"/>
              <a:gd name="connsiteY43" fmla="*/ 500271 h 6858000"/>
              <a:gd name="connsiteX44" fmla="*/ 9319005 w 10009632"/>
              <a:gd name="connsiteY44" fmla="*/ 498774 h 6858000"/>
              <a:gd name="connsiteX45" fmla="*/ 9318981 w 10009632"/>
              <a:gd name="connsiteY45" fmla="*/ 498442 h 6858000"/>
              <a:gd name="connsiteX46" fmla="*/ 9346322 w 10009632"/>
              <a:gd name="connsiteY46" fmla="*/ 495886 h 6858000"/>
              <a:gd name="connsiteX47" fmla="*/ 9356813 w 10009632"/>
              <a:gd name="connsiteY47" fmla="*/ 495676 h 6858000"/>
              <a:gd name="connsiteX48" fmla="*/ 9356893 w 10009632"/>
              <a:gd name="connsiteY48" fmla="*/ 495660 h 6858000"/>
              <a:gd name="connsiteX49" fmla="*/ 9356959 w 10009632"/>
              <a:gd name="connsiteY49" fmla="*/ 495673 h 6858000"/>
              <a:gd name="connsiteX50" fmla="*/ 9357631 w 10009632"/>
              <a:gd name="connsiteY50" fmla="*/ 495659 h 6858000"/>
              <a:gd name="connsiteX51" fmla="*/ 9442002 w 10009632"/>
              <a:gd name="connsiteY51" fmla="*/ 349989 h 6858000"/>
              <a:gd name="connsiteX52" fmla="*/ 9229912 w 10009632"/>
              <a:gd name="connsiteY52" fmla="*/ 571943 h 6858000"/>
              <a:gd name="connsiteX53" fmla="*/ 9442002 w 10009632"/>
              <a:gd name="connsiteY53" fmla="*/ 793897 h 6858000"/>
              <a:gd name="connsiteX54" fmla="*/ 9654091 w 10009632"/>
              <a:gd name="connsiteY54" fmla="*/ 571943 h 6858000"/>
              <a:gd name="connsiteX55" fmla="*/ 9442002 w 10009632"/>
              <a:gd name="connsiteY55" fmla="*/ 349989 h 6858000"/>
              <a:gd name="connsiteX56" fmla="*/ 0 w 10009632"/>
              <a:gd name="connsiteY56" fmla="*/ 0 h 6858000"/>
              <a:gd name="connsiteX57" fmla="*/ 10009632 w 10009632"/>
              <a:gd name="connsiteY57" fmla="*/ 0 h 6858000"/>
              <a:gd name="connsiteX58" fmla="*/ 10009632 w 10009632"/>
              <a:gd name="connsiteY58" fmla="*/ 6858000 h 6858000"/>
              <a:gd name="connsiteX59" fmla="*/ 0 w 10009632"/>
              <a:gd name="connsiteY59" fmla="*/ 6858000 h 6858000"/>
              <a:gd name="connsiteX60" fmla="*/ 0 w 10009632"/>
              <a:gd name="connsiteY60" fmla="*/ 6083809 h 6858000"/>
              <a:gd name="connsiteX61" fmla="*/ 1536192 w 10009632"/>
              <a:gd name="connsiteY61" fmla="*/ 6083809 h 6858000"/>
              <a:gd name="connsiteX62" fmla="*/ 1536192 w 10009632"/>
              <a:gd name="connsiteY62" fmla="*/ 743713 h 6858000"/>
              <a:gd name="connsiteX63" fmla="*/ 0 w 10009632"/>
              <a:gd name="connsiteY63" fmla="*/ 743713 h 6858000"/>
              <a:gd name="connsiteX64" fmla="*/ 0 w 10009632"/>
              <a:gd name="connsiteY6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325209 w 10009632"/>
              <a:gd name="connsiteY35" fmla="*/ 641481 h 6858000"/>
              <a:gd name="connsiteX36" fmla="*/ 9299558 w 10009632"/>
              <a:gd name="connsiteY36" fmla="*/ 615325 h 6858000"/>
              <a:gd name="connsiteX37" fmla="*/ 9299558 w 10009632"/>
              <a:gd name="connsiteY37" fmla="*/ 611858 h 6858000"/>
              <a:gd name="connsiteX38" fmla="*/ 9299558 w 10009632"/>
              <a:gd name="connsiteY38" fmla="*/ 609076 h 6858000"/>
              <a:gd name="connsiteX39" fmla="*/ 9299557 w 10009632"/>
              <a:gd name="connsiteY39" fmla="*/ 609076 h 6858000"/>
              <a:gd name="connsiteX40" fmla="*/ 9297987 w 10009632"/>
              <a:gd name="connsiteY40" fmla="*/ 524982 h 6858000"/>
              <a:gd name="connsiteX41" fmla="*/ 9297327 w 10009632"/>
              <a:gd name="connsiteY41" fmla="*/ 521721 h 6858000"/>
              <a:gd name="connsiteX42" fmla="*/ 9311574 w 10009632"/>
              <a:gd name="connsiteY42" fmla="*/ 500271 h 6858000"/>
              <a:gd name="connsiteX43" fmla="*/ 9319005 w 10009632"/>
              <a:gd name="connsiteY43" fmla="*/ 498774 h 6858000"/>
              <a:gd name="connsiteX44" fmla="*/ 9318981 w 10009632"/>
              <a:gd name="connsiteY44" fmla="*/ 498442 h 6858000"/>
              <a:gd name="connsiteX45" fmla="*/ 9346322 w 10009632"/>
              <a:gd name="connsiteY45" fmla="*/ 495886 h 6858000"/>
              <a:gd name="connsiteX46" fmla="*/ 9356813 w 10009632"/>
              <a:gd name="connsiteY46" fmla="*/ 495676 h 6858000"/>
              <a:gd name="connsiteX47" fmla="*/ 9356893 w 10009632"/>
              <a:gd name="connsiteY47" fmla="*/ 495660 h 6858000"/>
              <a:gd name="connsiteX48" fmla="*/ 9356959 w 10009632"/>
              <a:gd name="connsiteY48" fmla="*/ 495673 h 6858000"/>
              <a:gd name="connsiteX49" fmla="*/ 9357631 w 10009632"/>
              <a:gd name="connsiteY49" fmla="*/ 495659 h 6858000"/>
              <a:gd name="connsiteX50" fmla="*/ 9442002 w 10009632"/>
              <a:gd name="connsiteY50" fmla="*/ 349989 h 6858000"/>
              <a:gd name="connsiteX51" fmla="*/ 9229912 w 10009632"/>
              <a:gd name="connsiteY51" fmla="*/ 571943 h 6858000"/>
              <a:gd name="connsiteX52" fmla="*/ 9442002 w 10009632"/>
              <a:gd name="connsiteY52" fmla="*/ 793897 h 6858000"/>
              <a:gd name="connsiteX53" fmla="*/ 9654091 w 10009632"/>
              <a:gd name="connsiteY53" fmla="*/ 571943 h 6858000"/>
              <a:gd name="connsiteX54" fmla="*/ 9442002 w 10009632"/>
              <a:gd name="connsiteY54" fmla="*/ 349989 h 6858000"/>
              <a:gd name="connsiteX55" fmla="*/ 0 w 10009632"/>
              <a:gd name="connsiteY55" fmla="*/ 0 h 6858000"/>
              <a:gd name="connsiteX56" fmla="*/ 10009632 w 10009632"/>
              <a:gd name="connsiteY56" fmla="*/ 0 h 6858000"/>
              <a:gd name="connsiteX57" fmla="*/ 10009632 w 10009632"/>
              <a:gd name="connsiteY57" fmla="*/ 6858000 h 6858000"/>
              <a:gd name="connsiteX58" fmla="*/ 0 w 10009632"/>
              <a:gd name="connsiteY58" fmla="*/ 6858000 h 6858000"/>
              <a:gd name="connsiteX59" fmla="*/ 0 w 10009632"/>
              <a:gd name="connsiteY59" fmla="*/ 6083809 h 6858000"/>
              <a:gd name="connsiteX60" fmla="*/ 1536192 w 10009632"/>
              <a:gd name="connsiteY60" fmla="*/ 6083809 h 6858000"/>
              <a:gd name="connsiteX61" fmla="*/ 1536192 w 10009632"/>
              <a:gd name="connsiteY61" fmla="*/ 743713 h 6858000"/>
              <a:gd name="connsiteX62" fmla="*/ 0 w 10009632"/>
              <a:gd name="connsiteY62" fmla="*/ 743713 h 6858000"/>
              <a:gd name="connsiteX63" fmla="*/ 0 w 10009632"/>
              <a:gd name="connsiteY6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826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325209 w 10009632"/>
              <a:gd name="connsiteY33" fmla="*/ 641481 h 6858000"/>
              <a:gd name="connsiteX34" fmla="*/ 9299558 w 10009632"/>
              <a:gd name="connsiteY34" fmla="*/ 615325 h 6858000"/>
              <a:gd name="connsiteX35" fmla="*/ 9299558 w 10009632"/>
              <a:gd name="connsiteY35" fmla="*/ 611858 h 6858000"/>
              <a:gd name="connsiteX36" fmla="*/ 9299558 w 10009632"/>
              <a:gd name="connsiteY36" fmla="*/ 609076 h 6858000"/>
              <a:gd name="connsiteX37" fmla="*/ 9299557 w 10009632"/>
              <a:gd name="connsiteY37" fmla="*/ 609076 h 6858000"/>
              <a:gd name="connsiteX38" fmla="*/ 9297987 w 10009632"/>
              <a:gd name="connsiteY38" fmla="*/ 524982 h 6858000"/>
              <a:gd name="connsiteX39" fmla="*/ 9297327 w 10009632"/>
              <a:gd name="connsiteY39" fmla="*/ 521721 h 6858000"/>
              <a:gd name="connsiteX40" fmla="*/ 9311574 w 10009632"/>
              <a:gd name="connsiteY40" fmla="*/ 500271 h 6858000"/>
              <a:gd name="connsiteX41" fmla="*/ 9319005 w 10009632"/>
              <a:gd name="connsiteY41" fmla="*/ 498774 h 6858000"/>
              <a:gd name="connsiteX42" fmla="*/ 9318981 w 10009632"/>
              <a:gd name="connsiteY42" fmla="*/ 498442 h 6858000"/>
              <a:gd name="connsiteX43" fmla="*/ 9346322 w 10009632"/>
              <a:gd name="connsiteY43" fmla="*/ 495886 h 6858000"/>
              <a:gd name="connsiteX44" fmla="*/ 9356813 w 10009632"/>
              <a:gd name="connsiteY44" fmla="*/ 495676 h 6858000"/>
              <a:gd name="connsiteX45" fmla="*/ 9356893 w 10009632"/>
              <a:gd name="connsiteY45" fmla="*/ 495660 h 6858000"/>
              <a:gd name="connsiteX46" fmla="*/ 9356959 w 10009632"/>
              <a:gd name="connsiteY46" fmla="*/ 495673 h 6858000"/>
              <a:gd name="connsiteX47" fmla="*/ 9357631 w 10009632"/>
              <a:gd name="connsiteY47" fmla="*/ 495659 h 6858000"/>
              <a:gd name="connsiteX48" fmla="*/ 9442002 w 10009632"/>
              <a:gd name="connsiteY48" fmla="*/ 349989 h 6858000"/>
              <a:gd name="connsiteX49" fmla="*/ 9229912 w 10009632"/>
              <a:gd name="connsiteY49" fmla="*/ 571943 h 6858000"/>
              <a:gd name="connsiteX50" fmla="*/ 9442002 w 10009632"/>
              <a:gd name="connsiteY50" fmla="*/ 793897 h 6858000"/>
              <a:gd name="connsiteX51" fmla="*/ 9654091 w 10009632"/>
              <a:gd name="connsiteY51" fmla="*/ 571943 h 6858000"/>
              <a:gd name="connsiteX52" fmla="*/ 9442002 w 10009632"/>
              <a:gd name="connsiteY52" fmla="*/ 349989 h 6858000"/>
              <a:gd name="connsiteX53" fmla="*/ 0 w 10009632"/>
              <a:gd name="connsiteY53" fmla="*/ 0 h 6858000"/>
              <a:gd name="connsiteX54" fmla="*/ 10009632 w 10009632"/>
              <a:gd name="connsiteY54" fmla="*/ 0 h 6858000"/>
              <a:gd name="connsiteX55" fmla="*/ 10009632 w 10009632"/>
              <a:gd name="connsiteY55" fmla="*/ 6858000 h 6858000"/>
              <a:gd name="connsiteX56" fmla="*/ 0 w 10009632"/>
              <a:gd name="connsiteY56" fmla="*/ 6858000 h 6858000"/>
              <a:gd name="connsiteX57" fmla="*/ 0 w 10009632"/>
              <a:gd name="connsiteY57" fmla="*/ 6083809 h 6858000"/>
              <a:gd name="connsiteX58" fmla="*/ 1536192 w 10009632"/>
              <a:gd name="connsiteY58" fmla="*/ 6083809 h 6858000"/>
              <a:gd name="connsiteX59" fmla="*/ 1536192 w 10009632"/>
              <a:gd name="connsiteY59" fmla="*/ 743713 h 6858000"/>
              <a:gd name="connsiteX60" fmla="*/ 0 w 10009632"/>
              <a:gd name="connsiteY60" fmla="*/ 743713 h 6858000"/>
              <a:gd name="connsiteX61" fmla="*/ 0 w 10009632"/>
              <a:gd name="connsiteY6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325209 w 10009632"/>
              <a:gd name="connsiteY32" fmla="*/ 641481 h 6858000"/>
              <a:gd name="connsiteX33" fmla="*/ 9299558 w 10009632"/>
              <a:gd name="connsiteY33" fmla="*/ 615325 h 6858000"/>
              <a:gd name="connsiteX34" fmla="*/ 9299558 w 10009632"/>
              <a:gd name="connsiteY34" fmla="*/ 611858 h 6858000"/>
              <a:gd name="connsiteX35" fmla="*/ 9299558 w 10009632"/>
              <a:gd name="connsiteY35" fmla="*/ 609076 h 6858000"/>
              <a:gd name="connsiteX36" fmla="*/ 9299557 w 10009632"/>
              <a:gd name="connsiteY36" fmla="*/ 609076 h 6858000"/>
              <a:gd name="connsiteX37" fmla="*/ 9297987 w 10009632"/>
              <a:gd name="connsiteY37" fmla="*/ 524982 h 6858000"/>
              <a:gd name="connsiteX38" fmla="*/ 9297327 w 10009632"/>
              <a:gd name="connsiteY38" fmla="*/ 521721 h 6858000"/>
              <a:gd name="connsiteX39" fmla="*/ 9311574 w 10009632"/>
              <a:gd name="connsiteY39" fmla="*/ 500271 h 6858000"/>
              <a:gd name="connsiteX40" fmla="*/ 9319005 w 10009632"/>
              <a:gd name="connsiteY40" fmla="*/ 498774 h 6858000"/>
              <a:gd name="connsiteX41" fmla="*/ 9318981 w 10009632"/>
              <a:gd name="connsiteY41" fmla="*/ 498442 h 6858000"/>
              <a:gd name="connsiteX42" fmla="*/ 9346322 w 10009632"/>
              <a:gd name="connsiteY42" fmla="*/ 495886 h 6858000"/>
              <a:gd name="connsiteX43" fmla="*/ 9356813 w 10009632"/>
              <a:gd name="connsiteY43" fmla="*/ 495676 h 6858000"/>
              <a:gd name="connsiteX44" fmla="*/ 9356893 w 10009632"/>
              <a:gd name="connsiteY44" fmla="*/ 495660 h 6858000"/>
              <a:gd name="connsiteX45" fmla="*/ 9356959 w 10009632"/>
              <a:gd name="connsiteY45" fmla="*/ 495673 h 6858000"/>
              <a:gd name="connsiteX46" fmla="*/ 9357631 w 10009632"/>
              <a:gd name="connsiteY46" fmla="*/ 495659 h 6858000"/>
              <a:gd name="connsiteX47" fmla="*/ 9442002 w 10009632"/>
              <a:gd name="connsiteY47" fmla="*/ 349989 h 6858000"/>
              <a:gd name="connsiteX48" fmla="*/ 9229912 w 10009632"/>
              <a:gd name="connsiteY48" fmla="*/ 571943 h 6858000"/>
              <a:gd name="connsiteX49" fmla="*/ 9442002 w 10009632"/>
              <a:gd name="connsiteY49" fmla="*/ 793897 h 6858000"/>
              <a:gd name="connsiteX50" fmla="*/ 9654091 w 10009632"/>
              <a:gd name="connsiteY50" fmla="*/ 571943 h 6858000"/>
              <a:gd name="connsiteX51" fmla="*/ 9442002 w 10009632"/>
              <a:gd name="connsiteY51" fmla="*/ 349989 h 6858000"/>
              <a:gd name="connsiteX52" fmla="*/ 0 w 10009632"/>
              <a:gd name="connsiteY52" fmla="*/ 0 h 6858000"/>
              <a:gd name="connsiteX53" fmla="*/ 10009632 w 10009632"/>
              <a:gd name="connsiteY53" fmla="*/ 0 h 6858000"/>
              <a:gd name="connsiteX54" fmla="*/ 10009632 w 10009632"/>
              <a:gd name="connsiteY54" fmla="*/ 6858000 h 6858000"/>
              <a:gd name="connsiteX55" fmla="*/ 0 w 10009632"/>
              <a:gd name="connsiteY55" fmla="*/ 6858000 h 6858000"/>
              <a:gd name="connsiteX56" fmla="*/ 0 w 10009632"/>
              <a:gd name="connsiteY56" fmla="*/ 6083809 h 6858000"/>
              <a:gd name="connsiteX57" fmla="*/ 1536192 w 10009632"/>
              <a:gd name="connsiteY57" fmla="*/ 6083809 h 6858000"/>
              <a:gd name="connsiteX58" fmla="*/ 1536192 w 10009632"/>
              <a:gd name="connsiteY58" fmla="*/ 743713 h 6858000"/>
              <a:gd name="connsiteX59" fmla="*/ 0 w 10009632"/>
              <a:gd name="connsiteY59" fmla="*/ 743713 h 6858000"/>
              <a:gd name="connsiteX60" fmla="*/ 0 w 10009632"/>
              <a:gd name="connsiteY6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33382 w 10009632"/>
              <a:gd name="connsiteY30" fmla="*/ 508000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325209 w 10009632"/>
              <a:gd name="connsiteY29" fmla="*/ 641481 h 6858000"/>
              <a:gd name="connsiteX30" fmla="*/ 9299558 w 10009632"/>
              <a:gd name="connsiteY30" fmla="*/ 615325 h 6858000"/>
              <a:gd name="connsiteX31" fmla="*/ 9299558 w 10009632"/>
              <a:gd name="connsiteY31" fmla="*/ 611858 h 6858000"/>
              <a:gd name="connsiteX32" fmla="*/ 9299558 w 10009632"/>
              <a:gd name="connsiteY32" fmla="*/ 609076 h 6858000"/>
              <a:gd name="connsiteX33" fmla="*/ 9299557 w 10009632"/>
              <a:gd name="connsiteY33" fmla="*/ 609076 h 6858000"/>
              <a:gd name="connsiteX34" fmla="*/ 9297987 w 10009632"/>
              <a:gd name="connsiteY34" fmla="*/ 524982 h 6858000"/>
              <a:gd name="connsiteX35" fmla="*/ 9297327 w 10009632"/>
              <a:gd name="connsiteY35" fmla="*/ 521721 h 6858000"/>
              <a:gd name="connsiteX36" fmla="*/ 9311574 w 10009632"/>
              <a:gd name="connsiteY36" fmla="*/ 500271 h 6858000"/>
              <a:gd name="connsiteX37" fmla="*/ 9319005 w 10009632"/>
              <a:gd name="connsiteY37" fmla="*/ 498774 h 6858000"/>
              <a:gd name="connsiteX38" fmla="*/ 9318981 w 10009632"/>
              <a:gd name="connsiteY38" fmla="*/ 498442 h 6858000"/>
              <a:gd name="connsiteX39" fmla="*/ 9346322 w 10009632"/>
              <a:gd name="connsiteY39" fmla="*/ 495886 h 6858000"/>
              <a:gd name="connsiteX40" fmla="*/ 9356813 w 10009632"/>
              <a:gd name="connsiteY40" fmla="*/ 495676 h 6858000"/>
              <a:gd name="connsiteX41" fmla="*/ 9356893 w 10009632"/>
              <a:gd name="connsiteY41" fmla="*/ 495660 h 6858000"/>
              <a:gd name="connsiteX42" fmla="*/ 9356959 w 10009632"/>
              <a:gd name="connsiteY42" fmla="*/ 495673 h 6858000"/>
              <a:gd name="connsiteX43" fmla="*/ 9357631 w 10009632"/>
              <a:gd name="connsiteY43" fmla="*/ 495659 h 6858000"/>
              <a:gd name="connsiteX44" fmla="*/ 9442002 w 10009632"/>
              <a:gd name="connsiteY44" fmla="*/ 349989 h 6858000"/>
              <a:gd name="connsiteX45" fmla="*/ 9229912 w 10009632"/>
              <a:gd name="connsiteY45" fmla="*/ 571943 h 6858000"/>
              <a:gd name="connsiteX46" fmla="*/ 9442002 w 10009632"/>
              <a:gd name="connsiteY46" fmla="*/ 793897 h 6858000"/>
              <a:gd name="connsiteX47" fmla="*/ 9654091 w 10009632"/>
              <a:gd name="connsiteY47" fmla="*/ 571943 h 6858000"/>
              <a:gd name="connsiteX48" fmla="*/ 9442002 w 10009632"/>
              <a:gd name="connsiteY48" fmla="*/ 349989 h 6858000"/>
              <a:gd name="connsiteX49" fmla="*/ 0 w 10009632"/>
              <a:gd name="connsiteY49" fmla="*/ 0 h 6858000"/>
              <a:gd name="connsiteX50" fmla="*/ 10009632 w 10009632"/>
              <a:gd name="connsiteY50" fmla="*/ 0 h 6858000"/>
              <a:gd name="connsiteX51" fmla="*/ 10009632 w 10009632"/>
              <a:gd name="connsiteY51" fmla="*/ 6858000 h 6858000"/>
              <a:gd name="connsiteX52" fmla="*/ 0 w 10009632"/>
              <a:gd name="connsiteY52" fmla="*/ 6858000 h 6858000"/>
              <a:gd name="connsiteX53" fmla="*/ 0 w 10009632"/>
              <a:gd name="connsiteY53" fmla="*/ 6083809 h 6858000"/>
              <a:gd name="connsiteX54" fmla="*/ 1536192 w 10009632"/>
              <a:gd name="connsiteY54" fmla="*/ 6083809 h 6858000"/>
              <a:gd name="connsiteX55" fmla="*/ 1536192 w 10009632"/>
              <a:gd name="connsiteY55" fmla="*/ 743713 h 6858000"/>
              <a:gd name="connsiteX56" fmla="*/ 0 w 10009632"/>
              <a:gd name="connsiteY56" fmla="*/ 743713 h 6858000"/>
              <a:gd name="connsiteX57" fmla="*/ 0 w 10009632"/>
              <a:gd name="connsiteY5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325209 w 10009632"/>
              <a:gd name="connsiteY28" fmla="*/ 641481 h 6858000"/>
              <a:gd name="connsiteX29" fmla="*/ 9299558 w 10009632"/>
              <a:gd name="connsiteY29" fmla="*/ 615325 h 6858000"/>
              <a:gd name="connsiteX30" fmla="*/ 9299558 w 10009632"/>
              <a:gd name="connsiteY30" fmla="*/ 611858 h 6858000"/>
              <a:gd name="connsiteX31" fmla="*/ 9299558 w 10009632"/>
              <a:gd name="connsiteY31" fmla="*/ 609076 h 6858000"/>
              <a:gd name="connsiteX32" fmla="*/ 9299557 w 10009632"/>
              <a:gd name="connsiteY32" fmla="*/ 609076 h 6858000"/>
              <a:gd name="connsiteX33" fmla="*/ 9297987 w 10009632"/>
              <a:gd name="connsiteY33" fmla="*/ 524982 h 6858000"/>
              <a:gd name="connsiteX34" fmla="*/ 9297327 w 10009632"/>
              <a:gd name="connsiteY34" fmla="*/ 521721 h 6858000"/>
              <a:gd name="connsiteX35" fmla="*/ 9311574 w 10009632"/>
              <a:gd name="connsiteY35" fmla="*/ 500271 h 6858000"/>
              <a:gd name="connsiteX36" fmla="*/ 9319005 w 10009632"/>
              <a:gd name="connsiteY36" fmla="*/ 498774 h 6858000"/>
              <a:gd name="connsiteX37" fmla="*/ 9318981 w 10009632"/>
              <a:gd name="connsiteY37" fmla="*/ 498442 h 6858000"/>
              <a:gd name="connsiteX38" fmla="*/ 9346322 w 10009632"/>
              <a:gd name="connsiteY38" fmla="*/ 495886 h 6858000"/>
              <a:gd name="connsiteX39" fmla="*/ 9356813 w 10009632"/>
              <a:gd name="connsiteY39" fmla="*/ 495676 h 6858000"/>
              <a:gd name="connsiteX40" fmla="*/ 9356893 w 10009632"/>
              <a:gd name="connsiteY40" fmla="*/ 495660 h 6858000"/>
              <a:gd name="connsiteX41" fmla="*/ 9356959 w 10009632"/>
              <a:gd name="connsiteY41" fmla="*/ 495673 h 6858000"/>
              <a:gd name="connsiteX42" fmla="*/ 9357631 w 10009632"/>
              <a:gd name="connsiteY42" fmla="*/ 495659 h 6858000"/>
              <a:gd name="connsiteX43" fmla="*/ 9442002 w 10009632"/>
              <a:gd name="connsiteY43" fmla="*/ 349989 h 6858000"/>
              <a:gd name="connsiteX44" fmla="*/ 9229912 w 10009632"/>
              <a:gd name="connsiteY44" fmla="*/ 571943 h 6858000"/>
              <a:gd name="connsiteX45" fmla="*/ 9442002 w 10009632"/>
              <a:gd name="connsiteY45" fmla="*/ 793897 h 6858000"/>
              <a:gd name="connsiteX46" fmla="*/ 9654091 w 10009632"/>
              <a:gd name="connsiteY46" fmla="*/ 571943 h 6858000"/>
              <a:gd name="connsiteX47" fmla="*/ 9442002 w 10009632"/>
              <a:gd name="connsiteY47" fmla="*/ 349989 h 6858000"/>
              <a:gd name="connsiteX48" fmla="*/ 0 w 10009632"/>
              <a:gd name="connsiteY48" fmla="*/ 0 h 6858000"/>
              <a:gd name="connsiteX49" fmla="*/ 10009632 w 10009632"/>
              <a:gd name="connsiteY49" fmla="*/ 0 h 6858000"/>
              <a:gd name="connsiteX50" fmla="*/ 10009632 w 10009632"/>
              <a:gd name="connsiteY50" fmla="*/ 6858000 h 6858000"/>
              <a:gd name="connsiteX51" fmla="*/ 0 w 10009632"/>
              <a:gd name="connsiteY51" fmla="*/ 6858000 h 6858000"/>
              <a:gd name="connsiteX52" fmla="*/ 0 w 10009632"/>
              <a:gd name="connsiteY52" fmla="*/ 6083809 h 6858000"/>
              <a:gd name="connsiteX53" fmla="*/ 1536192 w 10009632"/>
              <a:gd name="connsiteY53" fmla="*/ 6083809 h 6858000"/>
              <a:gd name="connsiteX54" fmla="*/ 1536192 w 10009632"/>
              <a:gd name="connsiteY54" fmla="*/ 743713 h 6858000"/>
              <a:gd name="connsiteX55" fmla="*/ 0 w 10009632"/>
              <a:gd name="connsiteY55" fmla="*/ 743713 h 6858000"/>
              <a:gd name="connsiteX56" fmla="*/ 0 w 10009632"/>
              <a:gd name="connsiteY5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325209 w 10009632"/>
              <a:gd name="connsiteY27" fmla="*/ 641481 h 6858000"/>
              <a:gd name="connsiteX28" fmla="*/ 9299558 w 10009632"/>
              <a:gd name="connsiteY28" fmla="*/ 615325 h 6858000"/>
              <a:gd name="connsiteX29" fmla="*/ 9299558 w 10009632"/>
              <a:gd name="connsiteY29" fmla="*/ 611858 h 6858000"/>
              <a:gd name="connsiteX30" fmla="*/ 9299558 w 10009632"/>
              <a:gd name="connsiteY30" fmla="*/ 609076 h 6858000"/>
              <a:gd name="connsiteX31" fmla="*/ 9299557 w 10009632"/>
              <a:gd name="connsiteY31" fmla="*/ 609076 h 6858000"/>
              <a:gd name="connsiteX32" fmla="*/ 9297987 w 10009632"/>
              <a:gd name="connsiteY32" fmla="*/ 524982 h 6858000"/>
              <a:gd name="connsiteX33" fmla="*/ 9297327 w 10009632"/>
              <a:gd name="connsiteY33" fmla="*/ 521721 h 6858000"/>
              <a:gd name="connsiteX34" fmla="*/ 9311574 w 10009632"/>
              <a:gd name="connsiteY34" fmla="*/ 500271 h 6858000"/>
              <a:gd name="connsiteX35" fmla="*/ 9319005 w 10009632"/>
              <a:gd name="connsiteY35" fmla="*/ 498774 h 6858000"/>
              <a:gd name="connsiteX36" fmla="*/ 9318981 w 10009632"/>
              <a:gd name="connsiteY36" fmla="*/ 498442 h 6858000"/>
              <a:gd name="connsiteX37" fmla="*/ 9346322 w 10009632"/>
              <a:gd name="connsiteY37" fmla="*/ 495886 h 6858000"/>
              <a:gd name="connsiteX38" fmla="*/ 9356813 w 10009632"/>
              <a:gd name="connsiteY38" fmla="*/ 495676 h 6858000"/>
              <a:gd name="connsiteX39" fmla="*/ 9356893 w 10009632"/>
              <a:gd name="connsiteY39" fmla="*/ 495660 h 6858000"/>
              <a:gd name="connsiteX40" fmla="*/ 9356959 w 10009632"/>
              <a:gd name="connsiteY40" fmla="*/ 495673 h 6858000"/>
              <a:gd name="connsiteX41" fmla="*/ 9357631 w 10009632"/>
              <a:gd name="connsiteY41" fmla="*/ 495659 h 6858000"/>
              <a:gd name="connsiteX42" fmla="*/ 9442002 w 10009632"/>
              <a:gd name="connsiteY42" fmla="*/ 349989 h 6858000"/>
              <a:gd name="connsiteX43" fmla="*/ 9229912 w 10009632"/>
              <a:gd name="connsiteY43" fmla="*/ 571943 h 6858000"/>
              <a:gd name="connsiteX44" fmla="*/ 9442002 w 10009632"/>
              <a:gd name="connsiteY44" fmla="*/ 793897 h 6858000"/>
              <a:gd name="connsiteX45" fmla="*/ 9654091 w 10009632"/>
              <a:gd name="connsiteY45" fmla="*/ 571943 h 6858000"/>
              <a:gd name="connsiteX46" fmla="*/ 9442002 w 10009632"/>
              <a:gd name="connsiteY46" fmla="*/ 349989 h 6858000"/>
              <a:gd name="connsiteX47" fmla="*/ 0 w 10009632"/>
              <a:gd name="connsiteY47" fmla="*/ 0 h 6858000"/>
              <a:gd name="connsiteX48" fmla="*/ 10009632 w 10009632"/>
              <a:gd name="connsiteY48" fmla="*/ 0 h 6858000"/>
              <a:gd name="connsiteX49" fmla="*/ 10009632 w 10009632"/>
              <a:gd name="connsiteY49" fmla="*/ 6858000 h 6858000"/>
              <a:gd name="connsiteX50" fmla="*/ 0 w 10009632"/>
              <a:gd name="connsiteY50" fmla="*/ 6858000 h 6858000"/>
              <a:gd name="connsiteX51" fmla="*/ 0 w 10009632"/>
              <a:gd name="connsiteY51" fmla="*/ 6083809 h 6858000"/>
              <a:gd name="connsiteX52" fmla="*/ 1536192 w 10009632"/>
              <a:gd name="connsiteY52" fmla="*/ 6083809 h 6858000"/>
              <a:gd name="connsiteX53" fmla="*/ 1536192 w 10009632"/>
              <a:gd name="connsiteY53" fmla="*/ 743713 h 6858000"/>
              <a:gd name="connsiteX54" fmla="*/ 0 w 10009632"/>
              <a:gd name="connsiteY54" fmla="*/ 743713 h 6858000"/>
              <a:gd name="connsiteX55" fmla="*/ 0 w 10009632"/>
              <a:gd name="connsiteY5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325209 w 10009632"/>
              <a:gd name="connsiteY26" fmla="*/ 641481 h 6858000"/>
              <a:gd name="connsiteX27" fmla="*/ 9299558 w 10009632"/>
              <a:gd name="connsiteY27" fmla="*/ 615325 h 6858000"/>
              <a:gd name="connsiteX28" fmla="*/ 9299558 w 10009632"/>
              <a:gd name="connsiteY28" fmla="*/ 611858 h 6858000"/>
              <a:gd name="connsiteX29" fmla="*/ 9299558 w 10009632"/>
              <a:gd name="connsiteY29" fmla="*/ 609076 h 6858000"/>
              <a:gd name="connsiteX30" fmla="*/ 9299557 w 10009632"/>
              <a:gd name="connsiteY30" fmla="*/ 609076 h 6858000"/>
              <a:gd name="connsiteX31" fmla="*/ 9297987 w 10009632"/>
              <a:gd name="connsiteY31" fmla="*/ 524982 h 6858000"/>
              <a:gd name="connsiteX32" fmla="*/ 9297327 w 10009632"/>
              <a:gd name="connsiteY32" fmla="*/ 521721 h 6858000"/>
              <a:gd name="connsiteX33" fmla="*/ 9311574 w 10009632"/>
              <a:gd name="connsiteY33" fmla="*/ 500271 h 6858000"/>
              <a:gd name="connsiteX34" fmla="*/ 9319005 w 10009632"/>
              <a:gd name="connsiteY34" fmla="*/ 498774 h 6858000"/>
              <a:gd name="connsiteX35" fmla="*/ 9318981 w 10009632"/>
              <a:gd name="connsiteY35" fmla="*/ 498442 h 6858000"/>
              <a:gd name="connsiteX36" fmla="*/ 9346322 w 10009632"/>
              <a:gd name="connsiteY36" fmla="*/ 495886 h 6858000"/>
              <a:gd name="connsiteX37" fmla="*/ 9356813 w 10009632"/>
              <a:gd name="connsiteY37" fmla="*/ 495676 h 6858000"/>
              <a:gd name="connsiteX38" fmla="*/ 9356893 w 10009632"/>
              <a:gd name="connsiteY38" fmla="*/ 495660 h 6858000"/>
              <a:gd name="connsiteX39" fmla="*/ 9356959 w 10009632"/>
              <a:gd name="connsiteY39" fmla="*/ 495673 h 6858000"/>
              <a:gd name="connsiteX40" fmla="*/ 9357631 w 10009632"/>
              <a:gd name="connsiteY40" fmla="*/ 495659 h 6858000"/>
              <a:gd name="connsiteX41" fmla="*/ 9442002 w 10009632"/>
              <a:gd name="connsiteY41" fmla="*/ 349989 h 6858000"/>
              <a:gd name="connsiteX42" fmla="*/ 9229912 w 10009632"/>
              <a:gd name="connsiteY42" fmla="*/ 571943 h 6858000"/>
              <a:gd name="connsiteX43" fmla="*/ 9442002 w 10009632"/>
              <a:gd name="connsiteY43" fmla="*/ 793897 h 6858000"/>
              <a:gd name="connsiteX44" fmla="*/ 9654091 w 10009632"/>
              <a:gd name="connsiteY44" fmla="*/ 571943 h 6858000"/>
              <a:gd name="connsiteX45" fmla="*/ 9442002 w 10009632"/>
              <a:gd name="connsiteY45" fmla="*/ 349989 h 6858000"/>
              <a:gd name="connsiteX46" fmla="*/ 0 w 10009632"/>
              <a:gd name="connsiteY46" fmla="*/ 0 h 6858000"/>
              <a:gd name="connsiteX47" fmla="*/ 10009632 w 10009632"/>
              <a:gd name="connsiteY47" fmla="*/ 0 h 6858000"/>
              <a:gd name="connsiteX48" fmla="*/ 10009632 w 10009632"/>
              <a:gd name="connsiteY48" fmla="*/ 6858000 h 6858000"/>
              <a:gd name="connsiteX49" fmla="*/ 0 w 10009632"/>
              <a:gd name="connsiteY49" fmla="*/ 6858000 h 6858000"/>
              <a:gd name="connsiteX50" fmla="*/ 0 w 10009632"/>
              <a:gd name="connsiteY50" fmla="*/ 6083809 h 6858000"/>
              <a:gd name="connsiteX51" fmla="*/ 1536192 w 10009632"/>
              <a:gd name="connsiteY51" fmla="*/ 6083809 h 6858000"/>
              <a:gd name="connsiteX52" fmla="*/ 1536192 w 10009632"/>
              <a:gd name="connsiteY52" fmla="*/ 743713 h 6858000"/>
              <a:gd name="connsiteX53" fmla="*/ 0 w 10009632"/>
              <a:gd name="connsiteY53" fmla="*/ 743713 h 6858000"/>
              <a:gd name="connsiteX54" fmla="*/ 0 w 10009632"/>
              <a:gd name="connsiteY5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325209 w 10009632"/>
              <a:gd name="connsiteY25" fmla="*/ 641481 h 6858000"/>
              <a:gd name="connsiteX26" fmla="*/ 9299558 w 10009632"/>
              <a:gd name="connsiteY26" fmla="*/ 615325 h 6858000"/>
              <a:gd name="connsiteX27" fmla="*/ 9299558 w 10009632"/>
              <a:gd name="connsiteY27" fmla="*/ 611858 h 6858000"/>
              <a:gd name="connsiteX28" fmla="*/ 9299558 w 10009632"/>
              <a:gd name="connsiteY28" fmla="*/ 609076 h 6858000"/>
              <a:gd name="connsiteX29" fmla="*/ 9299557 w 10009632"/>
              <a:gd name="connsiteY29" fmla="*/ 609076 h 6858000"/>
              <a:gd name="connsiteX30" fmla="*/ 9297987 w 10009632"/>
              <a:gd name="connsiteY30" fmla="*/ 524982 h 6858000"/>
              <a:gd name="connsiteX31" fmla="*/ 9297327 w 10009632"/>
              <a:gd name="connsiteY31" fmla="*/ 521721 h 6858000"/>
              <a:gd name="connsiteX32" fmla="*/ 9311574 w 10009632"/>
              <a:gd name="connsiteY32" fmla="*/ 500271 h 6858000"/>
              <a:gd name="connsiteX33" fmla="*/ 9319005 w 10009632"/>
              <a:gd name="connsiteY33" fmla="*/ 498774 h 6858000"/>
              <a:gd name="connsiteX34" fmla="*/ 9318981 w 10009632"/>
              <a:gd name="connsiteY34" fmla="*/ 498442 h 6858000"/>
              <a:gd name="connsiteX35" fmla="*/ 9346322 w 10009632"/>
              <a:gd name="connsiteY35" fmla="*/ 495886 h 6858000"/>
              <a:gd name="connsiteX36" fmla="*/ 9356813 w 10009632"/>
              <a:gd name="connsiteY36" fmla="*/ 495676 h 6858000"/>
              <a:gd name="connsiteX37" fmla="*/ 9356893 w 10009632"/>
              <a:gd name="connsiteY37" fmla="*/ 495660 h 6858000"/>
              <a:gd name="connsiteX38" fmla="*/ 9356959 w 10009632"/>
              <a:gd name="connsiteY38" fmla="*/ 495673 h 6858000"/>
              <a:gd name="connsiteX39" fmla="*/ 9357631 w 10009632"/>
              <a:gd name="connsiteY39" fmla="*/ 495659 h 6858000"/>
              <a:gd name="connsiteX40" fmla="*/ 9442002 w 10009632"/>
              <a:gd name="connsiteY40" fmla="*/ 349989 h 6858000"/>
              <a:gd name="connsiteX41" fmla="*/ 9229912 w 10009632"/>
              <a:gd name="connsiteY41" fmla="*/ 571943 h 6858000"/>
              <a:gd name="connsiteX42" fmla="*/ 9442002 w 10009632"/>
              <a:gd name="connsiteY42" fmla="*/ 793897 h 6858000"/>
              <a:gd name="connsiteX43" fmla="*/ 9654091 w 10009632"/>
              <a:gd name="connsiteY43" fmla="*/ 571943 h 6858000"/>
              <a:gd name="connsiteX44" fmla="*/ 9442002 w 10009632"/>
              <a:gd name="connsiteY44" fmla="*/ 349989 h 6858000"/>
              <a:gd name="connsiteX45" fmla="*/ 0 w 10009632"/>
              <a:gd name="connsiteY45" fmla="*/ 0 h 6858000"/>
              <a:gd name="connsiteX46" fmla="*/ 10009632 w 10009632"/>
              <a:gd name="connsiteY46" fmla="*/ 0 h 6858000"/>
              <a:gd name="connsiteX47" fmla="*/ 10009632 w 10009632"/>
              <a:gd name="connsiteY47" fmla="*/ 6858000 h 6858000"/>
              <a:gd name="connsiteX48" fmla="*/ 0 w 10009632"/>
              <a:gd name="connsiteY48" fmla="*/ 6858000 h 6858000"/>
              <a:gd name="connsiteX49" fmla="*/ 0 w 10009632"/>
              <a:gd name="connsiteY49" fmla="*/ 6083809 h 6858000"/>
              <a:gd name="connsiteX50" fmla="*/ 1536192 w 10009632"/>
              <a:gd name="connsiteY50" fmla="*/ 6083809 h 6858000"/>
              <a:gd name="connsiteX51" fmla="*/ 1536192 w 10009632"/>
              <a:gd name="connsiteY51" fmla="*/ 743713 h 6858000"/>
              <a:gd name="connsiteX52" fmla="*/ 0 w 10009632"/>
              <a:gd name="connsiteY52" fmla="*/ 743713 h 6858000"/>
              <a:gd name="connsiteX53" fmla="*/ 0 w 10009632"/>
              <a:gd name="connsiteY5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325209 w 10009632"/>
              <a:gd name="connsiteY24" fmla="*/ 641481 h 6858000"/>
              <a:gd name="connsiteX25" fmla="*/ 9299558 w 10009632"/>
              <a:gd name="connsiteY25" fmla="*/ 615325 h 6858000"/>
              <a:gd name="connsiteX26" fmla="*/ 9299558 w 10009632"/>
              <a:gd name="connsiteY26" fmla="*/ 611858 h 6858000"/>
              <a:gd name="connsiteX27" fmla="*/ 9299558 w 10009632"/>
              <a:gd name="connsiteY27" fmla="*/ 609076 h 6858000"/>
              <a:gd name="connsiteX28" fmla="*/ 9299557 w 10009632"/>
              <a:gd name="connsiteY28" fmla="*/ 609076 h 6858000"/>
              <a:gd name="connsiteX29" fmla="*/ 9297987 w 10009632"/>
              <a:gd name="connsiteY29" fmla="*/ 524982 h 6858000"/>
              <a:gd name="connsiteX30" fmla="*/ 9297327 w 10009632"/>
              <a:gd name="connsiteY30" fmla="*/ 521721 h 6858000"/>
              <a:gd name="connsiteX31" fmla="*/ 9311574 w 10009632"/>
              <a:gd name="connsiteY31" fmla="*/ 500271 h 6858000"/>
              <a:gd name="connsiteX32" fmla="*/ 9319005 w 10009632"/>
              <a:gd name="connsiteY32" fmla="*/ 498774 h 6858000"/>
              <a:gd name="connsiteX33" fmla="*/ 9318981 w 10009632"/>
              <a:gd name="connsiteY33" fmla="*/ 498442 h 6858000"/>
              <a:gd name="connsiteX34" fmla="*/ 9346322 w 10009632"/>
              <a:gd name="connsiteY34" fmla="*/ 495886 h 6858000"/>
              <a:gd name="connsiteX35" fmla="*/ 9356813 w 10009632"/>
              <a:gd name="connsiteY35" fmla="*/ 495676 h 6858000"/>
              <a:gd name="connsiteX36" fmla="*/ 9356893 w 10009632"/>
              <a:gd name="connsiteY36" fmla="*/ 495660 h 6858000"/>
              <a:gd name="connsiteX37" fmla="*/ 9356959 w 10009632"/>
              <a:gd name="connsiteY37" fmla="*/ 495673 h 6858000"/>
              <a:gd name="connsiteX38" fmla="*/ 9357631 w 10009632"/>
              <a:gd name="connsiteY38" fmla="*/ 495659 h 6858000"/>
              <a:gd name="connsiteX39" fmla="*/ 9442002 w 10009632"/>
              <a:gd name="connsiteY39" fmla="*/ 349989 h 6858000"/>
              <a:gd name="connsiteX40" fmla="*/ 9229912 w 10009632"/>
              <a:gd name="connsiteY40" fmla="*/ 571943 h 6858000"/>
              <a:gd name="connsiteX41" fmla="*/ 9442002 w 10009632"/>
              <a:gd name="connsiteY41" fmla="*/ 793897 h 6858000"/>
              <a:gd name="connsiteX42" fmla="*/ 9654091 w 10009632"/>
              <a:gd name="connsiteY42" fmla="*/ 571943 h 6858000"/>
              <a:gd name="connsiteX43" fmla="*/ 9442002 w 10009632"/>
              <a:gd name="connsiteY43" fmla="*/ 349989 h 6858000"/>
              <a:gd name="connsiteX44" fmla="*/ 0 w 10009632"/>
              <a:gd name="connsiteY44" fmla="*/ 0 h 6858000"/>
              <a:gd name="connsiteX45" fmla="*/ 10009632 w 10009632"/>
              <a:gd name="connsiteY45" fmla="*/ 0 h 6858000"/>
              <a:gd name="connsiteX46" fmla="*/ 10009632 w 10009632"/>
              <a:gd name="connsiteY46" fmla="*/ 6858000 h 6858000"/>
              <a:gd name="connsiteX47" fmla="*/ 0 w 10009632"/>
              <a:gd name="connsiteY47" fmla="*/ 6858000 h 6858000"/>
              <a:gd name="connsiteX48" fmla="*/ 0 w 10009632"/>
              <a:gd name="connsiteY48" fmla="*/ 6083809 h 6858000"/>
              <a:gd name="connsiteX49" fmla="*/ 1536192 w 10009632"/>
              <a:gd name="connsiteY49" fmla="*/ 6083809 h 6858000"/>
              <a:gd name="connsiteX50" fmla="*/ 1536192 w 10009632"/>
              <a:gd name="connsiteY50" fmla="*/ 743713 h 6858000"/>
              <a:gd name="connsiteX51" fmla="*/ 0 w 10009632"/>
              <a:gd name="connsiteY51" fmla="*/ 743713 h 6858000"/>
              <a:gd name="connsiteX52" fmla="*/ 0 w 10009632"/>
              <a:gd name="connsiteY5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325209 w 10009632"/>
              <a:gd name="connsiteY23" fmla="*/ 641481 h 6858000"/>
              <a:gd name="connsiteX24" fmla="*/ 9299558 w 10009632"/>
              <a:gd name="connsiteY24" fmla="*/ 615325 h 6858000"/>
              <a:gd name="connsiteX25" fmla="*/ 9299558 w 10009632"/>
              <a:gd name="connsiteY25" fmla="*/ 611858 h 6858000"/>
              <a:gd name="connsiteX26" fmla="*/ 9299558 w 10009632"/>
              <a:gd name="connsiteY26" fmla="*/ 609076 h 6858000"/>
              <a:gd name="connsiteX27" fmla="*/ 9299557 w 10009632"/>
              <a:gd name="connsiteY27" fmla="*/ 609076 h 6858000"/>
              <a:gd name="connsiteX28" fmla="*/ 9297987 w 10009632"/>
              <a:gd name="connsiteY28" fmla="*/ 524982 h 6858000"/>
              <a:gd name="connsiteX29" fmla="*/ 9297327 w 10009632"/>
              <a:gd name="connsiteY29" fmla="*/ 521721 h 6858000"/>
              <a:gd name="connsiteX30" fmla="*/ 9311574 w 10009632"/>
              <a:gd name="connsiteY30" fmla="*/ 500271 h 6858000"/>
              <a:gd name="connsiteX31" fmla="*/ 9319005 w 10009632"/>
              <a:gd name="connsiteY31" fmla="*/ 498774 h 6858000"/>
              <a:gd name="connsiteX32" fmla="*/ 9318981 w 10009632"/>
              <a:gd name="connsiteY32" fmla="*/ 498442 h 6858000"/>
              <a:gd name="connsiteX33" fmla="*/ 9346322 w 10009632"/>
              <a:gd name="connsiteY33" fmla="*/ 495886 h 6858000"/>
              <a:gd name="connsiteX34" fmla="*/ 9356813 w 10009632"/>
              <a:gd name="connsiteY34" fmla="*/ 495676 h 6858000"/>
              <a:gd name="connsiteX35" fmla="*/ 9356893 w 10009632"/>
              <a:gd name="connsiteY35" fmla="*/ 495660 h 6858000"/>
              <a:gd name="connsiteX36" fmla="*/ 9356959 w 10009632"/>
              <a:gd name="connsiteY36" fmla="*/ 495673 h 6858000"/>
              <a:gd name="connsiteX37" fmla="*/ 9357631 w 10009632"/>
              <a:gd name="connsiteY37" fmla="*/ 495659 h 6858000"/>
              <a:gd name="connsiteX38" fmla="*/ 9442002 w 10009632"/>
              <a:gd name="connsiteY38" fmla="*/ 349989 h 6858000"/>
              <a:gd name="connsiteX39" fmla="*/ 9229912 w 10009632"/>
              <a:gd name="connsiteY39" fmla="*/ 571943 h 6858000"/>
              <a:gd name="connsiteX40" fmla="*/ 9442002 w 10009632"/>
              <a:gd name="connsiteY40" fmla="*/ 793897 h 6858000"/>
              <a:gd name="connsiteX41" fmla="*/ 9654091 w 10009632"/>
              <a:gd name="connsiteY41" fmla="*/ 571943 h 6858000"/>
              <a:gd name="connsiteX42" fmla="*/ 9442002 w 10009632"/>
              <a:gd name="connsiteY42" fmla="*/ 349989 h 6858000"/>
              <a:gd name="connsiteX43" fmla="*/ 0 w 10009632"/>
              <a:gd name="connsiteY43" fmla="*/ 0 h 6858000"/>
              <a:gd name="connsiteX44" fmla="*/ 10009632 w 10009632"/>
              <a:gd name="connsiteY44" fmla="*/ 0 h 6858000"/>
              <a:gd name="connsiteX45" fmla="*/ 10009632 w 10009632"/>
              <a:gd name="connsiteY45" fmla="*/ 6858000 h 6858000"/>
              <a:gd name="connsiteX46" fmla="*/ 0 w 10009632"/>
              <a:gd name="connsiteY46" fmla="*/ 6858000 h 6858000"/>
              <a:gd name="connsiteX47" fmla="*/ 0 w 10009632"/>
              <a:gd name="connsiteY47" fmla="*/ 6083809 h 6858000"/>
              <a:gd name="connsiteX48" fmla="*/ 1536192 w 10009632"/>
              <a:gd name="connsiteY48" fmla="*/ 6083809 h 6858000"/>
              <a:gd name="connsiteX49" fmla="*/ 1536192 w 10009632"/>
              <a:gd name="connsiteY49" fmla="*/ 743713 h 6858000"/>
              <a:gd name="connsiteX50" fmla="*/ 0 w 10009632"/>
              <a:gd name="connsiteY50" fmla="*/ 743713 h 6858000"/>
              <a:gd name="connsiteX51" fmla="*/ 0 w 10009632"/>
              <a:gd name="connsiteY5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526372 w 10009632"/>
              <a:gd name="connsiteY21" fmla="*/ 495659 h 6858000"/>
              <a:gd name="connsiteX22" fmla="*/ 9325209 w 10009632"/>
              <a:gd name="connsiteY22" fmla="*/ 641481 h 6858000"/>
              <a:gd name="connsiteX23" fmla="*/ 9299558 w 10009632"/>
              <a:gd name="connsiteY23" fmla="*/ 615325 h 6858000"/>
              <a:gd name="connsiteX24" fmla="*/ 9299558 w 10009632"/>
              <a:gd name="connsiteY24" fmla="*/ 611858 h 6858000"/>
              <a:gd name="connsiteX25" fmla="*/ 9299558 w 10009632"/>
              <a:gd name="connsiteY25" fmla="*/ 609076 h 6858000"/>
              <a:gd name="connsiteX26" fmla="*/ 9299557 w 10009632"/>
              <a:gd name="connsiteY26" fmla="*/ 609076 h 6858000"/>
              <a:gd name="connsiteX27" fmla="*/ 9297987 w 10009632"/>
              <a:gd name="connsiteY27" fmla="*/ 524982 h 6858000"/>
              <a:gd name="connsiteX28" fmla="*/ 9297327 w 10009632"/>
              <a:gd name="connsiteY28" fmla="*/ 521721 h 6858000"/>
              <a:gd name="connsiteX29" fmla="*/ 9311574 w 10009632"/>
              <a:gd name="connsiteY29" fmla="*/ 500271 h 6858000"/>
              <a:gd name="connsiteX30" fmla="*/ 9319005 w 10009632"/>
              <a:gd name="connsiteY30" fmla="*/ 498774 h 6858000"/>
              <a:gd name="connsiteX31" fmla="*/ 9318981 w 10009632"/>
              <a:gd name="connsiteY31" fmla="*/ 498442 h 6858000"/>
              <a:gd name="connsiteX32" fmla="*/ 9346322 w 10009632"/>
              <a:gd name="connsiteY32" fmla="*/ 495886 h 6858000"/>
              <a:gd name="connsiteX33" fmla="*/ 9356813 w 10009632"/>
              <a:gd name="connsiteY33" fmla="*/ 495676 h 6858000"/>
              <a:gd name="connsiteX34" fmla="*/ 9356893 w 10009632"/>
              <a:gd name="connsiteY34" fmla="*/ 495660 h 6858000"/>
              <a:gd name="connsiteX35" fmla="*/ 9356959 w 10009632"/>
              <a:gd name="connsiteY35" fmla="*/ 495673 h 6858000"/>
              <a:gd name="connsiteX36" fmla="*/ 9357631 w 10009632"/>
              <a:gd name="connsiteY36" fmla="*/ 495659 h 6858000"/>
              <a:gd name="connsiteX37" fmla="*/ 9442002 w 10009632"/>
              <a:gd name="connsiteY37" fmla="*/ 349989 h 6858000"/>
              <a:gd name="connsiteX38" fmla="*/ 9229912 w 10009632"/>
              <a:gd name="connsiteY38" fmla="*/ 571943 h 6858000"/>
              <a:gd name="connsiteX39" fmla="*/ 9442002 w 10009632"/>
              <a:gd name="connsiteY39" fmla="*/ 793897 h 6858000"/>
              <a:gd name="connsiteX40" fmla="*/ 9654091 w 10009632"/>
              <a:gd name="connsiteY40" fmla="*/ 571943 h 6858000"/>
              <a:gd name="connsiteX41" fmla="*/ 9442002 w 10009632"/>
              <a:gd name="connsiteY41" fmla="*/ 349989 h 6858000"/>
              <a:gd name="connsiteX42" fmla="*/ 0 w 10009632"/>
              <a:gd name="connsiteY42" fmla="*/ 0 h 6858000"/>
              <a:gd name="connsiteX43" fmla="*/ 10009632 w 10009632"/>
              <a:gd name="connsiteY43" fmla="*/ 0 h 6858000"/>
              <a:gd name="connsiteX44" fmla="*/ 10009632 w 10009632"/>
              <a:gd name="connsiteY44" fmla="*/ 6858000 h 6858000"/>
              <a:gd name="connsiteX45" fmla="*/ 0 w 10009632"/>
              <a:gd name="connsiteY45" fmla="*/ 6858000 h 6858000"/>
              <a:gd name="connsiteX46" fmla="*/ 0 w 10009632"/>
              <a:gd name="connsiteY46" fmla="*/ 6083809 h 6858000"/>
              <a:gd name="connsiteX47" fmla="*/ 1536192 w 10009632"/>
              <a:gd name="connsiteY47" fmla="*/ 6083809 h 6858000"/>
              <a:gd name="connsiteX48" fmla="*/ 1536192 w 10009632"/>
              <a:gd name="connsiteY48" fmla="*/ 743713 h 6858000"/>
              <a:gd name="connsiteX49" fmla="*/ 0 w 10009632"/>
              <a:gd name="connsiteY49" fmla="*/ 743713 h 6858000"/>
              <a:gd name="connsiteX50" fmla="*/ 0 w 10009632"/>
              <a:gd name="connsiteY5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325209 w 10009632"/>
              <a:gd name="connsiteY21" fmla="*/ 641481 h 6858000"/>
              <a:gd name="connsiteX22" fmla="*/ 9299558 w 10009632"/>
              <a:gd name="connsiteY22" fmla="*/ 615325 h 6858000"/>
              <a:gd name="connsiteX23" fmla="*/ 9299558 w 10009632"/>
              <a:gd name="connsiteY23" fmla="*/ 611858 h 6858000"/>
              <a:gd name="connsiteX24" fmla="*/ 9299558 w 10009632"/>
              <a:gd name="connsiteY24" fmla="*/ 609076 h 6858000"/>
              <a:gd name="connsiteX25" fmla="*/ 9299557 w 10009632"/>
              <a:gd name="connsiteY25" fmla="*/ 609076 h 6858000"/>
              <a:gd name="connsiteX26" fmla="*/ 9297987 w 10009632"/>
              <a:gd name="connsiteY26" fmla="*/ 524982 h 6858000"/>
              <a:gd name="connsiteX27" fmla="*/ 9297327 w 10009632"/>
              <a:gd name="connsiteY27" fmla="*/ 521721 h 6858000"/>
              <a:gd name="connsiteX28" fmla="*/ 9311574 w 10009632"/>
              <a:gd name="connsiteY28" fmla="*/ 500271 h 6858000"/>
              <a:gd name="connsiteX29" fmla="*/ 9319005 w 10009632"/>
              <a:gd name="connsiteY29" fmla="*/ 498774 h 6858000"/>
              <a:gd name="connsiteX30" fmla="*/ 9318981 w 10009632"/>
              <a:gd name="connsiteY30" fmla="*/ 498442 h 6858000"/>
              <a:gd name="connsiteX31" fmla="*/ 9346322 w 10009632"/>
              <a:gd name="connsiteY31" fmla="*/ 495886 h 6858000"/>
              <a:gd name="connsiteX32" fmla="*/ 9356813 w 10009632"/>
              <a:gd name="connsiteY32" fmla="*/ 495676 h 6858000"/>
              <a:gd name="connsiteX33" fmla="*/ 9356893 w 10009632"/>
              <a:gd name="connsiteY33" fmla="*/ 495660 h 6858000"/>
              <a:gd name="connsiteX34" fmla="*/ 9356959 w 10009632"/>
              <a:gd name="connsiteY34" fmla="*/ 495673 h 6858000"/>
              <a:gd name="connsiteX35" fmla="*/ 9357631 w 10009632"/>
              <a:gd name="connsiteY35" fmla="*/ 495659 h 6858000"/>
              <a:gd name="connsiteX36" fmla="*/ 9442002 w 10009632"/>
              <a:gd name="connsiteY36" fmla="*/ 349989 h 6858000"/>
              <a:gd name="connsiteX37" fmla="*/ 9229912 w 10009632"/>
              <a:gd name="connsiteY37" fmla="*/ 571943 h 6858000"/>
              <a:gd name="connsiteX38" fmla="*/ 9442002 w 10009632"/>
              <a:gd name="connsiteY38" fmla="*/ 793897 h 6858000"/>
              <a:gd name="connsiteX39" fmla="*/ 9654091 w 10009632"/>
              <a:gd name="connsiteY39" fmla="*/ 571943 h 6858000"/>
              <a:gd name="connsiteX40" fmla="*/ 9442002 w 10009632"/>
              <a:gd name="connsiteY40" fmla="*/ 349989 h 6858000"/>
              <a:gd name="connsiteX41" fmla="*/ 0 w 10009632"/>
              <a:gd name="connsiteY41" fmla="*/ 0 h 6858000"/>
              <a:gd name="connsiteX42" fmla="*/ 10009632 w 10009632"/>
              <a:gd name="connsiteY42" fmla="*/ 0 h 6858000"/>
              <a:gd name="connsiteX43" fmla="*/ 10009632 w 10009632"/>
              <a:gd name="connsiteY43" fmla="*/ 6858000 h 6858000"/>
              <a:gd name="connsiteX44" fmla="*/ 0 w 10009632"/>
              <a:gd name="connsiteY44" fmla="*/ 6858000 h 6858000"/>
              <a:gd name="connsiteX45" fmla="*/ 0 w 10009632"/>
              <a:gd name="connsiteY45" fmla="*/ 6083809 h 6858000"/>
              <a:gd name="connsiteX46" fmla="*/ 1536192 w 10009632"/>
              <a:gd name="connsiteY46" fmla="*/ 6083809 h 6858000"/>
              <a:gd name="connsiteX47" fmla="*/ 1536192 w 10009632"/>
              <a:gd name="connsiteY47" fmla="*/ 743713 h 6858000"/>
              <a:gd name="connsiteX48" fmla="*/ 0 w 10009632"/>
              <a:gd name="connsiteY48" fmla="*/ 743713 h 6858000"/>
              <a:gd name="connsiteX49" fmla="*/ 0 w 10009632"/>
              <a:gd name="connsiteY4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19176 w 10009632"/>
              <a:gd name="connsiteY17" fmla="*/ 499870 h 6858000"/>
              <a:gd name="connsiteX18" fmla="*/ 9523385 w 10009632"/>
              <a:gd name="connsiteY18" fmla="*/ 496410 h 6858000"/>
              <a:gd name="connsiteX19" fmla="*/ 9526352 w 10009632"/>
              <a:gd name="connsiteY19" fmla="*/ 495812 h 6858000"/>
              <a:gd name="connsiteX20" fmla="*/ 9325209 w 10009632"/>
              <a:gd name="connsiteY20" fmla="*/ 641481 h 6858000"/>
              <a:gd name="connsiteX21" fmla="*/ 9299558 w 10009632"/>
              <a:gd name="connsiteY21" fmla="*/ 615325 h 6858000"/>
              <a:gd name="connsiteX22" fmla="*/ 9299558 w 10009632"/>
              <a:gd name="connsiteY22" fmla="*/ 611858 h 6858000"/>
              <a:gd name="connsiteX23" fmla="*/ 9299558 w 10009632"/>
              <a:gd name="connsiteY23" fmla="*/ 609076 h 6858000"/>
              <a:gd name="connsiteX24" fmla="*/ 9299557 w 10009632"/>
              <a:gd name="connsiteY24" fmla="*/ 609076 h 6858000"/>
              <a:gd name="connsiteX25" fmla="*/ 9297987 w 10009632"/>
              <a:gd name="connsiteY25" fmla="*/ 524982 h 6858000"/>
              <a:gd name="connsiteX26" fmla="*/ 9297327 w 10009632"/>
              <a:gd name="connsiteY26" fmla="*/ 521721 h 6858000"/>
              <a:gd name="connsiteX27" fmla="*/ 9311574 w 10009632"/>
              <a:gd name="connsiteY27" fmla="*/ 500271 h 6858000"/>
              <a:gd name="connsiteX28" fmla="*/ 9319005 w 10009632"/>
              <a:gd name="connsiteY28" fmla="*/ 498774 h 6858000"/>
              <a:gd name="connsiteX29" fmla="*/ 9318981 w 10009632"/>
              <a:gd name="connsiteY29" fmla="*/ 498442 h 6858000"/>
              <a:gd name="connsiteX30" fmla="*/ 9346322 w 10009632"/>
              <a:gd name="connsiteY30" fmla="*/ 495886 h 6858000"/>
              <a:gd name="connsiteX31" fmla="*/ 9356813 w 10009632"/>
              <a:gd name="connsiteY31" fmla="*/ 495676 h 6858000"/>
              <a:gd name="connsiteX32" fmla="*/ 9356893 w 10009632"/>
              <a:gd name="connsiteY32" fmla="*/ 495660 h 6858000"/>
              <a:gd name="connsiteX33" fmla="*/ 9356959 w 10009632"/>
              <a:gd name="connsiteY33" fmla="*/ 495673 h 6858000"/>
              <a:gd name="connsiteX34" fmla="*/ 9357631 w 10009632"/>
              <a:gd name="connsiteY34" fmla="*/ 495659 h 6858000"/>
              <a:gd name="connsiteX35" fmla="*/ 9442002 w 10009632"/>
              <a:gd name="connsiteY35" fmla="*/ 349989 h 6858000"/>
              <a:gd name="connsiteX36" fmla="*/ 9229912 w 10009632"/>
              <a:gd name="connsiteY36" fmla="*/ 571943 h 6858000"/>
              <a:gd name="connsiteX37" fmla="*/ 9442002 w 10009632"/>
              <a:gd name="connsiteY37" fmla="*/ 793897 h 6858000"/>
              <a:gd name="connsiteX38" fmla="*/ 9654091 w 10009632"/>
              <a:gd name="connsiteY38" fmla="*/ 571943 h 6858000"/>
              <a:gd name="connsiteX39" fmla="*/ 9442002 w 10009632"/>
              <a:gd name="connsiteY39" fmla="*/ 349989 h 6858000"/>
              <a:gd name="connsiteX40" fmla="*/ 0 w 10009632"/>
              <a:gd name="connsiteY40" fmla="*/ 0 h 6858000"/>
              <a:gd name="connsiteX41" fmla="*/ 10009632 w 10009632"/>
              <a:gd name="connsiteY41" fmla="*/ 0 h 6858000"/>
              <a:gd name="connsiteX42" fmla="*/ 10009632 w 10009632"/>
              <a:gd name="connsiteY42" fmla="*/ 6858000 h 6858000"/>
              <a:gd name="connsiteX43" fmla="*/ 0 w 10009632"/>
              <a:gd name="connsiteY43" fmla="*/ 6858000 h 6858000"/>
              <a:gd name="connsiteX44" fmla="*/ 0 w 10009632"/>
              <a:gd name="connsiteY44" fmla="*/ 6083809 h 6858000"/>
              <a:gd name="connsiteX45" fmla="*/ 1536192 w 10009632"/>
              <a:gd name="connsiteY45" fmla="*/ 6083809 h 6858000"/>
              <a:gd name="connsiteX46" fmla="*/ 1536192 w 10009632"/>
              <a:gd name="connsiteY46" fmla="*/ 743713 h 6858000"/>
              <a:gd name="connsiteX47" fmla="*/ 0 w 10009632"/>
              <a:gd name="connsiteY47" fmla="*/ 743713 h 6858000"/>
              <a:gd name="connsiteX48" fmla="*/ 0 w 10009632"/>
              <a:gd name="connsiteY4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23385 w 10009632"/>
              <a:gd name="connsiteY17" fmla="*/ 496410 h 6858000"/>
              <a:gd name="connsiteX18" fmla="*/ 9526352 w 10009632"/>
              <a:gd name="connsiteY18" fmla="*/ 495812 h 6858000"/>
              <a:gd name="connsiteX19" fmla="*/ 9325209 w 10009632"/>
              <a:gd name="connsiteY19" fmla="*/ 641481 h 6858000"/>
              <a:gd name="connsiteX20" fmla="*/ 9299558 w 10009632"/>
              <a:gd name="connsiteY20" fmla="*/ 615325 h 6858000"/>
              <a:gd name="connsiteX21" fmla="*/ 9299558 w 10009632"/>
              <a:gd name="connsiteY21" fmla="*/ 611858 h 6858000"/>
              <a:gd name="connsiteX22" fmla="*/ 9299558 w 10009632"/>
              <a:gd name="connsiteY22" fmla="*/ 609076 h 6858000"/>
              <a:gd name="connsiteX23" fmla="*/ 9299557 w 10009632"/>
              <a:gd name="connsiteY23" fmla="*/ 609076 h 6858000"/>
              <a:gd name="connsiteX24" fmla="*/ 9297987 w 10009632"/>
              <a:gd name="connsiteY24" fmla="*/ 524982 h 6858000"/>
              <a:gd name="connsiteX25" fmla="*/ 9297327 w 10009632"/>
              <a:gd name="connsiteY25" fmla="*/ 521721 h 6858000"/>
              <a:gd name="connsiteX26" fmla="*/ 9311574 w 10009632"/>
              <a:gd name="connsiteY26" fmla="*/ 500271 h 6858000"/>
              <a:gd name="connsiteX27" fmla="*/ 9319005 w 10009632"/>
              <a:gd name="connsiteY27" fmla="*/ 498774 h 6858000"/>
              <a:gd name="connsiteX28" fmla="*/ 9318981 w 10009632"/>
              <a:gd name="connsiteY28" fmla="*/ 498442 h 6858000"/>
              <a:gd name="connsiteX29" fmla="*/ 9346322 w 10009632"/>
              <a:gd name="connsiteY29" fmla="*/ 495886 h 6858000"/>
              <a:gd name="connsiteX30" fmla="*/ 9356813 w 10009632"/>
              <a:gd name="connsiteY30" fmla="*/ 495676 h 6858000"/>
              <a:gd name="connsiteX31" fmla="*/ 9356893 w 10009632"/>
              <a:gd name="connsiteY31" fmla="*/ 495660 h 6858000"/>
              <a:gd name="connsiteX32" fmla="*/ 9356959 w 10009632"/>
              <a:gd name="connsiteY32" fmla="*/ 495673 h 6858000"/>
              <a:gd name="connsiteX33" fmla="*/ 9357631 w 10009632"/>
              <a:gd name="connsiteY33" fmla="*/ 495659 h 6858000"/>
              <a:gd name="connsiteX34" fmla="*/ 9442002 w 10009632"/>
              <a:gd name="connsiteY34" fmla="*/ 349989 h 6858000"/>
              <a:gd name="connsiteX35" fmla="*/ 9229912 w 10009632"/>
              <a:gd name="connsiteY35" fmla="*/ 571943 h 6858000"/>
              <a:gd name="connsiteX36" fmla="*/ 9442002 w 10009632"/>
              <a:gd name="connsiteY36" fmla="*/ 793897 h 6858000"/>
              <a:gd name="connsiteX37" fmla="*/ 9654091 w 10009632"/>
              <a:gd name="connsiteY37" fmla="*/ 571943 h 6858000"/>
              <a:gd name="connsiteX38" fmla="*/ 9442002 w 10009632"/>
              <a:gd name="connsiteY38" fmla="*/ 349989 h 6858000"/>
              <a:gd name="connsiteX39" fmla="*/ 0 w 10009632"/>
              <a:gd name="connsiteY39" fmla="*/ 0 h 6858000"/>
              <a:gd name="connsiteX40" fmla="*/ 10009632 w 10009632"/>
              <a:gd name="connsiteY40" fmla="*/ 0 h 6858000"/>
              <a:gd name="connsiteX41" fmla="*/ 10009632 w 10009632"/>
              <a:gd name="connsiteY41" fmla="*/ 6858000 h 6858000"/>
              <a:gd name="connsiteX42" fmla="*/ 0 w 10009632"/>
              <a:gd name="connsiteY42" fmla="*/ 6858000 h 6858000"/>
              <a:gd name="connsiteX43" fmla="*/ 0 w 10009632"/>
              <a:gd name="connsiteY43" fmla="*/ 6083809 h 6858000"/>
              <a:gd name="connsiteX44" fmla="*/ 1536192 w 10009632"/>
              <a:gd name="connsiteY44" fmla="*/ 6083809 h 6858000"/>
              <a:gd name="connsiteX45" fmla="*/ 1536192 w 10009632"/>
              <a:gd name="connsiteY45" fmla="*/ 743713 h 6858000"/>
              <a:gd name="connsiteX46" fmla="*/ 0 w 10009632"/>
              <a:gd name="connsiteY46" fmla="*/ 743713 h 6858000"/>
              <a:gd name="connsiteX47" fmla="*/ 0 w 10009632"/>
              <a:gd name="connsiteY4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526352 w 10009632"/>
              <a:gd name="connsiteY17" fmla="*/ 495812 h 6858000"/>
              <a:gd name="connsiteX18" fmla="*/ 9325209 w 10009632"/>
              <a:gd name="connsiteY18" fmla="*/ 641481 h 6858000"/>
              <a:gd name="connsiteX19" fmla="*/ 9299558 w 10009632"/>
              <a:gd name="connsiteY19" fmla="*/ 615325 h 6858000"/>
              <a:gd name="connsiteX20" fmla="*/ 9299558 w 10009632"/>
              <a:gd name="connsiteY20" fmla="*/ 611858 h 6858000"/>
              <a:gd name="connsiteX21" fmla="*/ 9299558 w 10009632"/>
              <a:gd name="connsiteY21" fmla="*/ 609076 h 6858000"/>
              <a:gd name="connsiteX22" fmla="*/ 9299557 w 10009632"/>
              <a:gd name="connsiteY22" fmla="*/ 609076 h 6858000"/>
              <a:gd name="connsiteX23" fmla="*/ 9297987 w 10009632"/>
              <a:gd name="connsiteY23" fmla="*/ 524982 h 6858000"/>
              <a:gd name="connsiteX24" fmla="*/ 9297327 w 10009632"/>
              <a:gd name="connsiteY24" fmla="*/ 521721 h 6858000"/>
              <a:gd name="connsiteX25" fmla="*/ 9311574 w 10009632"/>
              <a:gd name="connsiteY25" fmla="*/ 500271 h 6858000"/>
              <a:gd name="connsiteX26" fmla="*/ 9319005 w 10009632"/>
              <a:gd name="connsiteY26" fmla="*/ 498774 h 6858000"/>
              <a:gd name="connsiteX27" fmla="*/ 9318981 w 10009632"/>
              <a:gd name="connsiteY27" fmla="*/ 498442 h 6858000"/>
              <a:gd name="connsiteX28" fmla="*/ 9346322 w 10009632"/>
              <a:gd name="connsiteY28" fmla="*/ 495886 h 6858000"/>
              <a:gd name="connsiteX29" fmla="*/ 9356813 w 10009632"/>
              <a:gd name="connsiteY29" fmla="*/ 495676 h 6858000"/>
              <a:gd name="connsiteX30" fmla="*/ 9356893 w 10009632"/>
              <a:gd name="connsiteY30" fmla="*/ 495660 h 6858000"/>
              <a:gd name="connsiteX31" fmla="*/ 9356959 w 10009632"/>
              <a:gd name="connsiteY31" fmla="*/ 495673 h 6858000"/>
              <a:gd name="connsiteX32" fmla="*/ 9357631 w 10009632"/>
              <a:gd name="connsiteY32" fmla="*/ 495659 h 6858000"/>
              <a:gd name="connsiteX33" fmla="*/ 9442002 w 10009632"/>
              <a:gd name="connsiteY33" fmla="*/ 349989 h 6858000"/>
              <a:gd name="connsiteX34" fmla="*/ 9229912 w 10009632"/>
              <a:gd name="connsiteY34" fmla="*/ 571943 h 6858000"/>
              <a:gd name="connsiteX35" fmla="*/ 9442002 w 10009632"/>
              <a:gd name="connsiteY35" fmla="*/ 793897 h 6858000"/>
              <a:gd name="connsiteX36" fmla="*/ 9654091 w 10009632"/>
              <a:gd name="connsiteY36" fmla="*/ 571943 h 6858000"/>
              <a:gd name="connsiteX37" fmla="*/ 9442002 w 10009632"/>
              <a:gd name="connsiteY37" fmla="*/ 349989 h 6858000"/>
              <a:gd name="connsiteX38" fmla="*/ 0 w 10009632"/>
              <a:gd name="connsiteY38" fmla="*/ 0 h 6858000"/>
              <a:gd name="connsiteX39" fmla="*/ 10009632 w 10009632"/>
              <a:gd name="connsiteY39" fmla="*/ 0 h 6858000"/>
              <a:gd name="connsiteX40" fmla="*/ 10009632 w 10009632"/>
              <a:gd name="connsiteY40" fmla="*/ 6858000 h 6858000"/>
              <a:gd name="connsiteX41" fmla="*/ 0 w 10009632"/>
              <a:gd name="connsiteY41" fmla="*/ 6858000 h 6858000"/>
              <a:gd name="connsiteX42" fmla="*/ 0 w 10009632"/>
              <a:gd name="connsiteY42" fmla="*/ 6083809 h 6858000"/>
              <a:gd name="connsiteX43" fmla="*/ 1536192 w 10009632"/>
              <a:gd name="connsiteY43" fmla="*/ 6083809 h 6858000"/>
              <a:gd name="connsiteX44" fmla="*/ 1536192 w 10009632"/>
              <a:gd name="connsiteY44" fmla="*/ 743713 h 6858000"/>
              <a:gd name="connsiteX45" fmla="*/ 0 w 10009632"/>
              <a:gd name="connsiteY45" fmla="*/ 743713 h 6858000"/>
              <a:gd name="connsiteX46" fmla="*/ 0 w 10009632"/>
              <a:gd name="connsiteY4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325209 w 10009632"/>
              <a:gd name="connsiteY17" fmla="*/ 641481 h 6858000"/>
              <a:gd name="connsiteX18" fmla="*/ 9299558 w 10009632"/>
              <a:gd name="connsiteY18" fmla="*/ 615325 h 6858000"/>
              <a:gd name="connsiteX19" fmla="*/ 9299558 w 10009632"/>
              <a:gd name="connsiteY19" fmla="*/ 611858 h 6858000"/>
              <a:gd name="connsiteX20" fmla="*/ 9299558 w 10009632"/>
              <a:gd name="connsiteY20" fmla="*/ 609076 h 6858000"/>
              <a:gd name="connsiteX21" fmla="*/ 9299557 w 10009632"/>
              <a:gd name="connsiteY21" fmla="*/ 609076 h 6858000"/>
              <a:gd name="connsiteX22" fmla="*/ 9297987 w 10009632"/>
              <a:gd name="connsiteY22" fmla="*/ 524982 h 6858000"/>
              <a:gd name="connsiteX23" fmla="*/ 9297327 w 10009632"/>
              <a:gd name="connsiteY23" fmla="*/ 521721 h 6858000"/>
              <a:gd name="connsiteX24" fmla="*/ 9311574 w 10009632"/>
              <a:gd name="connsiteY24" fmla="*/ 500271 h 6858000"/>
              <a:gd name="connsiteX25" fmla="*/ 9319005 w 10009632"/>
              <a:gd name="connsiteY25" fmla="*/ 498774 h 6858000"/>
              <a:gd name="connsiteX26" fmla="*/ 9318981 w 10009632"/>
              <a:gd name="connsiteY26" fmla="*/ 498442 h 6858000"/>
              <a:gd name="connsiteX27" fmla="*/ 9346322 w 10009632"/>
              <a:gd name="connsiteY27" fmla="*/ 495886 h 6858000"/>
              <a:gd name="connsiteX28" fmla="*/ 9356813 w 10009632"/>
              <a:gd name="connsiteY28" fmla="*/ 495676 h 6858000"/>
              <a:gd name="connsiteX29" fmla="*/ 9356893 w 10009632"/>
              <a:gd name="connsiteY29" fmla="*/ 495660 h 6858000"/>
              <a:gd name="connsiteX30" fmla="*/ 9356959 w 10009632"/>
              <a:gd name="connsiteY30" fmla="*/ 495673 h 6858000"/>
              <a:gd name="connsiteX31" fmla="*/ 9357631 w 10009632"/>
              <a:gd name="connsiteY31" fmla="*/ 495659 h 6858000"/>
              <a:gd name="connsiteX32" fmla="*/ 9442002 w 10009632"/>
              <a:gd name="connsiteY32" fmla="*/ 349989 h 6858000"/>
              <a:gd name="connsiteX33" fmla="*/ 9229912 w 10009632"/>
              <a:gd name="connsiteY33" fmla="*/ 571943 h 6858000"/>
              <a:gd name="connsiteX34" fmla="*/ 9442002 w 10009632"/>
              <a:gd name="connsiteY34" fmla="*/ 793897 h 6858000"/>
              <a:gd name="connsiteX35" fmla="*/ 9654091 w 10009632"/>
              <a:gd name="connsiteY35" fmla="*/ 571943 h 6858000"/>
              <a:gd name="connsiteX36" fmla="*/ 9442002 w 10009632"/>
              <a:gd name="connsiteY36" fmla="*/ 349989 h 6858000"/>
              <a:gd name="connsiteX37" fmla="*/ 0 w 10009632"/>
              <a:gd name="connsiteY37" fmla="*/ 0 h 6858000"/>
              <a:gd name="connsiteX38" fmla="*/ 10009632 w 10009632"/>
              <a:gd name="connsiteY38" fmla="*/ 0 h 6858000"/>
              <a:gd name="connsiteX39" fmla="*/ 10009632 w 10009632"/>
              <a:gd name="connsiteY39" fmla="*/ 6858000 h 6858000"/>
              <a:gd name="connsiteX40" fmla="*/ 0 w 10009632"/>
              <a:gd name="connsiteY40" fmla="*/ 6858000 h 6858000"/>
              <a:gd name="connsiteX41" fmla="*/ 0 w 10009632"/>
              <a:gd name="connsiteY41" fmla="*/ 6083809 h 6858000"/>
              <a:gd name="connsiteX42" fmla="*/ 1536192 w 10009632"/>
              <a:gd name="connsiteY42" fmla="*/ 6083809 h 6858000"/>
              <a:gd name="connsiteX43" fmla="*/ 1536192 w 10009632"/>
              <a:gd name="connsiteY43" fmla="*/ 743713 h 6858000"/>
              <a:gd name="connsiteX44" fmla="*/ 0 w 10009632"/>
              <a:gd name="connsiteY44" fmla="*/ 743713 h 6858000"/>
              <a:gd name="connsiteX45" fmla="*/ 0 w 10009632"/>
              <a:gd name="connsiteY4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523385 w 10009632"/>
              <a:gd name="connsiteY15" fmla="*/ 496410 h 6858000"/>
              <a:gd name="connsiteX16" fmla="*/ 9325209 w 10009632"/>
              <a:gd name="connsiteY16" fmla="*/ 641481 h 6858000"/>
              <a:gd name="connsiteX17" fmla="*/ 9299558 w 10009632"/>
              <a:gd name="connsiteY17" fmla="*/ 615325 h 6858000"/>
              <a:gd name="connsiteX18" fmla="*/ 9299558 w 10009632"/>
              <a:gd name="connsiteY18" fmla="*/ 611858 h 6858000"/>
              <a:gd name="connsiteX19" fmla="*/ 9299558 w 10009632"/>
              <a:gd name="connsiteY19" fmla="*/ 609076 h 6858000"/>
              <a:gd name="connsiteX20" fmla="*/ 9299557 w 10009632"/>
              <a:gd name="connsiteY20" fmla="*/ 609076 h 6858000"/>
              <a:gd name="connsiteX21" fmla="*/ 9297987 w 10009632"/>
              <a:gd name="connsiteY21" fmla="*/ 524982 h 6858000"/>
              <a:gd name="connsiteX22" fmla="*/ 9297327 w 10009632"/>
              <a:gd name="connsiteY22" fmla="*/ 521721 h 6858000"/>
              <a:gd name="connsiteX23" fmla="*/ 9311574 w 10009632"/>
              <a:gd name="connsiteY23" fmla="*/ 500271 h 6858000"/>
              <a:gd name="connsiteX24" fmla="*/ 9319005 w 10009632"/>
              <a:gd name="connsiteY24" fmla="*/ 498774 h 6858000"/>
              <a:gd name="connsiteX25" fmla="*/ 9318981 w 10009632"/>
              <a:gd name="connsiteY25" fmla="*/ 498442 h 6858000"/>
              <a:gd name="connsiteX26" fmla="*/ 9346322 w 10009632"/>
              <a:gd name="connsiteY26" fmla="*/ 495886 h 6858000"/>
              <a:gd name="connsiteX27" fmla="*/ 9356813 w 10009632"/>
              <a:gd name="connsiteY27" fmla="*/ 495676 h 6858000"/>
              <a:gd name="connsiteX28" fmla="*/ 9356893 w 10009632"/>
              <a:gd name="connsiteY28" fmla="*/ 495660 h 6858000"/>
              <a:gd name="connsiteX29" fmla="*/ 9356959 w 10009632"/>
              <a:gd name="connsiteY29" fmla="*/ 495673 h 6858000"/>
              <a:gd name="connsiteX30" fmla="*/ 9357631 w 10009632"/>
              <a:gd name="connsiteY30" fmla="*/ 495659 h 6858000"/>
              <a:gd name="connsiteX31" fmla="*/ 9442002 w 10009632"/>
              <a:gd name="connsiteY31" fmla="*/ 349989 h 6858000"/>
              <a:gd name="connsiteX32" fmla="*/ 9229912 w 10009632"/>
              <a:gd name="connsiteY32" fmla="*/ 571943 h 6858000"/>
              <a:gd name="connsiteX33" fmla="*/ 9442002 w 10009632"/>
              <a:gd name="connsiteY33" fmla="*/ 793897 h 6858000"/>
              <a:gd name="connsiteX34" fmla="*/ 9654091 w 10009632"/>
              <a:gd name="connsiteY34" fmla="*/ 571943 h 6858000"/>
              <a:gd name="connsiteX35" fmla="*/ 9442002 w 10009632"/>
              <a:gd name="connsiteY35" fmla="*/ 349989 h 6858000"/>
              <a:gd name="connsiteX36" fmla="*/ 0 w 10009632"/>
              <a:gd name="connsiteY36" fmla="*/ 0 h 6858000"/>
              <a:gd name="connsiteX37" fmla="*/ 10009632 w 10009632"/>
              <a:gd name="connsiteY37" fmla="*/ 0 h 6858000"/>
              <a:gd name="connsiteX38" fmla="*/ 10009632 w 10009632"/>
              <a:gd name="connsiteY38" fmla="*/ 6858000 h 6858000"/>
              <a:gd name="connsiteX39" fmla="*/ 0 w 10009632"/>
              <a:gd name="connsiteY39" fmla="*/ 6858000 h 6858000"/>
              <a:gd name="connsiteX40" fmla="*/ 0 w 10009632"/>
              <a:gd name="connsiteY40" fmla="*/ 6083809 h 6858000"/>
              <a:gd name="connsiteX41" fmla="*/ 1536192 w 10009632"/>
              <a:gd name="connsiteY41" fmla="*/ 6083809 h 6858000"/>
              <a:gd name="connsiteX42" fmla="*/ 1536192 w 10009632"/>
              <a:gd name="connsiteY42" fmla="*/ 743713 h 6858000"/>
              <a:gd name="connsiteX43" fmla="*/ 0 w 10009632"/>
              <a:gd name="connsiteY43" fmla="*/ 743713 h 6858000"/>
              <a:gd name="connsiteX44" fmla="*/ 0 w 10009632"/>
              <a:gd name="connsiteY4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325209 w 10009632"/>
              <a:gd name="connsiteY15" fmla="*/ 641481 h 6858000"/>
              <a:gd name="connsiteX16" fmla="*/ 9299558 w 10009632"/>
              <a:gd name="connsiteY16" fmla="*/ 615325 h 6858000"/>
              <a:gd name="connsiteX17" fmla="*/ 9299558 w 10009632"/>
              <a:gd name="connsiteY17" fmla="*/ 611858 h 6858000"/>
              <a:gd name="connsiteX18" fmla="*/ 9299558 w 10009632"/>
              <a:gd name="connsiteY18" fmla="*/ 609076 h 6858000"/>
              <a:gd name="connsiteX19" fmla="*/ 9299557 w 10009632"/>
              <a:gd name="connsiteY19" fmla="*/ 609076 h 6858000"/>
              <a:gd name="connsiteX20" fmla="*/ 9297987 w 10009632"/>
              <a:gd name="connsiteY20" fmla="*/ 524982 h 6858000"/>
              <a:gd name="connsiteX21" fmla="*/ 9297327 w 10009632"/>
              <a:gd name="connsiteY21" fmla="*/ 521721 h 6858000"/>
              <a:gd name="connsiteX22" fmla="*/ 9311574 w 10009632"/>
              <a:gd name="connsiteY22" fmla="*/ 500271 h 6858000"/>
              <a:gd name="connsiteX23" fmla="*/ 9319005 w 10009632"/>
              <a:gd name="connsiteY23" fmla="*/ 498774 h 6858000"/>
              <a:gd name="connsiteX24" fmla="*/ 9318981 w 10009632"/>
              <a:gd name="connsiteY24" fmla="*/ 498442 h 6858000"/>
              <a:gd name="connsiteX25" fmla="*/ 9346322 w 10009632"/>
              <a:gd name="connsiteY25" fmla="*/ 495886 h 6858000"/>
              <a:gd name="connsiteX26" fmla="*/ 9356813 w 10009632"/>
              <a:gd name="connsiteY26" fmla="*/ 495676 h 6858000"/>
              <a:gd name="connsiteX27" fmla="*/ 9356893 w 10009632"/>
              <a:gd name="connsiteY27" fmla="*/ 495660 h 6858000"/>
              <a:gd name="connsiteX28" fmla="*/ 9356959 w 10009632"/>
              <a:gd name="connsiteY28" fmla="*/ 495673 h 6858000"/>
              <a:gd name="connsiteX29" fmla="*/ 9357631 w 10009632"/>
              <a:gd name="connsiteY29" fmla="*/ 495659 h 6858000"/>
              <a:gd name="connsiteX30" fmla="*/ 9442002 w 10009632"/>
              <a:gd name="connsiteY30" fmla="*/ 349989 h 6858000"/>
              <a:gd name="connsiteX31" fmla="*/ 9229912 w 10009632"/>
              <a:gd name="connsiteY31" fmla="*/ 571943 h 6858000"/>
              <a:gd name="connsiteX32" fmla="*/ 9442002 w 10009632"/>
              <a:gd name="connsiteY32" fmla="*/ 793897 h 6858000"/>
              <a:gd name="connsiteX33" fmla="*/ 9654091 w 10009632"/>
              <a:gd name="connsiteY33" fmla="*/ 571943 h 6858000"/>
              <a:gd name="connsiteX34" fmla="*/ 9442002 w 10009632"/>
              <a:gd name="connsiteY34" fmla="*/ 349989 h 6858000"/>
              <a:gd name="connsiteX35" fmla="*/ 0 w 10009632"/>
              <a:gd name="connsiteY35" fmla="*/ 0 h 6858000"/>
              <a:gd name="connsiteX36" fmla="*/ 10009632 w 10009632"/>
              <a:gd name="connsiteY36" fmla="*/ 0 h 6858000"/>
              <a:gd name="connsiteX37" fmla="*/ 10009632 w 10009632"/>
              <a:gd name="connsiteY37" fmla="*/ 6858000 h 6858000"/>
              <a:gd name="connsiteX38" fmla="*/ 0 w 10009632"/>
              <a:gd name="connsiteY38" fmla="*/ 6858000 h 6858000"/>
              <a:gd name="connsiteX39" fmla="*/ 0 w 10009632"/>
              <a:gd name="connsiteY39" fmla="*/ 6083809 h 6858000"/>
              <a:gd name="connsiteX40" fmla="*/ 1536192 w 10009632"/>
              <a:gd name="connsiteY40" fmla="*/ 6083809 h 6858000"/>
              <a:gd name="connsiteX41" fmla="*/ 1536192 w 10009632"/>
              <a:gd name="connsiteY41" fmla="*/ 743713 h 6858000"/>
              <a:gd name="connsiteX42" fmla="*/ 0 w 10009632"/>
              <a:gd name="connsiteY42" fmla="*/ 743713 h 6858000"/>
              <a:gd name="connsiteX43" fmla="*/ 0 w 10009632"/>
              <a:gd name="connsiteY4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325209 w 10009632"/>
              <a:gd name="connsiteY14" fmla="*/ 641481 h 6858000"/>
              <a:gd name="connsiteX15" fmla="*/ 9299558 w 10009632"/>
              <a:gd name="connsiteY15" fmla="*/ 615325 h 6858000"/>
              <a:gd name="connsiteX16" fmla="*/ 9299558 w 10009632"/>
              <a:gd name="connsiteY16" fmla="*/ 611858 h 6858000"/>
              <a:gd name="connsiteX17" fmla="*/ 9299558 w 10009632"/>
              <a:gd name="connsiteY17" fmla="*/ 609076 h 6858000"/>
              <a:gd name="connsiteX18" fmla="*/ 9299557 w 10009632"/>
              <a:gd name="connsiteY18" fmla="*/ 609076 h 6858000"/>
              <a:gd name="connsiteX19" fmla="*/ 9297987 w 10009632"/>
              <a:gd name="connsiteY19" fmla="*/ 524982 h 6858000"/>
              <a:gd name="connsiteX20" fmla="*/ 9297327 w 10009632"/>
              <a:gd name="connsiteY20" fmla="*/ 521721 h 6858000"/>
              <a:gd name="connsiteX21" fmla="*/ 9311574 w 10009632"/>
              <a:gd name="connsiteY21" fmla="*/ 500271 h 6858000"/>
              <a:gd name="connsiteX22" fmla="*/ 9319005 w 10009632"/>
              <a:gd name="connsiteY22" fmla="*/ 498774 h 6858000"/>
              <a:gd name="connsiteX23" fmla="*/ 9318981 w 10009632"/>
              <a:gd name="connsiteY23" fmla="*/ 498442 h 6858000"/>
              <a:gd name="connsiteX24" fmla="*/ 9346322 w 10009632"/>
              <a:gd name="connsiteY24" fmla="*/ 495886 h 6858000"/>
              <a:gd name="connsiteX25" fmla="*/ 9356813 w 10009632"/>
              <a:gd name="connsiteY25" fmla="*/ 495676 h 6858000"/>
              <a:gd name="connsiteX26" fmla="*/ 9356893 w 10009632"/>
              <a:gd name="connsiteY26" fmla="*/ 495660 h 6858000"/>
              <a:gd name="connsiteX27" fmla="*/ 9356959 w 10009632"/>
              <a:gd name="connsiteY27" fmla="*/ 495673 h 6858000"/>
              <a:gd name="connsiteX28" fmla="*/ 9357631 w 10009632"/>
              <a:gd name="connsiteY28" fmla="*/ 495659 h 6858000"/>
              <a:gd name="connsiteX29" fmla="*/ 9442002 w 10009632"/>
              <a:gd name="connsiteY29" fmla="*/ 349989 h 6858000"/>
              <a:gd name="connsiteX30" fmla="*/ 9229912 w 10009632"/>
              <a:gd name="connsiteY30" fmla="*/ 571943 h 6858000"/>
              <a:gd name="connsiteX31" fmla="*/ 9442002 w 10009632"/>
              <a:gd name="connsiteY31" fmla="*/ 793897 h 6858000"/>
              <a:gd name="connsiteX32" fmla="*/ 9654091 w 10009632"/>
              <a:gd name="connsiteY32" fmla="*/ 571943 h 6858000"/>
              <a:gd name="connsiteX33" fmla="*/ 9442002 w 10009632"/>
              <a:gd name="connsiteY33" fmla="*/ 349989 h 6858000"/>
              <a:gd name="connsiteX34" fmla="*/ 0 w 10009632"/>
              <a:gd name="connsiteY34" fmla="*/ 0 h 6858000"/>
              <a:gd name="connsiteX35" fmla="*/ 10009632 w 10009632"/>
              <a:gd name="connsiteY35" fmla="*/ 0 h 6858000"/>
              <a:gd name="connsiteX36" fmla="*/ 10009632 w 10009632"/>
              <a:gd name="connsiteY36" fmla="*/ 6858000 h 6858000"/>
              <a:gd name="connsiteX37" fmla="*/ 0 w 10009632"/>
              <a:gd name="connsiteY37" fmla="*/ 6858000 h 6858000"/>
              <a:gd name="connsiteX38" fmla="*/ 0 w 10009632"/>
              <a:gd name="connsiteY38" fmla="*/ 6083809 h 6858000"/>
              <a:gd name="connsiteX39" fmla="*/ 1536192 w 10009632"/>
              <a:gd name="connsiteY39" fmla="*/ 6083809 h 6858000"/>
              <a:gd name="connsiteX40" fmla="*/ 1536192 w 10009632"/>
              <a:gd name="connsiteY40" fmla="*/ 743713 h 6858000"/>
              <a:gd name="connsiteX41" fmla="*/ 0 w 10009632"/>
              <a:gd name="connsiteY41" fmla="*/ 743713 h 6858000"/>
              <a:gd name="connsiteX42" fmla="*/ 0 w 10009632"/>
              <a:gd name="connsiteY4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325209 w 10009632"/>
              <a:gd name="connsiteY13" fmla="*/ 641481 h 6858000"/>
              <a:gd name="connsiteX14" fmla="*/ 9299558 w 10009632"/>
              <a:gd name="connsiteY14" fmla="*/ 615325 h 6858000"/>
              <a:gd name="connsiteX15" fmla="*/ 9299558 w 10009632"/>
              <a:gd name="connsiteY15" fmla="*/ 611858 h 6858000"/>
              <a:gd name="connsiteX16" fmla="*/ 9299558 w 10009632"/>
              <a:gd name="connsiteY16" fmla="*/ 609076 h 6858000"/>
              <a:gd name="connsiteX17" fmla="*/ 9299557 w 10009632"/>
              <a:gd name="connsiteY17" fmla="*/ 609076 h 6858000"/>
              <a:gd name="connsiteX18" fmla="*/ 9297987 w 10009632"/>
              <a:gd name="connsiteY18" fmla="*/ 524982 h 6858000"/>
              <a:gd name="connsiteX19" fmla="*/ 9297327 w 10009632"/>
              <a:gd name="connsiteY19" fmla="*/ 521721 h 6858000"/>
              <a:gd name="connsiteX20" fmla="*/ 9311574 w 10009632"/>
              <a:gd name="connsiteY20" fmla="*/ 500271 h 6858000"/>
              <a:gd name="connsiteX21" fmla="*/ 9319005 w 10009632"/>
              <a:gd name="connsiteY21" fmla="*/ 498774 h 6858000"/>
              <a:gd name="connsiteX22" fmla="*/ 9318981 w 10009632"/>
              <a:gd name="connsiteY22" fmla="*/ 498442 h 6858000"/>
              <a:gd name="connsiteX23" fmla="*/ 9346322 w 10009632"/>
              <a:gd name="connsiteY23" fmla="*/ 495886 h 6858000"/>
              <a:gd name="connsiteX24" fmla="*/ 9356813 w 10009632"/>
              <a:gd name="connsiteY24" fmla="*/ 495676 h 6858000"/>
              <a:gd name="connsiteX25" fmla="*/ 9356893 w 10009632"/>
              <a:gd name="connsiteY25" fmla="*/ 495660 h 6858000"/>
              <a:gd name="connsiteX26" fmla="*/ 9356959 w 10009632"/>
              <a:gd name="connsiteY26" fmla="*/ 495673 h 6858000"/>
              <a:gd name="connsiteX27" fmla="*/ 9357631 w 10009632"/>
              <a:gd name="connsiteY27" fmla="*/ 495659 h 6858000"/>
              <a:gd name="connsiteX28" fmla="*/ 9442002 w 10009632"/>
              <a:gd name="connsiteY28" fmla="*/ 349989 h 6858000"/>
              <a:gd name="connsiteX29" fmla="*/ 9229912 w 10009632"/>
              <a:gd name="connsiteY29" fmla="*/ 571943 h 6858000"/>
              <a:gd name="connsiteX30" fmla="*/ 9442002 w 10009632"/>
              <a:gd name="connsiteY30" fmla="*/ 793897 h 6858000"/>
              <a:gd name="connsiteX31" fmla="*/ 9654091 w 10009632"/>
              <a:gd name="connsiteY31" fmla="*/ 571943 h 6858000"/>
              <a:gd name="connsiteX32" fmla="*/ 9442002 w 10009632"/>
              <a:gd name="connsiteY32" fmla="*/ 349989 h 6858000"/>
              <a:gd name="connsiteX33" fmla="*/ 0 w 10009632"/>
              <a:gd name="connsiteY33" fmla="*/ 0 h 6858000"/>
              <a:gd name="connsiteX34" fmla="*/ 10009632 w 10009632"/>
              <a:gd name="connsiteY34" fmla="*/ 0 h 6858000"/>
              <a:gd name="connsiteX35" fmla="*/ 10009632 w 10009632"/>
              <a:gd name="connsiteY35" fmla="*/ 6858000 h 6858000"/>
              <a:gd name="connsiteX36" fmla="*/ 0 w 10009632"/>
              <a:gd name="connsiteY36" fmla="*/ 6858000 h 6858000"/>
              <a:gd name="connsiteX37" fmla="*/ 0 w 10009632"/>
              <a:gd name="connsiteY37" fmla="*/ 6083809 h 6858000"/>
              <a:gd name="connsiteX38" fmla="*/ 1536192 w 10009632"/>
              <a:gd name="connsiteY38" fmla="*/ 6083809 h 6858000"/>
              <a:gd name="connsiteX39" fmla="*/ 1536192 w 10009632"/>
              <a:gd name="connsiteY39" fmla="*/ 743713 h 6858000"/>
              <a:gd name="connsiteX40" fmla="*/ 0 w 10009632"/>
              <a:gd name="connsiteY40" fmla="*/ 743713 h 6858000"/>
              <a:gd name="connsiteX41" fmla="*/ 0 w 10009632"/>
              <a:gd name="connsiteY4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325209 w 10009632"/>
              <a:gd name="connsiteY12" fmla="*/ 641481 h 6858000"/>
              <a:gd name="connsiteX13" fmla="*/ 9299558 w 10009632"/>
              <a:gd name="connsiteY13" fmla="*/ 615325 h 6858000"/>
              <a:gd name="connsiteX14" fmla="*/ 9299558 w 10009632"/>
              <a:gd name="connsiteY14" fmla="*/ 611858 h 6858000"/>
              <a:gd name="connsiteX15" fmla="*/ 9299558 w 10009632"/>
              <a:gd name="connsiteY15" fmla="*/ 609076 h 6858000"/>
              <a:gd name="connsiteX16" fmla="*/ 9299557 w 10009632"/>
              <a:gd name="connsiteY16" fmla="*/ 609076 h 6858000"/>
              <a:gd name="connsiteX17" fmla="*/ 9297987 w 10009632"/>
              <a:gd name="connsiteY17" fmla="*/ 524982 h 6858000"/>
              <a:gd name="connsiteX18" fmla="*/ 9297327 w 10009632"/>
              <a:gd name="connsiteY18" fmla="*/ 521721 h 6858000"/>
              <a:gd name="connsiteX19" fmla="*/ 9311574 w 10009632"/>
              <a:gd name="connsiteY19" fmla="*/ 500271 h 6858000"/>
              <a:gd name="connsiteX20" fmla="*/ 9319005 w 10009632"/>
              <a:gd name="connsiteY20" fmla="*/ 498774 h 6858000"/>
              <a:gd name="connsiteX21" fmla="*/ 9318981 w 10009632"/>
              <a:gd name="connsiteY21" fmla="*/ 498442 h 6858000"/>
              <a:gd name="connsiteX22" fmla="*/ 9346322 w 10009632"/>
              <a:gd name="connsiteY22" fmla="*/ 495886 h 6858000"/>
              <a:gd name="connsiteX23" fmla="*/ 9356813 w 10009632"/>
              <a:gd name="connsiteY23" fmla="*/ 495676 h 6858000"/>
              <a:gd name="connsiteX24" fmla="*/ 9356893 w 10009632"/>
              <a:gd name="connsiteY24" fmla="*/ 495660 h 6858000"/>
              <a:gd name="connsiteX25" fmla="*/ 9356959 w 10009632"/>
              <a:gd name="connsiteY25" fmla="*/ 495673 h 6858000"/>
              <a:gd name="connsiteX26" fmla="*/ 9357631 w 10009632"/>
              <a:gd name="connsiteY26" fmla="*/ 495659 h 6858000"/>
              <a:gd name="connsiteX27" fmla="*/ 9442002 w 10009632"/>
              <a:gd name="connsiteY27" fmla="*/ 349989 h 6858000"/>
              <a:gd name="connsiteX28" fmla="*/ 9229912 w 10009632"/>
              <a:gd name="connsiteY28" fmla="*/ 571943 h 6858000"/>
              <a:gd name="connsiteX29" fmla="*/ 9442002 w 10009632"/>
              <a:gd name="connsiteY29" fmla="*/ 793897 h 6858000"/>
              <a:gd name="connsiteX30" fmla="*/ 9654091 w 10009632"/>
              <a:gd name="connsiteY30" fmla="*/ 571943 h 6858000"/>
              <a:gd name="connsiteX31" fmla="*/ 9442002 w 10009632"/>
              <a:gd name="connsiteY31" fmla="*/ 349989 h 6858000"/>
              <a:gd name="connsiteX32" fmla="*/ 0 w 10009632"/>
              <a:gd name="connsiteY32" fmla="*/ 0 h 6858000"/>
              <a:gd name="connsiteX33" fmla="*/ 10009632 w 10009632"/>
              <a:gd name="connsiteY33" fmla="*/ 0 h 6858000"/>
              <a:gd name="connsiteX34" fmla="*/ 10009632 w 10009632"/>
              <a:gd name="connsiteY34" fmla="*/ 6858000 h 6858000"/>
              <a:gd name="connsiteX35" fmla="*/ 0 w 10009632"/>
              <a:gd name="connsiteY35" fmla="*/ 6858000 h 6858000"/>
              <a:gd name="connsiteX36" fmla="*/ 0 w 10009632"/>
              <a:gd name="connsiteY36" fmla="*/ 6083809 h 6858000"/>
              <a:gd name="connsiteX37" fmla="*/ 1536192 w 10009632"/>
              <a:gd name="connsiteY37" fmla="*/ 6083809 h 6858000"/>
              <a:gd name="connsiteX38" fmla="*/ 1536192 w 10009632"/>
              <a:gd name="connsiteY38" fmla="*/ 743713 h 6858000"/>
              <a:gd name="connsiteX39" fmla="*/ 0 w 10009632"/>
              <a:gd name="connsiteY39" fmla="*/ 743713 h 6858000"/>
              <a:gd name="connsiteX40" fmla="*/ 0 w 10009632"/>
              <a:gd name="connsiteY4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325209 w 10009632"/>
              <a:gd name="connsiteY11" fmla="*/ 641481 h 6858000"/>
              <a:gd name="connsiteX12" fmla="*/ 9299558 w 10009632"/>
              <a:gd name="connsiteY12" fmla="*/ 615325 h 6858000"/>
              <a:gd name="connsiteX13" fmla="*/ 9299558 w 10009632"/>
              <a:gd name="connsiteY13" fmla="*/ 611858 h 6858000"/>
              <a:gd name="connsiteX14" fmla="*/ 9299558 w 10009632"/>
              <a:gd name="connsiteY14" fmla="*/ 609076 h 6858000"/>
              <a:gd name="connsiteX15" fmla="*/ 9299557 w 10009632"/>
              <a:gd name="connsiteY15" fmla="*/ 609076 h 6858000"/>
              <a:gd name="connsiteX16" fmla="*/ 9297987 w 10009632"/>
              <a:gd name="connsiteY16" fmla="*/ 524982 h 6858000"/>
              <a:gd name="connsiteX17" fmla="*/ 9297327 w 10009632"/>
              <a:gd name="connsiteY17" fmla="*/ 521721 h 6858000"/>
              <a:gd name="connsiteX18" fmla="*/ 9311574 w 10009632"/>
              <a:gd name="connsiteY18" fmla="*/ 500271 h 6858000"/>
              <a:gd name="connsiteX19" fmla="*/ 9319005 w 10009632"/>
              <a:gd name="connsiteY19" fmla="*/ 498774 h 6858000"/>
              <a:gd name="connsiteX20" fmla="*/ 9318981 w 10009632"/>
              <a:gd name="connsiteY20" fmla="*/ 498442 h 6858000"/>
              <a:gd name="connsiteX21" fmla="*/ 9346322 w 10009632"/>
              <a:gd name="connsiteY21" fmla="*/ 495886 h 6858000"/>
              <a:gd name="connsiteX22" fmla="*/ 9356813 w 10009632"/>
              <a:gd name="connsiteY22" fmla="*/ 495676 h 6858000"/>
              <a:gd name="connsiteX23" fmla="*/ 9356893 w 10009632"/>
              <a:gd name="connsiteY23" fmla="*/ 495660 h 6858000"/>
              <a:gd name="connsiteX24" fmla="*/ 9356959 w 10009632"/>
              <a:gd name="connsiteY24" fmla="*/ 495673 h 6858000"/>
              <a:gd name="connsiteX25" fmla="*/ 9357631 w 10009632"/>
              <a:gd name="connsiteY25" fmla="*/ 495659 h 6858000"/>
              <a:gd name="connsiteX26" fmla="*/ 9442002 w 10009632"/>
              <a:gd name="connsiteY26" fmla="*/ 349989 h 6858000"/>
              <a:gd name="connsiteX27" fmla="*/ 9229912 w 10009632"/>
              <a:gd name="connsiteY27" fmla="*/ 571943 h 6858000"/>
              <a:gd name="connsiteX28" fmla="*/ 9442002 w 10009632"/>
              <a:gd name="connsiteY28" fmla="*/ 793897 h 6858000"/>
              <a:gd name="connsiteX29" fmla="*/ 9654091 w 10009632"/>
              <a:gd name="connsiteY29" fmla="*/ 571943 h 6858000"/>
              <a:gd name="connsiteX30" fmla="*/ 9442002 w 10009632"/>
              <a:gd name="connsiteY30" fmla="*/ 349989 h 6858000"/>
              <a:gd name="connsiteX31" fmla="*/ 0 w 10009632"/>
              <a:gd name="connsiteY31" fmla="*/ 0 h 6858000"/>
              <a:gd name="connsiteX32" fmla="*/ 10009632 w 10009632"/>
              <a:gd name="connsiteY32" fmla="*/ 0 h 6858000"/>
              <a:gd name="connsiteX33" fmla="*/ 10009632 w 10009632"/>
              <a:gd name="connsiteY33" fmla="*/ 6858000 h 6858000"/>
              <a:gd name="connsiteX34" fmla="*/ 0 w 10009632"/>
              <a:gd name="connsiteY34" fmla="*/ 6858000 h 6858000"/>
              <a:gd name="connsiteX35" fmla="*/ 0 w 10009632"/>
              <a:gd name="connsiteY35" fmla="*/ 6083809 h 6858000"/>
              <a:gd name="connsiteX36" fmla="*/ 1536192 w 10009632"/>
              <a:gd name="connsiteY36" fmla="*/ 6083809 h 6858000"/>
              <a:gd name="connsiteX37" fmla="*/ 1536192 w 10009632"/>
              <a:gd name="connsiteY37" fmla="*/ 743713 h 6858000"/>
              <a:gd name="connsiteX38" fmla="*/ 0 w 10009632"/>
              <a:gd name="connsiteY38" fmla="*/ 743713 h 6858000"/>
              <a:gd name="connsiteX39" fmla="*/ 0 w 10009632"/>
              <a:gd name="connsiteY3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9557 w 10009632"/>
              <a:gd name="connsiteY14" fmla="*/ 609076 h 6858000"/>
              <a:gd name="connsiteX15" fmla="*/ 9297987 w 10009632"/>
              <a:gd name="connsiteY15" fmla="*/ 524982 h 6858000"/>
              <a:gd name="connsiteX16" fmla="*/ 9297327 w 10009632"/>
              <a:gd name="connsiteY16" fmla="*/ 521721 h 6858000"/>
              <a:gd name="connsiteX17" fmla="*/ 9311574 w 10009632"/>
              <a:gd name="connsiteY17" fmla="*/ 500271 h 6858000"/>
              <a:gd name="connsiteX18" fmla="*/ 9319005 w 10009632"/>
              <a:gd name="connsiteY18" fmla="*/ 498774 h 6858000"/>
              <a:gd name="connsiteX19" fmla="*/ 9318981 w 10009632"/>
              <a:gd name="connsiteY19" fmla="*/ 498442 h 6858000"/>
              <a:gd name="connsiteX20" fmla="*/ 9346322 w 10009632"/>
              <a:gd name="connsiteY20" fmla="*/ 495886 h 6858000"/>
              <a:gd name="connsiteX21" fmla="*/ 9356813 w 10009632"/>
              <a:gd name="connsiteY21" fmla="*/ 495676 h 6858000"/>
              <a:gd name="connsiteX22" fmla="*/ 9356893 w 10009632"/>
              <a:gd name="connsiteY22" fmla="*/ 495660 h 6858000"/>
              <a:gd name="connsiteX23" fmla="*/ 9356959 w 10009632"/>
              <a:gd name="connsiteY23" fmla="*/ 495673 h 6858000"/>
              <a:gd name="connsiteX24" fmla="*/ 9357631 w 10009632"/>
              <a:gd name="connsiteY24" fmla="*/ 495659 h 6858000"/>
              <a:gd name="connsiteX25" fmla="*/ 9442002 w 10009632"/>
              <a:gd name="connsiteY25" fmla="*/ 349989 h 6858000"/>
              <a:gd name="connsiteX26" fmla="*/ 9229912 w 10009632"/>
              <a:gd name="connsiteY26" fmla="*/ 571943 h 6858000"/>
              <a:gd name="connsiteX27" fmla="*/ 9442002 w 10009632"/>
              <a:gd name="connsiteY27" fmla="*/ 793897 h 6858000"/>
              <a:gd name="connsiteX28" fmla="*/ 9654091 w 10009632"/>
              <a:gd name="connsiteY28" fmla="*/ 571943 h 6858000"/>
              <a:gd name="connsiteX29" fmla="*/ 9442002 w 10009632"/>
              <a:gd name="connsiteY29" fmla="*/ 349989 h 6858000"/>
              <a:gd name="connsiteX30" fmla="*/ 0 w 10009632"/>
              <a:gd name="connsiteY30" fmla="*/ 0 h 6858000"/>
              <a:gd name="connsiteX31" fmla="*/ 10009632 w 10009632"/>
              <a:gd name="connsiteY31" fmla="*/ 0 h 6858000"/>
              <a:gd name="connsiteX32" fmla="*/ 10009632 w 10009632"/>
              <a:gd name="connsiteY32" fmla="*/ 6858000 h 6858000"/>
              <a:gd name="connsiteX33" fmla="*/ 0 w 10009632"/>
              <a:gd name="connsiteY33" fmla="*/ 6858000 h 6858000"/>
              <a:gd name="connsiteX34" fmla="*/ 0 w 10009632"/>
              <a:gd name="connsiteY34" fmla="*/ 6083809 h 6858000"/>
              <a:gd name="connsiteX35" fmla="*/ 1536192 w 10009632"/>
              <a:gd name="connsiteY35" fmla="*/ 6083809 h 6858000"/>
              <a:gd name="connsiteX36" fmla="*/ 1536192 w 10009632"/>
              <a:gd name="connsiteY36" fmla="*/ 743713 h 6858000"/>
              <a:gd name="connsiteX37" fmla="*/ 0 w 10009632"/>
              <a:gd name="connsiteY37" fmla="*/ 743713 h 6858000"/>
              <a:gd name="connsiteX38" fmla="*/ 0 w 10009632"/>
              <a:gd name="connsiteY3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7987 w 10009632"/>
              <a:gd name="connsiteY14" fmla="*/ 524982 h 6858000"/>
              <a:gd name="connsiteX15" fmla="*/ 9297327 w 10009632"/>
              <a:gd name="connsiteY15" fmla="*/ 521721 h 6858000"/>
              <a:gd name="connsiteX16" fmla="*/ 9311574 w 10009632"/>
              <a:gd name="connsiteY16" fmla="*/ 500271 h 6858000"/>
              <a:gd name="connsiteX17" fmla="*/ 9319005 w 10009632"/>
              <a:gd name="connsiteY17" fmla="*/ 498774 h 6858000"/>
              <a:gd name="connsiteX18" fmla="*/ 9318981 w 10009632"/>
              <a:gd name="connsiteY18" fmla="*/ 498442 h 6858000"/>
              <a:gd name="connsiteX19" fmla="*/ 9346322 w 10009632"/>
              <a:gd name="connsiteY19" fmla="*/ 495886 h 6858000"/>
              <a:gd name="connsiteX20" fmla="*/ 9356813 w 10009632"/>
              <a:gd name="connsiteY20" fmla="*/ 495676 h 6858000"/>
              <a:gd name="connsiteX21" fmla="*/ 9356893 w 10009632"/>
              <a:gd name="connsiteY21" fmla="*/ 495660 h 6858000"/>
              <a:gd name="connsiteX22" fmla="*/ 9356959 w 10009632"/>
              <a:gd name="connsiteY22" fmla="*/ 495673 h 6858000"/>
              <a:gd name="connsiteX23" fmla="*/ 9357631 w 10009632"/>
              <a:gd name="connsiteY23" fmla="*/ 495659 h 6858000"/>
              <a:gd name="connsiteX24" fmla="*/ 9442002 w 10009632"/>
              <a:gd name="connsiteY24" fmla="*/ 349989 h 6858000"/>
              <a:gd name="connsiteX25" fmla="*/ 9229912 w 10009632"/>
              <a:gd name="connsiteY25" fmla="*/ 571943 h 6858000"/>
              <a:gd name="connsiteX26" fmla="*/ 9442002 w 10009632"/>
              <a:gd name="connsiteY26" fmla="*/ 793897 h 6858000"/>
              <a:gd name="connsiteX27" fmla="*/ 9654091 w 10009632"/>
              <a:gd name="connsiteY27" fmla="*/ 571943 h 6858000"/>
              <a:gd name="connsiteX28" fmla="*/ 9442002 w 10009632"/>
              <a:gd name="connsiteY28" fmla="*/ 349989 h 6858000"/>
              <a:gd name="connsiteX29" fmla="*/ 0 w 10009632"/>
              <a:gd name="connsiteY29" fmla="*/ 0 h 6858000"/>
              <a:gd name="connsiteX30" fmla="*/ 10009632 w 10009632"/>
              <a:gd name="connsiteY30" fmla="*/ 0 h 6858000"/>
              <a:gd name="connsiteX31" fmla="*/ 10009632 w 10009632"/>
              <a:gd name="connsiteY31" fmla="*/ 6858000 h 6858000"/>
              <a:gd name="connsiteX32" fmla="*/ 0 w 10009632"/>
              <a:gd name="connsiteY32" fmla="*/ 6858000 h 6858000"/>
              <a:gd name="connsiteX33" fmla="*/ 0 w 10009632"/>
              <a:gd name="connsiteY33" fmla="*/ 6083809 h 6858000"/>
              <a:gd name="connsiteX34" fmla="*/ 1536192 w 10009632"/>
              <a:gd name="connsiteY34" fmla="*/ 6083809 h 6858000"/>
              <a:gd name="connsiteX35" fmla="*/ 1536192 w 10009632"/>
              <a:gd name="connsiteY35" fmla="*/ 743713 h 6858000"/>
              <a:gd name="connsiteX36" fmla="*/ 0 w 10009632"/>
              <a:gd name="connsiteY36" fmla="*/ 743713 h 6858000"/>
              <a:gd name="connsiteX37" fmla="*/ 0 w 10009632"/>
              <a:gd name="connsiteY3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7987 w 10009632"/>
              <a:gd name="connsiteY13" fmla="*/ 524982 h 6858000"/>
              <a:gd name="connsiteX14" fmla="*/ 9297327 w 10009632"/>
              <a:gd name="connsiteY14" fmla="*/ 521721 h 6858000"/>
              <a:gd name="connsiteX15" fmla="*/ 9311574 w 10009632"/>
              <a:gd name="connsiteY15" fmla="*/ 500271 h 6858000"/>
              <a:gd name="connsiteX16" fmla="*/ 9319005 w 10009632"/>
              <a:gd name="connsiteY16" fmla="*/ 498774 h 6858000"/>
              <a:gd name="connsiteX17" fmla="*/ 9318981 w 10009632"/>
              <a:gd name="connsiteY17" fmla="*/ 498442 h 6858000"/>
              <a:gd name="connsiteX18" fmla="*/ 9346322 w 10009632"/>
              <a:gd name="connsiteY18" fmla="*/ 495886 h 6858000"/>
              <a:gd name="connsiteX19" fmla="*/ 9356813 w 10009632"/>
              <a:gd name="connsiteY19" fmla="*/ 495676 h 6858000"/>
              <a:gd name="connsiteX20" fmla="*/ 9356893 w 10009632"/>
              <a:gd name="connsiteY20" fmla="*/ 495660 h 6858000"/>
              <a:gd name="connsiteX21" fmla="*/ 9356959 w 10009632"/>
              <a:gd name="connsiteY21" fmla="*/ 495673 h 6858000"/>
              <a:gd name="connsiteX22" fmla="*/ 9357631 w 10009632"/>
              <a:gd name="connsiteY22" fmla="*/ 495659 h 6858000"/>
              <a:gd name="connsiteX23" fmla="*/ 9442002 w 10009632"/>
              <a:gd name="connsiteY23" fmla="*/ 349989 h 6858000"/>
              <a:gd name="connsiteX24" fmla="*/ 9229912 w 10009632"/>
              <a:gd name="connsiteY24" fmla="*/ 571943 h 6858000"/>
              <a:gd name="connsiteX25" fmla="*/ 9442002 w 10009632"/>
              <a:gd name="connsiteY25" fmla="*/ 793897 h 6858000"/>
              <a:gd name="connsiteX26" fmla="*/ 9654091 w 10009632"/>
              <a:gd name="connsiteY26" fmla="*/ 571943 h 6858000"/>
              <a:gd name="connsiteX27" fmla="*/ 9442002 w 10009632"/>
              <a:gd name="connsiteY27" fmla="*/ 349989 h 6858000"/>
              <a:gd name="connsiteX28" fmla="*/ 0 w 10009632"/>
              <a:gd name="connsiteY28" fmla="*/ 0 h 6858000"/>
              <a:gd name="connsiteX29" fmla="*/ 10009632 w 10009632"/>
              <a:gd name="connsiteY29" fmla="*/ 0 h 6858000"/>
              <a:gd name="connsiteX30" fmla="*/ 10009632 w 10009632"/>
              <a:gd name="connsiteY30" fmla="*/ 6858000 h 6858000"/>
              <a:gd name="connsiteX31" fmla="*/ 0 w 10009632"/>
              <a:gd name="connsiteY31" fmla="*/ 6858000 h 6858000"/>
              <a:gd name="connsiteX32" fmla="*/ 0 w 10009632"/>
              <a:gd name="connsiteY32" fmla="*/ 6083809 h 6858000"/>
              <a:gd name="connsiteX33" fmla="*/ 1536192 w 10009632"/>
              <a:gd name="connsiteY33" fmla="*/ 6083809 h 6858000"/>
              <a:gd name="connsiteX34" fmla="*/ 1536192 w 10009632"/>
              <a:gd name="connsiteY34" fmla="*/ 743713 h 6858000"/>
              <a:gd name="connsiteX35" fmla="*/ 0 w 10009632"/>
              <a:gd name="connsiteY35" fmla="*/ 743713 h 6858000"/>
              <a:gd name="connsiteX36" fmla="*/ 0 w 10009632"/>
              <a:gd name="connsiteY3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7987 w 10009632"/>
              <a:gd name="connsiteY12" fmla="*/ 524982 h 6858000"/>
              <a:gd name="connsiteX13" fmla="*/ 9297327 w 10009632"/>
              <a:gd name="connsiteY13" fmla="*/ 521721 h 6858000"/>
              <a:gd name="connsiteX14" fmla="*/ 9311574 w 10009632"/>
              <a:gd name="connsiteY14" fmla="*/ 500271 h 6858000"/>
              <a:gd name="connsiteX15" fmla="*/ 9319005 w 10009632"/>
              <a:gd name="connsiteY15" fmla="*/ 498774 h 6858000"/>
              <a:gd name="connsiteX16" fmla="*/ 9318981 w 10009632"/>
              <a:gd name="connsiteY16" fmla="*/ 498442 h 6858000"/>
              <a:gd name="connsiteX17" fmla="*/ 9346322 w 10009632"/>
              <a:gd name="connsiteY17" fmla="*/ 495886 h 6858000"/>
              <a:gd name="connsiteX18" fmla="*/ 9356813 w 10009632"/>
              <a:gd name="connsiteY18" fmla="*/ 495676 h 6858000"/>
              <a:gd name="connsiteX19" fmla="*/ 9356893 w 10009632"/>
              <a:gd name="connsiteY19" fmla="*/ 495660 h 6858000"/>
              <a:gd name="connsiteX20" fmla="*/ 9356959 w 10009632"/>
              <a:gd name="connsiteY20" fmla="*/ 495673 h 6858000"/>
              <a:gd name="connsiteX21" fmla="*/ 9357631 w 10009632"/>
              <a:gd name="connsiteY21" fmla="*/ 495659 h 6858000"/>
              <a:gd name="connsiteX22" fmla="*/ 9442002 w 10009632"/>
              <a:gd name="connsiteY22" fmla="*/ 349989 h 6858000"/>
              <a:gd name="connsiteX23" fmla="*/ 9229912 w 10009632"/>
              <a:gd name="connsiteY23" fmla="*/ 571943 h 6858000"/>
              <a:gd name="connsiteX24" fmla="*/ 9442002 w 10009632"/>
              <a:gd name="connsiteY24" fmla="*/ 793897 h 6858000"/>
              <a:gd name="connsiteX25" fmla="*/ 9654091 w 10009632"/>
              <a:gd name="connsiteY25" fmla="*/ 571943 h 6858000"/>
              <a:gd name="connsiteX26" fmla="*/ 9442002 w 10009632"/>
              <a:gd name="connsiteY26" fmla="*/ 349989 h 6858000"/>
              <a:gd name="connsiteX27" fmla="*/ 0 w 10009632"/>
              <a:gd name="connsiteY27" fmla="*/ 0 h 6858000"/>
              <a:gd name="connsiteX28" fmla="*/ 10009632 w 10009632"/>
              <a:gd name="connsiteY28" fmla="*/ 0 h 6858000"/>
              <a:gd name="connsiteX29" fmla="*/ 10009632 w 10009632"/>
              <a:gd name="connsiteY29" fmla="*/ 6858000 h 6858000"/>
              <a:gd name="connsiteX30" fmla="*/ 0 w 10009632"/>
              <a:gd name="connsiteY30" fmla="*/ 6858000 h 6858000"/>
              <a:gd name="connsiteX31" fmla="*/ 0 w 10009632"/>
              <a:gd name="connsiteY31" fmla="*/ 6083809 h 6858000"/>
              <a:gd name="connsiteX32" fmla="*/ 1536192 w 10009632"/>
              <a:gd name="connsiteY32" fmla="*/ 6083809 h 6858000"/>
              <a:gd name="connsiteX33" fmla="*/ 1536192 w 10009632"/>
              <a:gd name="connsiteY33" fmla="*/ 743713 h 6858000"/>
              <a:gd name="connsiteX34" fmla="*/ 0 w 10009632"/>
              <a:gd name="connsiteY34" fmla="*/ 743713 h 6858000"/>
              <a:gd name="connsiteX35" fmla="*/ 0 w 10009632"/>
              <a:gd name="connsiteY3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7987 w 10009632"/>
              <a:gd name="connsiteY11" fmla="*/ 524982 h 6858000"/>
              <a:gd name="connsiteX12" fmla="*/ 9297327 w 10009632"/>
              <a:gd name="connsiteY12" fmla="*/ 521721 h 6858000"/>
              <a:gd name="connsiteX13" fmla="*/ 9311574 w 10009632"/>
              <a:gd name="connsiteY13" fmla="*/ 500271 h 6858000"/>
              <a:gd name="connsiteX14" fmla="*/ 9319005 w 10009632"/>
              <a:gd name="connsiteY14" fmla="*/ 498774 h 6858000"/>
              <a:gd name="connsiteX15" fmla="*/ 9318981 w 10009632"/>
              <a:gd name="connsiteY15" fmla="*/ 498442 h 6858000"/>
              <a:gd name="connsiteX16" fmla="*/ 9346322 w 10009632"/>
              <a:gd name="connsiteY16" fmla="*/ 495886 h 6858000"/>
              <a:gd name="connsiteX17" fmla="*/ 9356813 w 10009632"/>
              <a:gd name="connsiteY17" fmla="*/ 495676 h 6858000"/>
              <a:gd name="connsiteX18" fmla="*/ 9356893 w 10009632"/>
              <a:gd name="connsiteY18" fmla="*/ 495660 h 6858000"/>
              <a:gd name="connsiteX19" fmla="*/ 9356959 w 10009632"/>
              <a:gd name="connsiteY19" fmla="*/ 495673 h 6858000"/>
              <a:gd name="connsiteX20" fmla="*/ 9357631 w 10009632"/>
              <a:gd name="connsiteY20" fmla="*/ 495659 h 6858000"/>
              <a:gd name="connsiteX21" fmla="*/ 9442002 w 10009632"/>
              <a:gd name="connsiteY21" fmla="*/ 349989 h 6858000"/>
              <a:gd name="connsiteX22" fmla="*/ 9229912 w 10009632"/>
              <a:gd name="connsiteY22" fmla="*/ 571943 h 6858000"/>
              <a:gd name="connsiteX23" fmla="*/ 9442002 w 10009632"/>
              <a:gd name="connsiteY23" fmla="*/ 793897 h 6858000"/>
              <a:gd name="connsiteX24" fmla="*/ 9654091 w 10009632"/>
              <a:gd name="connsiteY24" fmla="*/ 571943 h 6858000"/>
              <a:gd name="connsiteX25" fmla="*/ 9442002 w 10009632"/>
              <a:gd name="connsiteY25" fmla="*/ 349989 h 6858000"/>
              <a:gd name="connsiteX26" fmla="*/ 0 w 10009632"/>
              <a:gd name="connsiteY26" fmla="*/ 0 h 6858000"/>
              <a:gd name="connsiteX27" fmla="*/ 10009632 w 10009632"/>
              <a:gd name="connsiteY27" fmla="*/ 0 h 6858000"/>
              <a:gd name="connsiteX28" fmla="*/ 10009632 w 10009632"/>
              <a:gd name="connsiteY28" fmla="*/ 6858000 h 6858000"/>
              <a:gd name="connsiteX29" fmla="*/ 0 w 10009632"/>
              <a:gd name="connsiteY29" fmla="*/ 6858000 h 6858000"/>
              <a:gd name="connsiteX30" fmla="*/ 0 w 10009632"/>
              <a:gd name="connsiteY30" fmla="*/ 6083809 h 6858000"/>
              <a:gd name="connsiteX31" fmla="*/ 1536192 w 10009632"/>
              <a:gd name="connsiteY31" fmla="*/ 6083809 h 6858000"/>
              <a:gd name="connsiteX32" fmla="*/ 1536192 w 10009632"/>
              <a:gd name="connsiteY32" fmla="*/ 743713 h 6858000"/>
              <a:gd name="connsiteX33" fmla="*/ 0 w 10009632"/>
              <a:gd name="connsiteY33" fmla="*/ 743713 h 6858000"/>
              <a:gd name="connsiteX34" fmla="*/ 0 w 10009632"/>
              <a:gd name="connsiteY3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297987 w 10009632"/>
              <a:gd name="connsiteY10" fmla="*/ 524982 h 6858000"/>
              <a:gd name="connsiteX11" fmla="*/ 9297327 w 10009632"/>
              <a:gd name="connsiteY11" fmla="*/ 521721 h 6858000"/>
              <a:gd name="connsiteX12" fmla="*/ 9311574 w 10009632"/>
              <a:gd name="connsiteY12" fmla="*/ 500271 h 6858000"/>
              <a:gd name="connsiteX13" fmla="*/ 9319005 w 10009632"/>
              <a:gd name="connsiteY13" fmla="*/ 498774 h 6858000"/>
              <a:gd name="connsiteX14" fmla="*/ 9318981 w 10009632"/>
              <a:gd name="connsiteY14" fmla="*/ 498442 h 6858000"/>
              <a:gd name="connsiteX15" fmla="*/ 9346322 w 10009632"/>
              <a:gd name="connsiteY15" fmla="*/ 495886 h 6858000"/>
              <a:gd name="connsiteX16" fmla="*/ 9356813 w 10009632"/>
              <a:gd name="connsiteY16" fmla="*/ 495676 h 6858000"/>
              <a:gd name="connsiteX17" fmla="*/ 9356893 w 10009632"/>
              <a:gd name="connsiteY17" fmla="*/ 495660 h 6858000"/>
              <a:gd name="connsiteX18" fmla="*/ 9356959 w 10009632"/>
              <a:gd name="connsiteY18" fmla="*/ 495673 h 6858000"/>
              <a:gd name="connsiteX19" fmla="*/ 9357631 w 10009632"/>
              <a:gd name="connsiteY19" fmla="*/ 495659 h 6858000"/>
              <a:gd name="connsiteX20" fmla="*/ 9442002 w 10009632"/>
              <a:gd name="connsiteY20" fmla="*/ 349989 h 6858000"/>
              <a:gd name="connsiteX21" fmla="*/ 9229912 w 10009632"/>
              <a:gd name="connsiteY21" fmla="*/ 571943 h 6858000"/>
              <a:gd name="connsiteX22" fmla="*/ 9442002 w 10009632"/>
              <a:gd name="connsiteY22" fmla="*/ 793897 h 6858000"/>
              <a:gd name="connsiteX23" fmla="*/ 9654091 w 10009632"/>
              <a:gd name="connsiteY23" fmla="*/ 571943 h 6858000"/>
              <a:gd name="connsiteX24" fmla="*/ 9442002 w 10009632"/>
              <a:gd name="connsiteY24" fmla="*/ 349989 h 6858000"/>
              <a:gd name="connsiteX25" fmla="*/ 0 w 10009632"/>
              <a:gd name="connsiteY25" fmla="*/ 0 h 6858000"/>
              <a:gd name="connsiteX26" fmla="*/ 10009632 w 10009632"/>
              <a:gd name="connsiteY26" fmla="*/ 0 h 6858000"/>
              <a:gd name="connsiteX27" fmla="*/ 10009632 w 10009632"/>
              <a:gd name="connsiteY27" fmla="*/ 6858000 h 6858000"/>
              <a:gd name="connsiteX28" fmla="*/ 0 w 10009632"/>
              <a:gd name="connsiteY28" fmla="*/ 6858000 h 6858000"/>
              <a:gd name="connsiteX29" fmla="*/ 0 w 10009632"/>
              <a:gd name="connsiteY29" fmla="*/ 6083809 h 6858000"/>
              <a:gd name="connsiteX30" fmla="*/ 1536192 w 10009632"/>
              <a:gd name="connsiteY30" fmla="*/ 6083809 h 6858000"/>
              <a:gd name="connsiteX31" fmla="*/ 1536192 w 10009632"/>
              <a:gd name="connsiteY31" fmla="*/ 743713 h 6858000"/>
              <a:gd name="connsiteX32" fmla="*/ 0 w 10009632"/>
              <a:gd name="connsiteY32" fmla="*/ 743713 h 6858000"/>
              <a:gd name="connsiteX33" fmla="*/ 0 w 10009632"/>
              <a:gd name="connsiteY3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297987 w 10009632"/>
              <a:gd name="connsiteY9" fmla="*/ 524982 h 6858000"/>
              <a:gd name="connsiteX10" fmla="*/ 9297327 w 10009632"/>
              <a:gd name="connsiteY10" fmla="*/ 521721 h 6858000"/>
              <a:gd name="connsiteX11" fmla="*/ 9311574 w 10009632"/>
              <a:gd name="connsiteY11" fmla="*/ 500271 h 6858000"/>
              <a:gd name="connsiteX12" fmla="*/ 9319005 w 10009632"/>
              <a:gd name="connsiteY12" fmla="*/ 498774 h 6858000"/>
              <a:gd name="connsiteX13" fmla="*/ 9318981 w 10009632"/>
              <a:gd name="connsiteY13" fmla="*/ 498442 h 6858000"/>
              <a:gd name="connsiteX14" fmla="*/ 9346322 w 10009632"/>
              <a:gd name="connsiteY14" fmla="*/ 495886 h 6858000"/>
              <a:gd name="connsiteX15" fmla="*/ 9356813 w 10009632"/>
              <a:gd name="connsiteY15" fmla="*/ 495676 h 6858000"/>
              <a:gd name="connsiteX16" fmla="*/ 9356893 w 10009632"/>
              <a:gd name="connsiteY16" fmla="*/ 495660 h 6858000"/>
              <a:gd name="connsiteX17" fmla="*/ 9356959 w 10009632"/>
              <a:gd name="connsiteY17" fmla="*/ 495673 h 6858000"/>
              <a:gd name="connsiteX18" fmla="*/ 9357631 w 10009632"/>
              <a:gd name="connsiteY18" fmla="*/ 495659 h 6858000"/>
              <a:gd name="connsiteX19" fmla="*/ 9442002 w 10009632"/>
              <a:gd name="connsiteY19" fmla="*/ 349989 h 6858000"/>
              <a:gd name="connsiteX20" fmla="*/ 9229912 w 10009632"/>
              <a:gd name="connsiteY20" fmla="*/ 571943 h 6858000"/>
              <a:gd name="connsiteX21" fmla="*/ 9442002 w 10009632"/>
              <a:gd name="connsiteY21" fmla="*/ 793897 h 6858000"/>
              <a:gd name="connsiteX22" fmla="*/ 9654091 w 10009632"/>
              <a:gd name="connsiteY22" fmla="*/ 571943 h 6858000"/>
              <a:gd name="connsiteX23" fmla="*/ 9442002 w 10009632"/>
              <a:gd name="connsiteY23" fmla="*/ 349989 h 6858000"/>
              <a:gd name="connsiteX24" fmla="*/ 0 w 10009632"/>
              <a:gd name="connsiteY24" fmla="*/ 0 h 6858000"/>
              <a:gd name="connsiteX25" fmla="*/ 10009632 w 10009632"/>
              <a:gd name="connsiteY25" fmla="*/ 0 h 6858000"/>
              <a:gd name="connsiteX26" fmla="*/ 10009632 w 10009632"/>
              <a:gd name="connsiteY26" fmla="*/ 6858000 h 6858000"/>
              <a:gd name="connsiteX27" fmla="*/ 0 w 10009632"/>
              <a:gd name="connsiteY27" fmla="*/ 6858000 h 6858000"/>
              <a:gd name="connsiteX28" fmla="*/ 0 w 10009632"/>
              <a:gd name="connsiteY28" fmla="*/ 6083809 h 6858000"/>
              <a:gd name="connsiteX29" fmla="*/ 1536192 w 10009632"/>
              <a:gd name="connsiteY29" fmla="*/ 6083809 h 6858000"/>
              <a:gd name="connsiteX30" fmla="*/ 1536192 w 10009632"/>
              <a:gd name="connsiteY30" fmla="*/ 743713 h 6858000"/>
              <a:gd name="connsiteX31" fmla="*/ 0 w 10009632"/>
              <a:gd name="connsiteY31" fmla="*/ 743713 h 6858000"/>
              <a:gd name="connsiteX32" fmla="*/ 0 w 10009632"/>
              <a:gd name="connsiteY3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357631 w 10009632"/>
              <a:gd name="connsiteY17" fmla="*/ 495659 h 6858000"/>
              <a:gd name="connsiteX18" fmla="*/ 9442002 w 10009632"/>
              <a:gd name="connsiteY18" fmla="*/ 349989 h 6858000"/>
              <a:gd name="connsiteX19" fmla="*/ 9229912 w 10009632"/>
              <a:gd name="connsiteY19" fmla="*/ 571943 h 6858000"/>
              <a:gd name="connsiteX20" fmla="*/ 9442002 w 10009632"/>
              <a:gd name="connsiteY20" fmla="*/ 793897 h 6858000"/>
              <a:gd name="connsiteX21" fmla="*/ 9654091 w 10009632"/>
              <a:gd name="connsiteY21" fmla="*/ 571943 h 6858000"/>
              <a:gd name="connsiteX22" fmla="*/ 9442002 w 10009632"/>
              <a:gd name="connsiteY22" fmla="*/ 349989 h 6858000"/>
              <a:gd name="connsiteX23" fmla="*/ 0 w 10009632"/>
              <a:gd name="connsiteY23" fmla="*/ 0 h 6858000"/>
              <a:gd name="connsiteX24" fmla="*/ 10009632 w 10009632"/>
              <a:gd name="connsiteY24" fmla="*/ 0 h 6858000"/>
              <a:gd name="connsiteX25" fmla="*/ 10009632 w 10009632"/>
              <a:gd name="connsiteY25" fmla="*/ 6858000 h 6858000"/>
              <a:gd name="connsiteX26" fmla="*/ 0 w 10009632"/>
              <a:gd name="connsiteY26" fmla="*/ 6858000 h 6858000"/>
              <a:gd name="connsiteX27" fmla="*/ 0 w 10009632"/>
              <a:gd name="connsiteY27" fmla="*/ 6083809 h 6858000"/>
              <a:gd name="connsiteX28" fmla="*/ 1536192 w 10009632"/>
              <a:gd name="connsiteY28" fmla="*/ 6083809 h 6858000"/>
              <a:gd name="connsiteX29" fmla="*/ 1536192 w 10009632"/>
              <a:gd name="connsiteY29" fmla="*/ 743713 h 6858000"/>
              <a:gd name="connsiteX30" fmla="*/ 0 w 10009632"/>
              <a:gd name="connsiteY30" fmla="*/ 743713 h 6858000"/>
              <a:gd name="connsiteX31" fmla="*/ 0 w 10009632"/>
              <a:gd name="connsiteY31" fmla="*/ 0 h 6858000"/>
              <a:gd name="connsiteX0" fmla="*/ 9356959 w 10009632"/>
              <a:gd name="connsiteY0" fmla="*/ 495673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442002 w 10009632"/>
              <a:gd name="connsiteY17" fmla="*/ 349989 h 6858000"/>
              <a:gd name="connsiteX18" fmla="*/ 9229912 w 10009632"/>
              <a:gd name="connsiteY18" fmla="*/ 571943 h 6858000"/>
              <a:gd name="connsiteX19" fmla="*/ 9442002 w 10009632"/>
              <a:gd name="connsiteY19" fmla="*/ 793897 h 6858000"/>
              <a:gd name="connsiteX20" fmla="*/ 9654091 w 10009632"/>
              <a:gd name="connsiteY20" fmla="*/ 571943 h 6858000"/>
              <a:gd name="connsiteX21" fmla="*/ 9442002 w 10009632"/>
              <a:gd name="connsiteY21" fmla="*/ 349989 h 6858000"/>
              <a:gd name="connsiteX22" fmla="*/ 0 w 10009632"/>
              <a:gd name="connsiteY22" fmla="*/ 0 h 6858000"/>
              <a:gd name="connsiteX23" fmla="*/ 10009632 w 10009632"/>
              <a:gd name="connsiteY23" fmla="*/ 0 h 6858000"/>
              <a:gd name="connsiteX24" fmla="*/ 10009632 w 10009632"/>
              <a:gd name="connsiteY24" fmla="*/ 6858000 h 6858000"/>
              <a:gd name="connsiteX25" fmla="*/ 0 w 10009632"/>
              <a:gd name="connsiteY25" fmla="*/ 6858000 h 6858000"/>
              <a:gd name="connsiteX26" fmla="*/ 0 w 10009632"/>
              <a:gd name="connsiteY26" fmla="*/ 6083809 h 6858000"/>
              <a:gd name="connsiteX27" fmla="*/ 1536192 w 10009632"/>
              <a:gd name="connsiteY27" fmla="*/ 6083809 h 6858000"/>
              <a:gd name="connsiteX28" fmla="*/ 1536192 w 10009632"/>
              <a:gd name="connsiteY28" fmla="*/ 743713 h 6858000"/>
              <a:gd name="connsiteX29" fmla="*/ 0 w 10009632"/>
              <a:gd name="connsiteY29" fmla="*/ 743713 h 6858000"/>
              <a:gd name="connsiteX30" fmla="*/ 0 w 10009632"/>
              <a:gd name="connsiteY30" fmla="*/ 0 h 6858000"/>
              <a:gd name="connsiteX0" fmla="*/ 9356893 w 10009632"/>
              <a:gd name="connsiteY0" fmla="*/ 495660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442002 w 10009632"/>
              <a:gd name="connsiteY16" fmla="*/ 349989 h 6858000"/>
              <a:gd name="connsiteX17" fmla="*/ 9229912 w 10009632"/>
              <a:gd name="connsiteY17" fmla="*/ 571943 h 6858000"/>
              <a:gd name="connsiteX18" fmla="*/ 9442002 w 10009632"/>
              <a:gd name="connsiteY18" fmla="*/ 793897 h 6858000"/>
              <a:gd name="connsiteX19" fmla="*/ 9654091 w 10009632"/>
              <a:gd name="connsiteY19" fmla="*/ 571943 h 6858000"/>
              <a:gd name="connsiteX20" fmla="*/ 9442002 w 10009632"/>
              <a:gd name="connsiteY20" fmla="*/ 349989 h 6858000"/>
              <a:gd name="connsiteX21" fmla="*/ 0 w 10009632"/>
              <a:gd name="connsiteY21" fmla="*/ 0 h 6858000"/>
              <a:gd name="connsiteX22" fmla="*/ 10009632 w 10009632"/>
              <a:gd name="connsiteY22" fmla="*/ 0 h 6858000"/>
              <a:gd name="connsiteX23" fmla="*/ 10009632 w 10009632"/>
              <a:gd name="connsiteY23" fmla="*/ 6858000 h 6858000"/>
              <a:gd name="connsiteX24" fmla="*/ 0 w 10009632"/>
              <a:gd name="connsiteY24" fmla="*/ 6858000 h 6858000"/>
              <a:gd name="connsiteX25" fmla="*/ 0 w 10009632"/>
              <a:gd name="connsiteY25" fmla="*/ 6083809 h 6858000"/>
              <a:gd name="connsiteX26" fmla="*/ 1536192 w 10009632"/>
              <a:gd name="connsiteY26" fmla="*/ 6083809 h 6858000"/>
              <a:gd name="connsiteX27" fmla="*/ 1536192 w 10009632"/>
              <a:gd name="connsiteY27" fmla="*/ 743713 h 6858000"/>
              <a:gd name="connsiteX28" fmla="*/ 0 w 10009632"/>
              <a:gd name="connsiteY28" fmla="*/ 743713 h 6858000"/>
              <a:gd name="connsiteX29" fmla="*/ 0 w 10009632"/>
              <a:gd name="connsiteY29" fmla="*/ 0 h 6858000"/>
              <a:gd name="connsiteX0" fmla="*/ 9356813 w 10009632"/>
              <a:gd name="connsiteY0" fmla="*/ 49567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442002 w 10009632"/>
              <a:gd name="connsiteY15" fmla="*/ 349989 h 6858000"/>
              <a:gd name="connsiteX16" fmla="*/ 9229912 w 10009632"/>
              <a:gd name="connsiteY16" fmla="*/ 571943 h 6858000"/>
              <a:gd name="connsiteX17" fmla="*/ 9442002 w 10009632"/>
              <a:gd name="connsiteY17" fmla="*/ 793897 h 6858000"/>
              <a:gd name="connsiteX18" fmla="*/ 9654091 w 10009632"/>
              <a:gd name="connsiteY18" fmla="*/ 571943 h 6858000"/>
              <a:gd name="connsiteX19" fmla="*/ 9442002 w 10009632"/>
              <a:gd name="connsiteY19" fmla="*/ 349989 h 6858000"/>
              <a:gd name="connsiteX20" fmla="*/ 0 w 10009632"/>
              <a:gd name="connsiteY20" fmla="*/ 0 h 6858000"/>
              <a:gd name="connsiteX21" fmla="*/ 10009632 w 10009632"/>
              <a:gd name="connsiteY21" fmla="*/ 0 h 6858000"/>
              <a:gd name="connsiteX22" fmla="*/ 10009632 w 10009632"/>
              <a:gd name="connsiteY22" fmla="*/ 6858000 h 6858000"/>
              <a:gd name="connsiteX23" fmla="*/ 0 w 10009632"/>
              <a:gd name="connsiteY23" fmla="*/ 6858000 h 6858000"/>
              <a:gd name="connsiteX24" fmla="*/ 0 w 10009632"/>
              <a:gd name="connsiteY24" fmla="*/ 6083809 h 6858000"/>
              <a:gd name="connsiteX25" fmla="*/ 1536192 w 10009632"/>
              <a:gd name="connsiteY25" fmla="*/ 6083809 h 6858000"/>
              <a:gd name="connsiteX26" fmla="*/ 1536192 w 10009632"/>
              <a:gd name="connsiteY26" fmla="*/ 743713 h 6858000"/>
              <a:gd name="connsiteX27" fmla="*/ 0 w 10009632"/>
              <a:gd name="connsiteY27" fmla="*/ 743713 h 6858000"/>
              <a:gd name="connsiteX28" fmla="*/ 0 w 10009632"/>
              <a:gd name="connsiteY28" fmla="*/ 0 h 6858000"/>
              <a:gd name="connsiteX0" fmla="*/ 9346322 w 10009632"/>
              <a:gd name="connsiteY0" fmla="*/ 49588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442002 w 10009632"/>
              <a:gd name="connsiteY14" fmla="*/ 349989 h 6858000"/>
              <a:gd name="connsiteX15" fmla="*/ 9229912 w 10009632"/>
              <a:gd name="connsiteY15" fmla="*/ 571943 h 6858000"/>
              <a:gd name="connsiteX16" fmla="*/ 9442002 w 10009632"/>
              <a:gd name="connsiteY16" fmla="*/ 793897 h 6858000"/>
              <a:gd name="connsiteX17" fmla="*/ 9654091 w 10009632"/>
              <a:gd name="connsiteY17" fmla="*/ 571943 h 6858000"/>
              <a:gd name="connsiteX18" fmla="*/ 9442002 w 10009632"/>
              <a:gd name="connsiteY18" fmla="*/ 349989 h 6858000"/>
              <a:gd name="connsiteX19" fmla="*/ 0 w 10009632"/>
              <a:gd name="connsiteY19" fmla="*/ 0 h 6858000"/>
              <a:gd name="connsiteX20" fmla="*/ 10009632 w 10009632"/>
              <a:gd name="connsiteY20" fmla="*/ 0 h 6858000"/>
              <a:gd name="connsiteX21" fmla="*/ 10009632 w 10009632"/>
              <a:gd name="connsiteY21" fmla="*/ 6858000 h 6858000"/>
              <a:gd name="connsiteX22" fmla="*/ 0 w 10009632"/>
              <a:gd name="connsiteY22" fmla="*/ 6858000 h 6858000"/>
              <a:gd name="connsiteX23" fmla="*/ 0 w 10009632"/>
              <a:gd name="connsiteY23" fmla="*/ 6083809 h 6858000"/>
              <a:gd name="connsiteX24" fmla="*/ 1536192 w 10009632"/>
              <a:gd name="connsiteY24" fmla="*/ 6083809 h 6858000"/>
              <a:gd name="connsiteX25" fmla="*/ 1536192 w 10009632"/>
              <a:gd name="connsiteY25" fmla="*/ 743713 h 6858000"/>
              <a:gd name="connsiteX26" fmla="*/ 0 w 10009632"/>
              <a:gd name="connsiteY26" fmla="*/ 743713 h 6858000"/>
              <a:gd name="connsiteX27" fmla="*/ 0 w 10009632"/>
              <a:gd name="connsiteY27"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442002 w 10009632"/>
              <a:gd name="connsiteY13" fmla="*/ 349989 h 6858000"/>
              <a:gd name="connsiteX14" fmla="*/ 9229912 w 10009632"/>
              <a:gd name="connsiteY14" fmla="*/ 571943 h 6858000"/>
              <a:gd name="connsiteX15" fmla="*/ 9442002 w 10009632"/>
              <a:gd name="connsiteY15" fmla="*/ 793897 h 6858000"/>
              <a:gd name="connsiteX16" fmla="*/ 9654091 w 10009632"/>
              <a:gd name="connsiteY16" fmla="*/ 571943 h 6858000"/>
              <a:gd name="connsiteX17" fmla="*/ 9442002 w 10009632"/>
              <a:gd name="connsiteY17" fmla="*/ 349989 h 6858000"/>
              <a:gd name="connsiteX18" fmla="*/ 0 w 10009632"/>
              <a:gd name="connsiteY18" fmla="*/ 0 h 6858000"/>
              <a:gd name="connsiteX19" fmla="*/ 10009632 w 10009632"/>
              <a:gd name="connsiteY19" fmla="*/ 0 h 6858000"/>
              <a:gd name="connsiteX20" fmla="*/ 10009632 w 10009632"/>
              <a:gd name="connsiteY20" fmla="*/ 6858000 h 6858000"/>
              <a:gd name="connsiteX21" fmla="*/ 0 w 10009632"/>
              <a:gd name="connsiteY21" fmla="*/ 6858000 h 6858000"/>
              <a:gd name="connsiteX22" fmla="*/ 0 w 10009632"/>
              <a:gd name="connsiteY22" fmla="*/ 6083809 h 6858000"/>
              <a:gd name="connsiteX23" fmla="*/ 1536192 w 10009632"/>
              <a:gd name="connsiteY23" fmla="*/ 6083809 h 6858000"/>
              <a:gd name="connsiteX24" fmla="*/ 1536192 w 10009632"/>
              <a:gd name="connsiteY24" fmla="*/ 743713 h 6858000"/>
              <a:gd name="connsiteX25" fmla="*/ 0 w 10009632"/>
              <a:gd name="connsiteY25" fmla="*/ 743713 h 6858000"/>
              <a:gd name="connsiteX26" fmla="*/ 0 w 10009632"/>
              <a:gd name="connsiteY26"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297987 w 10009632"/>
              <a:gd name="connsiteY7" fmla="*/ 524982 h 6858000"/>
              <a:gd name="connsiteX8" fmla="*/ 9297327 w 10009632"/>
              <a:gd name="connsiteY8" fmla="*/ 521721 h 6858000"/>
              <a:gd name="connsiteX9" fmla="*/ 9311574 w 10009632"/>
              <a:gd name="connsiteY9" fmla="*/ 500271 h 6858000"/>
              <a:gd name="connsiteX10" fmla="*/ 9319005 w 10009632"/>
              <a:gd name="connsiteY10" fmla="*/ 498774 h 6858000"/>
              <a:gd name="connsiteX11" fmla="*/ 9318981 w 10009632"/>
              <a:gd name="connsiteY11" fmla="*/ 498442 h 6858000"/>
              <a:gd name="connsiteX12" fmla="*/ 9442002 w 10009632"/>
              <a:gd name="connsiteY12" fmla="*/ 349989 h 6858000"/>
              <a:gd name="connsiteX13" fmla="*/ 9229912 w 10009632"/>
              <a:gd name="connsiteY13" fmla="*/ 571943 h 6858000"/>
              <a:gd name="connsiteX14" fmla="*/ 9442002 w 10009632"/>
              <a:gd name="connsiteY14" fmla="*/ 793897 h 6858000"/>
              <a:gd name="connsiteX15" fmla="*/ 9654091 w 10009632"/>
              <a:gd name="connsiteY15" fmla="*/ 571943 h 6858000"/>
              <a:gd name="connsiteX16" fmla="*/ 9442002 w 10009632"/>
              <a:gd name="connsiteY16" fmla="*/ 349989 h 6858000"/>
              <a:gd name="connsiteX17" fmla="*/ 0 w 10009632"/>
              <a:gd name="connsiteY17" fmla="*/ 0 h 6858000"/>
              <a:gd name="connsiteX18" fmla="*/ 10009632 w 10009632"/>
              <a:gd name="connsiteY18" fmla="*/ 0 h 6858000"/>
              <a:gd name="connsiteX19" fmla="*/ 10009632 w 10009632"/>
              <a:gd name="connsiteY19" fmla="*/ 6858000 h 6858000"/>
              <a:gd name="connsiteX20" fmla="*/ 0 w 10009632"/>
              <a:gd name="connsiteY20" fmla="*/ 6858000 h 6858000"/>
              <a:gd name="connsiteX21" fmla="*/ 0 w 10009632"/>
              <a:gd name="connsiteY21" fmla="*/ 6083809 h 6858000"/>
              <a:gd name="connsiteX22" fmla="*/ 1536192 w 10009632"/>
              <a:gd name="connsiteY22" fmla="*/ 6083809 h 6858000"/>
              <a:gd name="connsiteX23" fmla="*/ 1536192 w 10009632"/>
              <a:gd name="connsiteY23" fmla="*/ 743713 h 6858000"/>
              <a:gd name="connsiteX24" fmla="*/ 0 w 10009632"/>
              <a:gd name="connsiteY24" fmla="*/ 743713 h 6858000"/>
              <a:gd name="connsiteX25" fmla="*/ 0 w 10009632"/>
              <a:gd name="connsiteY25"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297987 w 10009632"/>
              <a:gd name="connsiteY6" fmla="*/ 524982 h 6858000"/>
              <a:gd name="connsiteX7" fmla="*/ 9297327 w 10009632"/>
              <a:gd name="connsiteY7" fmla="*/ 521721 h 6858000"/>
              <a:gd name="connsiteX8" fmla="*/ 9311574 w 10009632"/>
              <a:gd name="connsiteY8" fmla="*/ 500271 h 6858000"/>
              <a:gd name="connsiteX9" fmla="*/ 9319005 w 10009632"/>
              <a:gd name="connsiteY9" fmla="*/ 498774 h 6858000"/>
              <a:gd name="connsiteX10" fmla="*/ 9318981 w 10009632"/>
              <a:gd name="connsiteY10" fmla="*/ 498442 h 6858000"/>
              <a:gd name="connsiteX11" fmla="*/ 9442002 w 10009632"/>
              <a:gd name="connsiteY11" fmla="*/ 349989 h 6858000"/>
              <a:gd name="connsiteX12" fmla="*/ 9229912 w 10009632"/>
              <a:gd name="connsiteY12" fmla="*/ 571943 h 6858000"/>
              <a:gd name="connsiteX13" fmla="*/ 9442002 w 10009632"/>
              <a:gd name="connsiteY13" fmla="*/ 793897 h 6858000"/>
              <a:gd name="connsiteX14" fmla="*/ 9654091 w 10009632"/>
              <a:gd name="connsiteY14" fmla="*/ 571943 h 6858000"/>
              <a:gd name="connsiteX15" fmla="*/ 9442002 w 10009632"/>
              <a:gd name="connsiteY15" fmla="*/ 349989 h 6858000"/>
              <a:gd name="connsiteX16" fmla="*/ 0 w 10009632"/>
              <a:gd name="connsiteY16" fmla="*/ 0 h 6858000"/>
              <a:gd name="connsiteX17" fmla="*/ 10009632 w 10009632"/>
              <a:gd name="connsiteY17" fmla="*/ 0 h 6858000"/>
              <a:gd name="connsiteX18" fmla="*/ 10009632 w 10009632"/>
              <a:gd name="connsiteY18" fmla="*/ 6858000 h 6858000"/>
              <a:gd name="connsiteX19" fmla="*/ 0 w 10009632"/>
              <a:gd name="connsiteY19" fmla="*/ 6858000 h 6858000"/>
              <a:gd name="connsiteX20" fmla="*/ 0 w 10009632"/>
              <a:gd name="connsiteY20" fmla="*/ 6083809 h 6858000"/>
              <a:gd name="connsiteX21" fmla="*/ 1536192 w 10009632"/>
              <a:gd name="connsiteY21" fmla="*/ 6083809 h 6858000"/>
              <a:gd name="connsiteX22" fmla="*/ 1536192 w 10009632"/>
              <a:gd name="connsiteY22" fmla="*/ 743713 h 6858000"/>
              <a:gd name="connsiteX23" fmla="*/ 0 w 10009632"/>
              <a:gd name="connsiteY23" fmla="*/ 743713 h 6858000"/>
              <a:gd name="connsiteX24" fmla="*/ 0 w 10009632"/>
              <a:gd name="connsiteY24"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297987 w 10009632"/>
              <a:gd name="connsiteY5" fmla="*/ 524982 h 6858000"/>
              <a:gd name="connsiteX6" fmla="*/ 9297327 w 10009632"/>
              <a:gd name="connsiteY6" fmla="*/ 521721 h 6858000"/>
              <a:gd name="connsiteX7" fmla="*/ 9311574 w 10009632"/>
              <a:gd name="connsiteY7" fmla="*/ 500271 h 6858000"/>
              <a:gd name="connsiteX8" fmla="*/ 9319005 w 10009632"/>
              <a:gd name="connsiteY8" fmla="*/ 498774 h 6858000"/>
              <a:gd name="connsiteX9" fmla="*/ 9318981 w 10009632"/>
              <a:gd name="connsiteY9" fmla="*/ 498442 h 6858000"/>
              <a:gd name="connsiteX10" fmla="*/ 9442002 w 10009632"/>
              <a:gd name="connsiteY10" fmla="*/ 349989 h 6858000"/>
              <a:gd name="connsiteX11" fmla="*/ 9229912 w 10009632"/>
              <a:gd name="connsiteY11" fmla="*/ 571943 h 6858000"/>
              <a:gd name="connsiteX12" fmla="*/ 9442002 w 10009632"/>
              <a:gd name="connsiteY12" fmla="*/ 793897 h 6858000"/>
              <a:gd name="connsiteX13" fmla="*/ 9654091 w 10009632"/>
              <a:gd name="connsiteY13" fmla="*/ 571943 h 6858000"/>
              <a:gd name="connsiteX14" fmla="*/ 9442002 w 10009632"/>
              <a:gd name="connsiteY14" fmla="*/ 349989 h 6858000"/>
              <a:gd name="connsiteX15" fmla="*/ 0 w 10009632"/>
              <a:gd name="connsiteY15" fmla="*/ 0 h 6858000"/>
              <a:gd name="connsiteX16" fmla="*/ 10009632 w 10009632"/>
              <a:gd name="connsiteY16" fmla="*/ 0 h 6858000"/>
              <a:gd name="connsiteX17" fmla="*/ 10009632 w 10009632"/>
              <a:gd name="connsiteY17" fmla="*/ 6858000 h 6858000"/>
              <a:gd name="connsiteX18" fmla="*/ 0 w 10009632"/>
              <a:gd name="connsiteY18" fmla="*/ 6858000 h 6858000"/>
              <a:gd name="connsiteX19" fmla="*/ 0 w 10009632"/>
              <a:gd name="connsiteY19" fmla="*/ 6083809 h 6858000"/>
              <a:gd name="connsiteX20" fmla="*/ 1536192 w 10009632"/>
              <a:gd name="connsiteY20" fmla="*/ 6083809 h 6858000"/>
              <a:gd name="connsiteX21" fmla="*/ 1536192 w 10009632"/>
              <a:gd name="connsiteY21" fmla="*/ 743713 h 6858000"/>
              <a:gd name="connsiteX22" fmla="*/ 0 w 10009632"/>
              <a:gd name="connsiteY22" fmla="*/ 743713 h 6858000"/>
              <a:gd name="connsiteX23" fmla="*/ 0 w 10009632"/>
              <a:gd name="connsiteY23"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318981 w 10009632"/>
              <a:gd name="connsiteY8" fmla="*/ 498442 h 6858000"/>
              <a:gd name="connsiteX9" fmla="*/ 9442002 w 10009632"/>
              <a:gd name="connsiteY9" fmla="*/ 349989 h 6858000"/>
              <a:gd name="connsiteX10" fmla="*/ 9229912 w 10009632"/>
              <a:gd name="connsiteY10" fmla="*/ 571943 h 6858000"/>
              <a:gd name="connsiteX11" fmla="*/ 9442002 w 10009632"/>
              <a:gd name="connsiteY11" fmla="*/ 793897 h 6858000"/>
              <a:gd name="connsiteX12" fmla="*/ 9654091 w 10009632"/>
              <a:gd name="connsiteY12" fmla="*/ 571943 h 6858000"/>
              <a:gd name="connsiteX13" fmla="*/ 9442002 w 10009632"/>
              <a:gd name="connsiteY13" fmla="*/ 349989 h 6858000"/>
              <a:gd name="connsiteX14" fmla="*/ 0 w 10009632"/>
              <a:gd name="connsiteY14" fmla="*/ 0 h 6858000"/>
              <a:gd name="connsiteX15" fmla="*/ 10009632 w 10009632"/>
              <a:gd name="connsiteY15" fmla="*/ 0 h 6858000"/>
              <a:gd name="connsiteX16" fmla="*/ 10009632 w 10009632"/>
              <a:gd name="connsiteY16" fmla="*/ 6858000 h 6858000"/>
              <a:gd name="connsiteX17" fmla="*/ 0 w 10009632"/>
              <a:gd name="connsiteY17" fmla="*/ 6858000 h 6858000"/>
              <a:gd name="connsiteX18" fmla="*/ 0 w 10009632"/>
              <a:gd name="connsiteY18" fmla="*/ 6083809 h 6858000"/>
              <a:gd name="connsiteX19" fmla="*/ 1536192 w 10009632"/>
              <a:gd name="connsiteY19" fmla="*/ 6083809 h 6858000"/>
              <a:gd name="connsiteX20" fmla="*/ 1536192 w 10009632"/>
              <a:gd name="connsiteY20" fmla="*/ 743713 h 6858000"/>
              <a:gd name="connsiteX21" fmla="*/ 0 w 10009632"/>
              <a:gd name="connsiteY21" fmla="*/ 743713 h 6858000"/>
              <a:gd name="connsiteX22" fmla="*/ 0 w 10009632"/>
              <a:gd name="connsiteY22" fmla="*/ 0 h 6858000"/>
              <a:gd name="connsiteX0" fmla="*/ 9319005 w 10009632"/>
              <a:gd name="connsiteY0" fmla="*/ 498774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442002 w 10009632"/>
              <a:gd name="connsiteY8" fmla="*/ 349989 h 6858000"/>
              <a:gd name="connsiteX9" fmla="*/ 9229912 w 10009632"/>
              <a:gd name="connsiteY9" fmla="*/ 571943 h 6858000"/>
              <a:gd name="connsiteX10" fmla="*/ 9442002 w 10009632"/>
              <a:gd name="connsiteY10" fmla="*/ 793897 h 6858000"/>
              <a:gd name="connsiteX11" fmla="*/ 9654091 w 10009632"/>
              <a:gd name="connsiteY11" fmla="*/ 571943 h 6858000"/>
              <a:gd name="connsiteX12" fmla="*/ 9442002 w 10009632"/>
              <a:gd name="connsiteY12" fmla="*/ 349989 h 6858000"/>
              <a:gd name="connsiteX13" fmla="*/ 0 w 10009632"/>
              <a:gd name="connsiteY13" fmla="*/ 0 h 6858000"/>
              <a:gd name="connsiteX14" fmla="*/ 10009632 w 10009632"/>
              <a:gd name="connsiteY14" fmla="*/ 0 h 6858000"/>
              <a:gd name="connsiteX15" fmla="*/ 10009632 w 10009632"/>
              <a:gd name="connsiteY15" fmla="*/ 6858000 h 6858000"/>
              <a:gd name="connsiteX16" fmla="*/ 0 w 10009632"/>
              <a:gd name="connsiteY16" fmla="*/ 6858000 h 6858000"/>
              <a:gd name="connsiteX17" fmla="*/ 0 w 10009632"/>
              <a:gd name="connsiteY17" fmla="*/ 6083809 h 6858000"/>
              <a:gd name="connsiteX18" fmla="*/ 1536192 w 10009632"/>
              <a:gd name="connsiteY18" fmla="*/ 6083809 h 6858000"/>
              <a:gd name="connsiteX19" fmla="*/ 1536192 w 10009632"/>
              <a:gd name="connsiteY19" fmla="*/ 743713 h 6858000"/>
              <a:gd name="connsiteX20" fmla="*/ 0 w 10009632"/>
              <a:gd name="connsiteY20" fmla="*/ 743713 h 6858000"/>
              <a:gd name="connsiteX21" fmla="*/ 0 w 10009632"/>
              <a:gd name="connsiteY21"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442002 w 10009632"/>
              <a:gd name="connsiteY7" fmla="*/ 349989 h 6858000"/>
              <a:gd name="connsiteX8" fmla="*/ 9229912 w 10009632"/>
              <a:gd name="connsiteY8" fmla="*/ 571943 h 6858000"/>
              <a:gd name="connsiteX9" fmla="*/ 9442002 w 10009632"/>
              <a:gd name="connsiteY9" fmla="*/ 793897 h 6858000"/>
              <a:gd name="connsiteX10" fmla="*/ 9654091 w 10009632"/>
              <a:gd name="connsiteY10" fmla="*/ 571943 h 6858000"/>
              <a:gd name="connsiteX11" fmla="*/ 9442002 w 10009632"/>
              <a:gd name="connsiteY11" fmla="*/ 349989 h 6858000"/>
              <a:gd name="connsiteX12" fmla="*/ 0 w 10009632"/>
              <a:gd name="connsiteY12" fmla="*/ 0 h 6858000"/>
              <a:gd name="connsiteX13" fmla="*/ 10009632 w 10009632"/>
              <a:gd name="connsiteY13" fmla="*/ 0 h 6858000"/>
              <a:gd name="connsiteX14" fmla="*/ 10009632 w 10009632"/>
              <a:gd name="connsiteY14" fmla="*/ 6858000 h 6858000"/>
              <a:gd name="connsiteX15" fmla="*/ 0 w 10009632"/>
              <a:gd name="connsiteY15" fmla="*/ 6858000 h 6858000"/>
              <a:gd name="connsiteX16" fmla="*/ 0 w 10009632"/>
              <a:gd name="connsiteY16" fmla="*/ 6083809 h 6858000"/>
              <a:gd name="connsiteX17" fmla="*/ 1536192 w 10009632"/>
              <a:gd name="connsiteY17" fmla="*/ 6083809 h 6858000"/>
              <a:gd name="connsiteX18" fmla="*/ 1536192 w 10009632"/>
              <a:gd name="connsiteY18" fmla="*/ 743713 h 6858000"/>
              <a:gd name="connsiteX19" fmla="*/ 0 w 10009632"/>
              <a:gd name="connsiteY19" fmla="*/ 743713 h 6858000"/>
              <a:gd name="connsiteX20" fmla="*/ 0 w 10009632"/>
              <a:gd name="connsiteY20"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297987 w 10009632"/>
              <a:gd name="connsiteY3" fmla="*/ 524982 h 6858000"/>
              <a:gd name="connsiteX4" fmla="*/ 9297327 w 10009632"/>
              <a:gd name="connsiteY4" fmla="*/ 521721 h 6858000"/>
              <a:gd name="connsiteX5" fmla="*/ 9311574 w 10009632"/>
              <a:gd name="connsiteY5" fmla="*/ 500271 h 6858000"/>
              <a:gd name="connsiteX6" fmla="*/ 9442002 w 10009632"/>
              <a:gd name="connsiteY6" fmla="*/ 349989 h 6858000"/>
              <a:gd name="connsiteX7" fmla="*/ 9229912 w 10009632"/>
              <a:gd name="connsiteY7" fmla="*/ 571943 h 6858000"/>
              <a:gd name="connsiteX8" fmla="*/ 9442002 w 10009632"/>
              <a:gd name="connsiteY8" fmla="*/ 793897 h 6858000"/>
              <a:gd name="connsiteX9" fmla="*/ 9654091 w 10009632"/>
              <a:gd name="connsiteY9" fmla="*/ 571943 h 6858000"/>
              <a:gd name="connsiteX10" fmla="*/ 9442002 w 10009632"/>
              <a:gd name="connsiteY10" fmla="*/ 349989 h 6858000"/>
              <a:gd name="connsiteX11" fmla="*/ 0 w 10009632"/>
              <a:gd name="connsiteY11" fmla="*/ 0 h 6858000"/>
              <a:gd name="connsiteX12" fmla="*/ 10009632 w 10009632"/>
              <a:gd name="connsiteY12" fmla="*/ 0 h 6858000"/>
              <a:gd name="connsiteX13" fmla="*/ 10009632 w 10009632"/>
              <a:gd name="connsiteY13" fmla="*/ 6858000 h 6858000"/>
              <a:gd name="connsiteX14" fmla="*/ 0 w 10009632"/>
              <a:gd name="connsiteY14" fmla="*/ 6858000 h 6858000"/>
              <a:gd name="connsiteX15" fmla="*/ 0 w 10009632"/>
              <a:gd name="connsiteY15" fmla="*/ 6083809 h 6858000"/>
              <a:gd name="connsiteX16" fmla="*/ 1536192 w 10009632"/>
              <a:gd name="connsiteY16" fmla="*/ 6083809 h 6858000"/>
              <a:gd name="connsiteX17" fmla="*/ 1536192 w 10009632"/>
              <a:gd name="connsiteY17" fmla="*/ 743713 h 6858000"/>
              <a:gd name="connsiteX18" fmla="*/ 0 w 10009632"/>
              <a:gd name="connsiteY18" fmla="*/ 743713 h 6858000"/>
              <a:gd name="connsiteX19" fmla="*/ 0 w 10009632"/>
              <a:gd name="connsiteY19" fmla="*/ 0 h 6858000"/>
              <a:gd name="connsiteX0" fmla="*/ 9311574 w 10009632"/>
              <a:gd name="connsiteY0" fmla="*/ 500271 h 6858000"/>
              <a:gd name="connsiteX1" fmla="*/ 9357651 w 10009632"/>
              <a:gd name="connsiteY1" fmla="*/ 495812 h 6858000"/>
              <a:gd name="connsiteX2" fmla="*/ 9297987 w 10009632"/>
              <a:gd name="connsiteY2" fmla="*/ 524982 h 6858000"/>
              <a:gd name="connsiteX3" fmla="*/ 9297327 w 10009632"/>
              <a:gd name="connsiteY3" fmla="*/ 521721 h 6858000"/>
              <a:gd name="connsiteX4" fmla="*/ 9311574 w 10009632"/>
              <a:gd name="connsiteY4" fmla="*/ 500271 h 6858000"/>
              <a:gd name="connsiteX5" fmla="*/ 9442002 w 10009632"/>
              <a:gd name="connsiteY5" fmla="*/ 349989 h 6858000"/>
              <a:gd name="connsiteX6" fmla="*/ 9229912 w 10009632"/>
              <a:gd name="connsiteY6" fmla="*/ 571943 h 6858000"/>
              <a:gd name="connsiteX7" fmla="*/ 9442002 w 10009632"/>
              <a:gd name="connsiteY7" fmla="*/ 793897 h 6858000"/>
              <a:gd name="connsiteX8" fmla="*/ 9654091 w 10009632"/>
              <a:gd name="connsiteY8" fmla="*/ 571943 h 6858000"/>
              <a:gd name="connsiteX9" fmla="*/ 9442002 w 10009632"/>
              <a:gd name="connsiteY9" fmla="*/ 349989 h 6858000"/>
              <a:gd name="connsiteX10" fmla="*/ 0 w 10009632"/>
              <a:gd name="connsiteY10" fmla="*/ 0 h 6858000"/>
              <a:gd name="connsiteX11" fmla="*/ 10009632 w 10009632"/>
              <a:gd name="connsiteY11" fmla="*/ 0 h 6858000"/>
              <a:gd name="connsiteX12" fmla="*/ 10009632 w 10009632"/>
              <a:gd name="connsiteY12" fmla="*/ 6858000 h 6858000"/>
              <a:gd name="connsiteX13" fmla="*/ 0 w 10009632"/>
              <a:gd name="connsiteY13" fmla="*/ 6858000 h 6858000"/>
              <a:gd name="connsiteX14" fmla="*/ 0 w 10009632"/>
              <a:gd name="connsiteY14" fmla="*/ 6083809 h 6858000"/>
              <a:gd name="connsiteX15" fmla="*/ 1536192 w 10009632"/>
              <a:gd name="connsiteY15" fmla="*/ 6083809 h 6858000"/>
              <a:gd name="connsiteX16" fmla="*/ 1536192 w 10009632"/>
              <a:gd name="connsiteY16" fmla="*/ 743713 h 6858000"/>
              <a:gd name="connsiteX17" fmla="*/ 0 w 10009632"/>
              <a:gd name="connsiteY17" fmla="*/ 743713 h 6858000"/>
              <a:gd name="connsiteX18" fmla="*/ 0 w 10009632"/>
              <a:gd name="connsiteY18" fmla="*/ 0 h 6858000"/>
              <a:gd name="connsiteX0" fmla="*/ 9311574 w 10009632"/>
              <a:gd name="connsiteY0" fmla="*/ 500271 h 6858000"/>
              <a:gd name="connsiteX1" fmla="*/ 9297987 w 10009632"/>
              <a:gd name="connsiteY1" fmla="*/ 524982 h 6858000"/>
              <a:gd name="connsiteX2" fmla="*/ 9297327 w 10009632"/>
              <a:gd name="connsiteY2" fmla="*/ 521721 h 6858000"/>
              <a:gd name="connsiteX3" fmla="*/ 9311574 w 10009632"/>
              <a:gd name="connsiteY3" fmla="*/ 500271 h 6858000"/>
              <a:gd name="connsiteX4" fmla="*/ 9442002 w 10009632"/>
              <a:gd name="connsiteY4" fmla="*/ 349989 h 6858000"/>
              <a:gd name="connsiteX5" fmla="*/ 9229912 w 10009632"/>
              <a:gd name="connsiteY5" fmla="*/ 571943 h 6858000"/>
              <a:gd name="connsiteX6" fmla="*/ 9442002 w 10009632"/>
              <a:gd name="connsiteY6" fmla="*/ 793897 h 6858000"/>
              <a:gd name="connsiteX7" fmla="*/ 9654091 w 10009632"/>
              <a:gd name="connsiteY7" fmla="*/ 571943 h 6858000"/>
              <a:gd name="connsiteX8" fmla="*/ 9442002 w 10009632"/>
              <a:gd name="connsiteY8" fmla="*/ 349989 h 6858000"/>
              <a:gd name="connsiteX9" fmla="*/ 0 w 10009632"/>
              <a:gd name="connsiteY9" fmla="*/ 0 h 6858000"/>
              <a:gd name="connsiteX10" fmla="*/ 10009632 w 10009632"/>
              <a:gd name="connsiteY10" fmla="*/ 0 h 6858000"/>
              <a:gd name="connsiteX11" fmla="*/ 10009632 w 10009632"/>
              <a:gd name="connsiteY11" fmla="*/ 6858000 h 6858000"/>
              <a:gd name="connsiteX12" fmla="*/ 0 w 10009632"/>
              <a:gd name="connsiteY12" fmla="*/ 6858000 h 6858000"/>
              <a:gd name="connsiteX13" fmla="*/ 0 w 10009632"/>
              <a:gd name="connsiteY13" fmla="*/ 6083809 h 6858000"/>
              <a:gd name="connsiteX14" fmla="*/ 1536192 w 10009632"/>
              <a:gd name="connsiteY14" fmla="*/ 6083809 h 6858000"/>
              <a:gd name="connsiteX15" fmla="*/ 1536192 w 10009632"/>
              <a:gd name="connsiteY15" fmla="*/ 743713 h 6858000"/>
              <a:gd name="connsiteX16" fmla="*/ 0 w 10009632"/>
              <a:gd name="connsiteY16" fmla="*/ 743713 h 6858000"/>
              <a:gd name="connsiteX17" fmla="*/ 0 w 10009632"/>
              <a:gd name="connsiteY17" fmla="*/ 0 h 6858000"/>
              <a:gd name="connsiteX0" fmla="*/ 9297327 w 10009632"/>
              <a:gd name="connsiteY0" fmla="*/ 521721 h 6858000"/>
              <a:gd name="connsiteX1" fmla="*/ 9297987 w 10009632"/>
              <a:gd name="connsiteY1" fmla="*/ 524982 h 6858000"/>
              <a:gd name="connsiteX2" fmla="*/ 9297327 w 10009632"/>
              <a:gd name="connsiteY2" fmla="*/ 521721 h 6858000"/>
              <a:gd name="connsiteX3" fmla="*/ 9442002 w 10009632"/>
              <a:gd name="connsiteY3" fmla="*/ 349989 h 6858000"/>
              <a:gd name="connsiteX4" fmla="*/ 9229912 w 10009632"/>
              <a:gd name="connsiteY4" fmla="*/ 571943 h 6858000"/>
              <a:gd name="connsiteX5" fmla="*/ 9442002 w 10009632"/>
              <a:gd name="connsiteY5" fmla="*/ 793897 h 6858000"/>
              <a:gd name="connsiteX6" fmla="*/ 9654091 w 10009632"/>
              <a:gd name="connsiteY6" fmla="*/ 571943 h 6858000"/>
              <a:gd name="connsiteX7" fmla="*/ 9442002 w 10009632"/>
              <a:gd name="connsiteY7" fmla="*/ 349989 h 6858000"/>
              <a:gd name="connsiteX8" fmla="*/ 0 w 10009632"/>
              <a:gd name="connsiteY8" fmla="*/ 0 h 6858000"/>
              <a:gd name="connsiteX9" fmla="*/ 10009632 w 10009632"/>
              <a:gd name="connsiteY9" fmla="*/ 0 h 6858000"/>
              <a:gd name="connsiteX10" fmla="*/ 10009632 w 10009632"/>
              <a:gd name="connsiteY10" fmla="*/ 6858000 h 6858000"/>
              <a:gd name="connsiteX11" fmla="*/ 0 w 10009632"/>
              <a:gd name="connsiteY11" fmla="*/ 6858000 h 6858000"/>
              <a:gd name="connsiteX12" fmla="*/ 0 w 10009632"/>
              <a:gd name="connsiteY12" fmla="*/ 6083809 h 6858000"/>
              <a:gd name="connsiteX13" fmla="*/ 1536192 w 10009632"/>
              <a:gd name="connsiteY13" fmla="*/ 6083809 h 6858000"/>
              <a:gd name="connsiteX14" fmla="*/ 1536192 w 10009632"/>
              <a:gd name="connsiteY14" fmla="*/ 743713 h 6858000"/>
              <a:gd name="connsiteX15" fmla="*/ 0 w 10009632"/>
              <a:gd name="connsiteY15" fmla="*/ 743713 h 6858000"/>
              <a:gd name="connsiteX16" fmla="*/ 0 w 10009632"/>
              <a:gd name="connsiteY16" fmla="*/ 0 h 6858000"/>
              <a:gd name="connsiteX0" fmla="*/ 9442002 w 10009632"/>
              <a:gd name="connsiteY0" fmla="*/ 349989 h 6858000"/>
              <a:gd name="connsiteX1" fmla="*/ 9229912 w 10009632"/>
              <a:gd name="connsiteY1" fmla="*/ 571943 h 6858000"/>
              <a:gd name="connsiteX2" fmla="*/ 9442002 w 10009632"/>
              <a:gd name="connsiteY2" fmla="*/ 793897 h 6858000"/>
              <a:gd name="connsiteX3" fmla="*/ 9654091 w 10009632"/>
              <a:gd name="connsiteY3" fmla="*/ 571943 h 6858000"/>
              <a:gd name="connsiteX4" fmla="*/ 9442002 w 10009632"/>
              <a:gd name="connsiteY4" fmla="*/ 349989 h 6858000"/>
              <a:gd name="connsiteX5" fmla="*/ 0 w 10009632"/>
              <a:gd name="connsiteY5" fmla="*/ 0 h 6858000"/>
              <a:gd name="connsiteX6" fmla="*/ 10009632 w 10009632"/>
              <a:gd name="connsiteY6" fmla="*/ 0 h 6858000"/>
              <a:gd name="connsiteX7" fmla="*/ 10009632 w 10009632"/>
              <a:gd name="connsiteY7" fmla="*/ 6858000 h 6858000"/>
              <a:gd name="connsiteX8" fmla="*/ 0 w 10009632"/>
              <a:gd name="connsiteY8" fmla="*/ 6858000 h 6858000"/>
              <a:gd name="connsiteX9" fmla="*/ 0 w 10009632"/>
              <a:gd name="connsiteY9" fmla="*/ 6083809 h 6858000"/>
              <a:gd name="connsiteX10" fmla="*/ 1536192 w 10009632"/>
              <a:gd name="connsiteY10" fmla="*/ 6083809 h 6858000"/>
              <a:gd name="connsiteX11" fmla="*/ 1536192 w 10009632"/>
              <a:gd name="connsiteY11" fmla="*/ 743713 h 6858000"/>
              <a:gd name="connsiteX12" fmla="*/ 0 w 10009632"/>
              <a:gd name="connsiteY12" fmla="*/ 743713 h 6858000"/>
              <a:gd name="connsiteX13" fmla="*/ 0 w 10009632"/>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9632" h="6858000">
                <a:moveTo>
                  <a:pt x="9442002" y="349989"/>
                </a:moveTo>
                <a:cubicBezTo>
                  <a:pt x="9324868" y="349989"/>
                  <a:pt x="9229912" y="449361"/>
                  <a:pt x="9229912" y="571943"/>
                </a:cubicBezTo>
                <a:cubicBezTo>
                  <a:pt x="9229912" y="694525"/>
                  <a:pt x="9324868" y="793897"/>
                  <a:pt x="9442002" y="793897"/>
                </a:cubicBezTo>
                <a:cubicBezTo>
                  <a:pt x="9559135" y="793897"/>
                  <a:pt x="9654091" y="694525"/>
                  <a:pt x="9654091" y="571943"/>
                </a:cubicBezTo>
                <a:cubicBezTo>
                  <a:pt x="9654091" y="449361"/>
                  <a:pt x="9559135" y="349989"/>
                  <a:pt x="9442002" y="349989"/>
                </a:cubicBezTo>
                <a:close/>
                <a:moveTo>
                  <a:pt x="0" y="0"/>
                </a:moveTo>
                <a:lnTo>
                  <a:pt x="10009632" y="0"/>
                </a:lnTo>
                <a:lnTo>
                  <a:pt x="10009632" y="6858000"/>
                </a:lnTo>
                <a:lnTo>
                  <a:pt x="0" y="6858000"/>
                </a:lnTo>
                <a:lnTo>
                  <a:pt x="0" y="6083809"/>
                </a:lnTo>
                <a:lnTo>
                  <a:pt x="1536192" y="6083809"/>
                </a:lnTo>
                <a:lnTo>
                  <a:pt x="1536192" y="743713"/>
                </a:lnTo>
                <a:lnTo>
                  <a:pt x="0" y="743713"/>
                </a:lnTo>
                <a:lnTo>
                  <a:pt x="0" y="0"/>
                </a:lnTo>
                <a:close/>
              </a:path>
            </a:pathLst>
          </a:custGeom>
          <a:solidFill>
            <a:schemeClr val="bg1">
              <a:lumMod val="95000"/>
            </a:schemeClr>
          </a:solidFill>
          <a:ln>
            <a:noFill/>
          </a:ln>
        </p:spPr>
        <p:style>
          <a:lnRef idx="2">
            <a:schemeClr val="accent4"/>
          </a:lnRef>
          <a:fillRef idx="1">
            <a:schemeClr val="lt1"/>
          </a:fillRef>
          <a:effectRef idx="0">
            <a:schemeClr val="accent4"/>
          </a:effectRef>
          <a:fontRef idx="none"/>
        </p:style>
        <p:txBody>
          <a:bodyPr wrap="square" anchor="ctr">
            <a:noAutofit/>
          </a:bodyPr>
          <a:lstStyle>
            <a:lvl1pPr marL="0" indent="0" algn="ctr">
              <a:buNone/>
              <a:defRPr sz="1350">
                <a:solidFill>
                  <a:schemeClr val="tx1">
                    <a:lumMod val="75000"/>
                    <a:lumOff val="25000"/>
                  </a:schemeClr>
                </a:solidFill>
              </a:defRPr>
            </a:lvl1pPr>
          </a:lstStyle>
          <a:p>
            <a:r>
              <a:rPr lang="en-US"/>
              <a:t>Drag picture to placeholder or click icon to add</a:t>
            </a:r>
          </a:p>
        </p:txBody>
      </p:sp>
      <p:sp>
        <p:nvSpPr>
          <p:cNvPr id="7" name="Rectangle 6"/>
          <p:cNvSpPr/>
          <p:nvPr/>
        </p:nvSpPr>
        <p:spPr>
          <a:xfrm>
            <a:off x="557784" y="557785"/>
            <a:ext cx="2231136" cy="4005072"/>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p:cNvSpPr>
            <a:spLocks noGrp="1"/>
          </p:cNvSpPr>
          <p:nvPr>
            <p:ph type="title"/>
          </p:nvPr>
        </p:nvSpPr>
        <p:spPr>
          <a:xfrm>
            <a:off x="713232" y="747448"/>
            <a:ext cx="1892808" cy="1265021"/>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713232" y="2194311"/>
            <a:ext cx="1892808" cy="2140744"/>
          </a:xfrm>
        </p:spPr>
        <p:txBody>
          <a:bodyPr>
            <a:noAutofit/>
          </a:bodyPr>
          <a:lstStyle>
            <a:lvl1pPr marL="0" indent="0">
              <a:lnSpc>
                <a:spcPct val="100000"/>
              </a:lnSpc>
              <a:buNone/>
              <a:defRPr sz="1125">
                <a:solidFill>
                  <a:schemeClr val="bg1"/>
                </a:solidFill>
              </a:defRPr>
            </a:lvl1pPr>
            <a:lvl2pPr>
              <a:defRPr sz="1125">
                <a:solidFill>
                  <a:schemeClr val="bg1"/>
                </a:solidFill>
              </a:defRPr>
            </a:lvl2pPr>
            <a:lvl3pPr>
              <a:defRPr sz="1125">
                <a:solidFill>
                  <a:schemeClr val="bg1"/>
                </a:solidFill>
              </a:defRPr>
            </a:lvl3pPr>
            <a:lvl4pPr>
              <a:defRPr sz="1125">
                <a:solidFill>
                  <a:schemeClr val="bg1"/>
                </a:solidFill>
              </a:defRPr>
            </a:lvl4pPr>
            <a:lvl5pPr>
              <a:defRPr sz="1125">
                <a:solidFill>
                  <a:schemeClr val="bg1"/>
                </a:solidFill>
              </a:defRPr>
            </a:lvl5pPr>
          </a:lstStyle>
          <a:p>
            <a:pPr lvl="0"/>
            <a:r>
              <a:rPr lang="en-US"/>
              <a:t>Click to edit Master text styles</a:t>
            </a:r>
          </a:p>
        </p:txBody>
      </p:sp>
      <p:sp>
        <p:nvSpPr>
          <p:cNvPr id="3" name="Slide Number Placeholder 2"/>
          <p:cNvSpPr>
            <a:spLocks noGrp="1"/>
          </p:cNvSpPr>
          <p:nvPr>
            <p:ph type="sldNum" sz="quarter" idx="13"/>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73308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0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00ACE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238224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9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0">
                <a:schemeClr val="accent6"/>
              </a:gs>
              <a:gs pos="100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108086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Horisontal Picture_2">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2570210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Horisontal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432305" y="-1"/>
            <a:ext cx="6711695" cy="2404873"/>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9" name="Rectangle 8"/>
          <p:cNvSpPr/>
          <p:nvPr userDrawn="1"/>
        </p:nvSpPr>
        <p:spPr>
          <a:xfrm>
            <a:off x="1" y="0"/>
            <a:ext cx="2432304" cy="240487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8033" y="953577"/>
            <a:ext cx="1932519" cy="1286704"/>
          </a:xfrm>
        </p:spPr>
        <p:txBody>
          <a:bodyPr anchor="t">
            <a:noAutofit/>
          </a:bodyPr>
          <a:lstStyle>
            <a:lvl1pPr>
              <a:defRPr sz="1800">
                <a:solidFill>
                  <a:schemeClr val="bg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271184" y="251978"/>
            <a:ext cx="318134" cy="332931"/>
          </a:xfrm>
          <a:prstGeom prst="rect">
            <a:avLst/>
          </a:prstGeom>
        </p:spPr>
      </p:pic>
      <p:sp>
        <p:nvSpPr>
          <p:cNvPr id="8" name="Slide Number Placeholder 7"/>
          <p:cNvSpPr>
            <a:spLocks noGrp="1"/>
          </p:cNvSpPr>
          <p:nvPr>
            <p:ph type="sldNum" sz="quarter" idx="11"/>
          </p:nvPr>
        </p:nvSpPr>
        <p:spPr/>
        <p:txBody>
          <a:bodyPr/>
          <a:lstStyle/>
          <a:p>
            <a:fld id="{08465928-3BA7-1741-B2EF-562768EBCB1B}" type="slidenum">
              <a:rPr lang="en-US" smtClean="0"/>
              <a:pPr/>
              <a:t>‹#›</a:t>
            </a:fld>
            <a:endParaRPr lang="en-US" dirty="0"/>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986715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Title 1"/>
          <p:cNvSpPr>
            <a:spLocks noGrp="1"/>
          </p:cNvSpPr>
          <p:nvPr>
            <p:ph type="title"/>
          </p:nvPr>
        </p:nvSpPr>
        <p:spPr>
          <a:xfrm>
            <a:off x="290364" y="806572"/>
            <a:ext cx="3367236" cy="702189"/>
          </a:xfrm>
        </p:spPr>
        <p:txBody>
          <a:bodyPr anchor="t">
            <a:noAutofit/>
          </a:bodyPr>
          <a:lstStyle>
            <a:lvl1pPr>
              <a:defRPr sz="2401"/>
            </a:lvl1pPr>
          </a:lstStyle>
          <a:p>
            <a:r>
              <a:rPr lang="en-US"/>
              <a:t>Click to edit Master title style</a:t>
            </a:r>
            <a:endParaRPr lang="en-US" dirty="0"/>
          </a:p>
        </p:txBody>
      </p:sp>
      <p:sp>
        <p:nvSpPr>
          <p:cNvPr id="4" name="Text Placeholder 3"/>
          <p:cNvSpPr>
            <a:spLocks noGrp="1"/>
          </p:cNvSpPr>
          <p:nvPr>
            <p:ph type="body" sz="half" idx="2"/>
          </p:nvPr>
        </p:nvSpPr>
        <p:spPr>
          <a:xfrm>
            <a:off x="299508" y="2333620"/>
            <a:ext cx="1904196" cy="619892"/>
          </a:xfrm>
        </p:spPr>
        <p:txBody>
          <a:bodyPr>
            <a:noAutofit/>
          </a:bodyPr>
          <a:lstStyle>
            <a:lvl1pPr marL="0" indent="0">
              <a:buNone/>
              <a:defRPr sz="8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98613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11" name="Picture Placeholder 10"/>
          <p:cNvSpPr>
            <a:spLocks noGrp="1"/>
          </p:cNvSpPr>
          <p:nvPr>
            <p:ph type="pic" idx="1"/>
          </p:nvPr>
        </p:nvSpPr>
        <p:spPr>
          <a:xfrm>
            <a:off x="-1" y="0"/>
            <a:ext cx="5605273" cy="5143500"/>
          </a:xfrm>
          <a:custGeom>
            <a:avLst/>
            <a:gdLst>
              <a:gd name="connsiteX0" fmla="*/ 0 w 7473697"/>
              <a:gd name="connsiteY0" fmla="*/ 0 h 6858000"/>
              <a:gd name="connsiteX1" fmla="*/ 7473697 w 7473697"/>
              <a:gd name="connsiteY1" fmla="*/ 0 h 6858000"/>
              <a:gd name="connsiteX2" fmla="*/ 7473697 w 7473697"/>
              <a:gd name="connsiteY2" fmla="*/ 4059936 h 6858000"/>
              <a:gd name="connsiteX3" fmla="*/ 4218433 w 7473697"/>
              <a:gd name="connsiteY3" fmla="*/ 4059936 h 6858000"/>
              <a:gd name="connsiteX4" fmla="*/ 4218433 w 7473697"/>
              <a:gd name="connsiteY4" fmla="*/ 6858000 h 6858000"/>
              <a:gd name="connsiteX5" fmla="*/ 0 w 747369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697" h="6858000">
                <a:moveTo>
                  <a:pt x="0" y="0"/>
                </a:moveTo>
                <a:lnTo>
                  <a:pt x="7473697" y="0"/>
                </a:lnTo>
                <a:lnTo>
                  <a:pt x="7473697" y="4059936"/>
                </a:lnTo>
                <a:lnTo>
                  <a:pt x="4218433" y="4059936"/>
                </a:lnTo>
                <a:lnTo>
                  <a:pt x="4218433" y="6858000"/>
                </a:lnTo>
                <a:lnTo>
                  <a:pt x="0" y="685800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2" name="Title 1"/>
          <p:cNvSpPr>
            <a:spLocks noGrp="1"/>
          </p:cNvSpPr>
          <p:nvPr>
            <p:ph type="title"/>
          </p:nvPr>
        </p:nvSpPr>
        <p:spPr>
          <a:xfrm>
            <a:off x="5957079" y="969585"/>
            <a:ext cx="2903457" cy="941512"/>
          </a:xfrm>
        </p:spPr>
        <p:txBody>
          <a:bodyPr anchor="t">
            <a:noAutofit/>
          </a:bodyPr>
          <a:lstStyle>
            <a:lvl1pPr>
              <a:defRPr sz="2100"/>
            </a:lvl1pPr>
          </a:lstStyle>
          <a:p>
            <a:r>
              <a:rPr lang="en-US"/>
              <a:t>Click to edit Master title style</a:t>
            </a:r>
            <a:endParaRPr lang="en-US" dirty="0"/>
          </a:p>
        </p:txBody>
      </p:sp>
      <p:sp>
        <p:nvSpPr>
          <p:cNvPr id="4" name="Text Placeholder 3"/>
          <p:cNvSpPr>
            <a:spLocks noGrp="1"/>
          </p:cNvSpPr>
          <p:nvPr>
            <p:ph type="body" sz="half" idx="2"/>
          </p:nvPr>
        </p:nvSpPr>
        <p:spPr>
          <a:xfrm>
            <a:off x="5957079" y="2020593"/>
            <a:ext cx="2903457" cy="1756751"/>
          </a:xfrm>
        </p:spPr>
        <p:txBody>
          <a:bodyPr>
            <a:noAutofit/>
          </a:bodyPr>
          <a:lstStyle>
            <a:lvl1pPr marL="0" indent="0">
              <a:lnSpc>
                <a:spcPct val="150000"/>
              </a:lnSpc>
              <a:buNone/>
              <a:defRPr sz="11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9" name="Rectangle 8"/>
          <p:cNvSpPr/>
          <p:nvPr userDrawn="1"/>
        </p:nvSpPr>
        <p:spPr>
          <a:xfrm>
            <a:off x="3163824" y="3044952"/>
            <a:ext cx="2441448" cy="20985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6"/>
          <p:cNvSpPr>
            <a:spLocks noGrp="1"/>
          </p:cNvSpPr>
          <p:nvPr>
            <p:ph type="body" sz="quarter" idx="10"/>
          </p:nvPr>
        </p:nvSpPr>
        <p:spPr>
          <a:xfrm>
            <a:off x="3500786" y="3307013"/>
            <a:ext cx="1733865" cy="1510904"/>
          </a:xfrm>
        </p:spPr>
        <p:txBody>
          <a:bodyPr/>
          <a:lstStyle>
            <a:lvl1pPr marL="0" indent="0">
              <a:lnSpc>
                <a:spcPct val="100000"/>
              </a:lnSpc>
              <a:buNone/>
              <a:defRPr sz="1350" b="1" i="0">
                <a:solidFill>
                  <a:schemeClr val="bg1"/>
                </a:solidFill>
                <a:latin typeface="Gotham-Bold" charset="0"/>
                <a:ea typeface="Gotham-Bold" charset="0"/>
                <a:cs typeface="Gotham-Bold" charset="0"/>
              </a:defRPr>
            </a:lvl1pPr>
          </a:lstStyle>
          <a:p>
            <a:pPr lvl="0"/>
            <a:r>
              <a:rPr lang="en-US"/>
              <a:t>Click to edit Master text styles</a:t>
            </a:r>
          </a:p>
        </p:txBody>
      </p:sp>
      <p:sp>
        <p:nvSpPr>
          <p:cNvPr id="12" name="Footer Placeholder 11"/>
          <p:cNvSpPr>
            <a:spLocks noGrp="1"/>
          </p:cNvSpPr>
          <p:nvPr>
            <p:ph type="ftr" sz="quarter" idx="11"/>
          </p:nvPr>
        </p:nvSpPr>
        <p:spPr>
          <a:xfrm>
            <a:off x="141010" y="4884459"/>
            <a:ext cx="2920244" cy="250663"/>
          </a:xfrm>
          <a:prstGeom prst="rect">
            <a:avLst/>
          </a:prstGeom>
        </p:spPr>
        <p:txBody>
          <a:bodyPr/>
          <a:lstStyle>
            <a:lvl1pPr>
              <a:defRPr>
                <a:solidFill>
                  <a:schemeClr val="bg2"/>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
        <p:nvSpPr>
          <p:cNvPr id="13" name="Slide Number Placeholder 12"/>
          <p:cNvSpPr>
            <a:spLocks noGrp="1"/>
          </p:cNvSpPr>
          <p:nvPr>
            <p:ph type="sldNum" sz="quarter" idx="12"/>
          </p:nvPr>
        </p:nvSpPr>
        <p:spPr/>
        <p:txBody>
          <a:bodyPr/>
          <a:lstStyle/>
          <a:p>
            <a:fld id="{08465928-3BA7-1741-B2EF-562768EBCB1B}" type="slidenum">
              <a:rPr lang="en-US" smtClean="0"/>
              <a:pPr/>
              <a:t>‹#›</a:t>
            </a:fld>
            <a:endParaRPr lang="en-US" dirty="0"/>
          </a:p>
        </p:txBody>
      </p:sp>
    </p:spTree>
    <p:extLst>
      <p:ext uri="{BB962C8B-B14F-4D97-AF65-F5344CB8AC3E}">
        <p14:creationId xmlns:p14="http://schemas.microsoft.com/office/powerpoint/2010/main" val="3005836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pos="2933">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orisontal Picture_2">
    <p:spTree>
      <p:nvGrpSpPr>
        <p:cNvPr id="1" name=""/>
        <p:cNvGrpSpPr/>
        <p:nvPr/>
      </p:nvGrpSpPr>
      <p:grpSpPr>
        <a:xfrm>
          <a:off x="0" y="0"/>
          <a:ext cx="0" cy="0"/>
          <a:chOff x="0" y="0"/>
          <a:chExt cx="0" cy="0"/>
        </a:xfrm>
      </p:grpSpPr>
      <p:sp>
        <p:nvSpPr>
          <p:cNvPr id="7" name="Picture Placeholder 7"/>
          <p:cNvSpPr>
            <a:spLocks noGrp="1"/>
          </p:cNvSpPr>
          <p:nvPr>
            <p:ph type="pic" idx="1"/>
          </p:nvPr>
        </p:nvSpPr>
        <p:spPr>
          <a:xfrm>
            <a:off x="-1" y="0"/>
            <a:ext cx="9144001" cy="3611880"/>
          </a:xfrm>
          <a:custGeom>
            <a:avLst/>
            <a:gdLst>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66137 h 4815840"/>
              <a:gd name="connsiteX14" fmla="*/ 11699534 w 12192001"/>
              <a:gd name="connsiteY14" fmla="*/ 523390 h 4815840"/>
              <a:gd name="connsiteX15" fmla="*/ 11699910 w 12192001"/>
              <a:gd name="connsiteY15" fmla="*/ 523368 h 4815840"/>
              <a:gd name="connsiteX16" fmla="*/ 11699910 w 12192001"/>
              <a:gd name="connsiteY16" fmla="*/ 505208 h 4815840"/>
              <a:gd name="connsiteX17" fmla="*/ 11699910 w 12192001"/>
              <a:gd name="connsiteY17" fmla="*/ 505028 h 4815840"/>
              <a:gd name="connsiteX18" fmla="*/ 11699966 w 12192001"/>
              <a:gd name="connsiteY18" fmla="*/ 505028 h 4815840"/>
              <a:gd name="connsiteX19" fmla="*/ 11701545 w 12192001"/>
              <a:gd name="connsiteY19" fmla="*/ 499870 h 4815840"/>
              <a:gd name="connsiteX20" fmla="*/ 11705754 w 12192001"/>
              <a:gd name="connsiteY20" fmla="*/ 496410 h 4815840"/>
              <a:gd name="connsiteX21" fmla="*/ 11708721 w 12192001"/>
              <a:gd name="connsiteY21" fmla="*/ 495812 h 4815840"/>
              <a:gd name="connsiteX22" fmla="*/ 11708741 w 12192001"/>
              <a:gd name="connsiteY22" fmla="*/ 495660 h 4815840"/>
              <a:gd name="connsiteX23" fmla="*/ 11709413 w 12192001"/>
              <a:gd name="connsiteY23" fmla="*/ 495673 h 4815840"/>
              <a:gd name="connsiteX24" fmla="*/ 11709479 w 12192001"/>
              <a:gd name="connsiteY24" fmla="*/ 495660 h 4815840"/>
              <a:gd name="connsiteX25" fmla="*/ 11709559 w 12192001"/>
              <a:gd name="connsiteY25" fmla="*/ 495676 h 4815840"/>
              <a:gd name="connsiteX26" fmla="*/ 11720050 w 12192001"/>
              <a:gd name="connsiteY26" fmla="*/ 495886 h 4815840"/>
              <a:gd name="connsiteX27" fmla="*/ 11747391 w 12192001"/>
              <a:gd name="connsiteY27" fmla="*/ 498442 h 4815840"/>
              <a:gd name="connsiteX28" fmla="*/ 11747367 w 12192001"/>
              <a:gd name="connsiteY28" fmla="*/ 498774 h 4815840"/>
              <a:gd name="connsiteX29" fmla="*/ 11754798 w 12192001"/>
              <a:gd name="connsiteY29" fmla="*/ 500271 h 4815840"/>
              <a:gd name="connsiteX30" fmla="*/ 11769044 w 12192001"/>
              <a:gd name="connsiteY30" fmla="*/ 521721 h 4815840"/>
              <a:gd name="connsiteX31" fmla="*/ 11768384 w 12192001"/>
              <a:gd name="connsiteY31" fmla="*/ 524982 h 4815840"/>
              <a:gd name="connsiteX32" fmla="*/ 11767096 w 12192001"/>
              <a:gd name="connsiteY32" fmla="*/ 594002 h 4815840"/>
              <a:gd name="connsiteX33" fmla="*/ 11767372 w 12192001"/>
              <a:gd name="connsiteY33" fmla="*/ 595358 h 4815840"/>
              <a:gd name="connsiteX34" fmla="*/ 11767372 w 12192001"/>
              <a:gd name="connsiteY34" fmla="*/ 597171 h 4815840"/>
              <a:gd name="connsiteX35" fmla="*/ 11767372 w 12192001"/>
              <a:gd name="connsiteY35" fmla="*/ 611858 h 4815840"/>
              <a:gd name="connsiteX36" fmla="*/ 11767372 w 12192001"/>
              <a:gd name="connsiteY36" fmla="*/ 615325 h 4815840"/>
              <a:gd name="connsiteX37" fmla="*/ 11743950 w 12192001"/>
              <a:gd name="connsiteY37" fmla="*/ 639812 h 4815840"/>
              <a:gd name="connsiteX38" fmla="*/ 11507578 w 12192001"/>
              <a:gd name="connsiteY38" fmla="*/ 641481 h 4815840"/>
              <a:gd name="connsiteX39" fmla="*/ 11481927 w 12192001"/>
              <a:gd name="connsiteY39" fmla="*/ 615325 h 4815840"/>
              <a:gd name="connsiteX40" fmla="*/ 11481927 w 12192001"/>
              <a:gd name="connsiteY40" fmla="*/ 611858 h 4815840"/>
              <a:gd name="connsiteX41" fmla="*/ 11481927 w 12192001"/>
              <a:gd name="connsiteY41" fmla="*/ 609076 h 4815840"/>
              <a:gd name="connsiteX42" fmla="*/ 11481926 w 12192001"/>
              <a:gd name="connsiteY42" fmla="*/ 609076 h 4815840"/>
              <a:gd name="connsiteX43" fmla="*/ 11480356 w 12192001"/>
              <a:gd name="connsiteY43" fmla="*/ 524982 h 4815840"/>
              <a:gd name="connsiteX44" fmla="*/ 11479696 w 12192001"/>
              <a:gd name="connsiteY44" fmla="*/ 521721 h 4815840"/>
              <a:gd name="connsiteX45" fmla="*/ 11493943 w 12192001"/>
              <a:gd name="connsiteY45" fmla="*/ 500271 h 4815840"/>
              <a:gd name="connsiteX46" fmla="*/ 11501374 w 12192001"/>
              <a:gd name="connsiteY46" fmla="*/ 498774 h 4815840"/>
              <a:gd name="connsiteX47" fmla="*/ 11501350 w 12192001"/>
              <a:gd name="connsiteY47" fmla="*/ 498442 h 4815840"/>
              <a:gd name="connsiteX48" fmla="*/ 11528691 w 12192001"/>
              <a:gd name="connsiteY48" fmla="*/ 495886 h 4815840"/>
              <a:gd name="connsiteX49" fmla="*/ 11539182 w 12192001"/>
              <a:gd name="connsiteY49" fmla="*/ 495676 h 4815840"/>
              <a:gd name="connsiteX50" fmla="*/ 11539262 w 12192001"/>
              <a:gd name="connsiteY50" fmla="*/ 495660 h 4815840"/>
              <a:gd name="connsiteX51" fmla="*/ 11539328 w 12192001"/>
              <a:gd name="connsiteY51" fmla="*/ 495673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23390 h 4815840"/>
              <a:gd name="connsiteX14" fmla="*/ 11699910 w 12192001"/>
              <a:gd name="connsiteY14" fmla="*/ 523368 h 4815840"/>
              <a:gd name="connsiteX15" fmla="*/ 11699910 w 12192001"/>
              <a:gd name="connsiteY15" fmla="*/ 505208 h 4815840"/>
              <a:gd name="connsiteX16" fmla="*/ 11699910 w 12192001"/>
              <a:gd name="connsiteY16" fmla="*/ 505028 h 4815840"/>
              <a:gd name="connsiteX17" fmla="*/ 11699966 w 12192001"/>
              <a:gd name="connsiteY17" fmla="*/ 505028 h 4815840"/>
              <a:gd name="connsiteX18" fmla="*/ 11701545 w 12192001"/>
              <a:gd name="connsiteY18" fmla="*/ 499870 h 4815840"/>
              <a:gd name="connsiteX19" fmla="*/ 11705754 w 12192001"/>
              <a:gd name="connsiteY19" fmla="*/ 496410 h 4815840"/>
              <a:gd name="connsiteX20" fmla="*/ 11708721 w 12192001"/>
              <a:gd name="connsiteY20" fmla="*/ 495812 h 4815840"/>
              <a:gd name="connsiteX21" fmla="*/ 11708741 w 12192001"/>
              <a:gd name="connsiteY21" fmla="*/ 495660 h 4815840"/>
              <a:gd name="connsiteX22" fmla="*/ 11709413 w 12192001"/>
              <a:gd name="connsiteY22" fmla="*/ 495673 h 4815840"/>
              <a:gd name="connsiteX23" fmla="*/ 11709479 w 12192001"/>
              <a:gd name="connsiteY23" fmla="*/ 495660 h 4815840"/>
              <a:gd name="connsiteX24" fmla="*/ 11709559 w 12192001"/>
              <a:gd name="connsiteY24" fmla="*/ 495676 h 4815840"/>
              <a:gd name="connsiteX25" fmla="*/ 11720050 w 12192001"/>
              <a:gd name="connsiteY25" fmla="*/ 495886 h 4815840"/>
              <a:gd name="connsiteX26" fmla="*/ 11747391 w 12192001"/>
              <a:gd name="connsiteY26" fmla="*/ 498442 h 4815840"/>
              <a:gd name="connsiteX27" fmla="*/ 11747367 w 12192001"/>
              <a:gd name="connsiteY27" fmla="*/ 498774 h 4815840"/>
              <a:gd name="connsiteX28" fmla="*/ 11754798 w 12192001"/>
              <a:gd name="connsiteY28" fmla="*/ 500271 h 4815840"/>
              <a:gd name="connsiteX29" fmla="*/ 11769044 w 12192001"/>
              <a:gd name="connsiteY29" fmla="*/ 521721 h 4815840"/>
              <a:gd name="connsiteX30" fmla="*/ 11768384 w 12192001"/>
              <a:gd name="connsiteY30" fmla="*/ 524982 h 4815840"/>
              <a:gd name="connsiteX31" fmla="*/ 11767096 w 12192001"/>
              <a:gd name="connsiteY31" fmla="*/ 594002 h 4815840"/>
              <a:gd name="connsiteX32" fmla="*/ 11767372 w 12192001"/>
              <a:gd name="connsiteY32" fmla="*/ 595358 h 4815840"/>
              <a:gd name="connsiteX33" fmla="*/ 11767372 w 12192001"/>
              <a:gd name="connsiteY33" fmla="*/ 597171 h 4815840"/>
              <a:gd name="connsiteX34" fmla="*/ 11767372 w 12192001"/>
              <a:gd name="connsiteY34" fmla="*/ 611858 h 4815840"/>
              <a:gd name="connsiteX35" fmla="*/ 11767372 w 12192001"/>
              <a:gd name="connsiteY35" fmla="*/ 615325 h 4815840"/>
              <a:gd name="connsiteX36" fmla="*/ 11743950 w 12192001"/>
              <a:gd name="connsiteY36" fmla="*/ 639812 h 4815840"/>
              <a:gd name="connsiteX37" fmla="*/ 11507578 w 12192001"/>
              <a:gd name="connsiteY37" fmla="*/ 641481 h 4815840"/>
              <a:gd name="connsiteX38" fmla="*/ 11481927 w 12192001"/>
              <a:gd name="connsiteY38" fmla="*/ 615325 h 4815840"/>
              <a:gd name="connsiteX39" fmla="*/ 11481927 w 12192001"/>
              <a:gd name="connsiteY39" fmla="*/ 611858 h 4815840"/>
              <a:gd name="connsiteX40" fmla="*/ 11481927 w 12192001"/>
              <a:gd name="connsiteY40" fmla="*/ 609076 h 4815840"/>
              <a:gd name="connsiteX41" fmla="*/ 11481926 w 12192001"/>
              <a:gd name="connsiteY41" fmla="*/ 609076 h 4815840"/>
              <a:gd name="connsiteX42" fmla="*/ 11480356 w 12192001"/>
              <a:gd name="connsiteY42" fmla="*/ 524982 h 4815840"/>
              <a:gd name="connsiteX43" fmla="*/ 11479696 w 12192001"/>
              <a:gd name="connsiteY43" fmla="*/ 521721 h 4815840"/>
              <a:gd name="connsiteX44" fmla="*/ 11493943 w 12192001"/>
              <a:gd name="connsiteY44" fmla="*/ 500271 h 4815840"/>
              <a:gd name="connsiteX45" fmla="*/ 11501374 w 12192001"/>
              <a:gd name="connsiteY45" fmla="*/ 498774 h 4815840"/>
              <a:gd name="connsiteX46" fmla="*/ 11501350 w 12192001"/>
              <a:gd name="connsiteY46" fmla="*/ 498442 h 4815840"/>
              <a:gd name="connsiteX47" fmla="*/ 11528691 w 12192001"/>
              <a:gd name="connsiteY47" fmla="*/ 495886 h 4815840"/>
              <a:gd name="connsiteX48" fmla="*/ 11539182 w 12192001"/>
              <a:gd name="connsiteY48" fmla="*/ 495676 h 4815840"/>
              <a:gd name="connsiteX49" fmla="*/ 11539262 w 12192001"/>
              <a:gd name="connsiteY49" fmla="*/ 495660 h 4815840"/>
              <a:gd name="connsiteX50" fmla="*/ 11539328 w 12192001"/>
              <a:gd name="connsiteY50" fmla="*/ 495673 h 4815840"/>
              <a:gd name="connsiteX51" fmla="*/ 11540000 w 12192001"/>
              <a:gd name="connsiteY51" fmla="*/ 495660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61" fmla="*/ 0 w 12192001"/>
              <a:gd name="connsiteY6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76470 w 12192001"/>
              <a:gd name="connsiteY11" fmla="*/ 565030 h 4815840"/>
              <a:gd name="connsiteX12" fmla="*/ 11699534 w 12192001"/>
              <a:gd name="connsiteY12" fmla="*/ 523390 h 4815840"/>
              <a:gd name="connsiteX13" fmla="*/ 11699910 w 12192001"/>
              <a:gd name="connsiteY13" fmla="*/ 523368 h 4815840"/>
              <a:gd name="connsiteX14" fmla="*/ 11699910 w 12192001"/>
              <a:gd name="connsiteY14" fmla="*/ 505208 h 4815840"/>
              <a:gd name="connsiteX15" fmla="*/ 11699910 w 12192001"/>
              <a:gd name="connsiteY15" fmla="*/ 505028 h 4815840"/>
              <a:gd name="connsiteX16" fmla="*/ 11699966 w 12192001"/>
              <a:gd name="connsiteY16" fmla="*/ 505028 h 4815840"/>
              <a:gd name="connsiteX17" fmla="*/ 11701545 w 12192001"/>
              <a:gd name="connsiteY17" fmla="*/ 499870 h 4815840"/>
              <a:gd name="connsiteX18" fmla="*/ 11705754 w 12192001"/>
              <a:gd name="connsiteY18" fmla="*/ 496410 h 4815840"/>
              <a:gd name="connsiteX19" fmla="*/ 11708721 w 12192001"/>
              <a:gd name="connsiteY19" fmla="*/ 495812 h 4815840"/>
              <a:gd name="connsiteX20" fmla="*/ 11708741 w 12192001"/>
              <a:gd name="connsiteY20" fmla="*/ 495660 h 4815840"/>
              <a:gd name="connsiteX21" fmla="*/ 11709413 w 12192001"/>
              <a:gd name="connsiteY21" fmla="*/ 495673 h 4815840"/>
              <a:gd name="connsiteX22" fmla="*/ 11709479 w 12192001"/>
              <a:gd name="connsiteY22" fmla="*/ 495660 h 4815840"/>
              <a:gd name="connsiteX23" fmla="*/ 11709559 w 12192001"/>
              <a:gd name="connsiteY23" fmla="*/ 495676 h 4815840"/>
              <a:gd name="connsiteX24" fmla="*/ 11720050 w 12192001"/>
              <a:gd name="connsiteY24" fmla="*/ 495886 h 4815840"/>
              <a:gd name="connsiteX25" fmla="*/ 11747391 w 12192001"/>
              <a:gd name="connsiteY25" fmla="*/ 498442 h 4815840"/>
              <a:gd name="connsiteX26" fmla="*/ 11747367 w 12192001"/>
              <a:gd name="connsiteY26" fmla="*/ 498774 h 4815840"/>
              <a:gd name="connsiteX27" fmla="*/ 11754798 w 12192001"/>
              <a:gd name="connsiteY27" fmla="*/ 500271 h 4815840"/>
              <a:gd name="connsiteX28" fmla="*/ 11769044 w 12192001"/>
              <a:gd name="connsiteY28" fmla="*/ 521721 h 4815840"/>
              <a:gd name="connsiteX29" fmla="*/ 11768384 w 12192001"/>
              <a:gd name="connsiteY29" fmla="*/ 524982 h 4815840"/>
              <a:gd name="connsiteX30" fmla="*/ 11767096 w 12192001"/>
              <a:gd name="connsiteY30" fmla="*/ 594002 h 4815840"/>
              <a:gd name="connsiteX31" fmla="*/ 11767372 w 12192001"/>
              <a:gd name="connsiteY31" fmla="*/ 595358 h 4815840"/>
              <a:gd name="connsiteX32" fmla="*/ 11767372 w 12192001"/>
              <a:gd name="connsiteY32" fmla="*/ 597171 h 4815840"/>
              <a:gd name="connsiteX33" fmla="*/ 11767372 w 12192001"/>
              <a:gd name="connsiteY33" fmla="*/ 611858 h 4815840"/>
              <a:gd name="connsiteX34" fmla="*/ 11767372 w 12192001"/>
              <a:gd name="connsiteY34" fmla="*/ 615325 h 4815840"/>
              <a:gd name="connsiteX35" fmla="*/ 11743950 w 12192001"/>
              <a:gd name="connsiteY35" fmla="*/ 639812 h 4815840"/>
              <a:gd name="connsiteX36" fmla="*/ 11507578 w 12192001"/>
              <a:gd name="connsiteY36" fmla="*/ 641481 h 4815840"/>
              <a:gd name="connsiteX37" fmla="*/ 11481927 w 12192001"/>
              <a:gd name="connsiteY37" fmla="*/ 615325 h 4815840"/>
              <a:gd name="connsiteX38" fmla="*/ 11481927 w 12192001"/>
              <a:gd name="connsiteY38" fmla="*/ 611858 h 4815840"/>
              <a:gd name="connsiteX39" fmla="*/ 11481927 w 12192001"/>
              <a:gd name="connsiteY39" fmla="*/ 609076 h 4815840"/>
              <a:gd name="connsiteX40" fmla="*/ 11481926 w 12192001"/>
              <a:gd name="connsiteY40" fmla="*/ 609076 h 4815840"/>
              <a:gd name="connsiteX41" fmla="*/ 11480356 w 12192001"/>
              <a:gd name="connsiteY41" fmla="*/ 524982 h 4815840"/>
              <a:gd name="connsiteX42" fmla="*/ 11479696 w 12192001"/>
              <a:gd name="connsiteY42" fmla="*/ 521721 h 4815840"/>
              <a:gd name="connsiteX43" fmla="*/ 11493943 w 12192001"/>
              <a:gd name="connsiteY43" fmla="*/ 500271 h 4815840"/>
              <a:gd name="connsiteX44" fmla="*/ 11501374 w 12192001"/>
              <a:gd name="connsiteY44" fmla="*/ 498774 h 4815840"/>
              <a:gd name="connsiteX45" fmla="*/ 11501350 w 12192001"/>
              <a:gd name="connsiteY45" fmla="*/ 498442 h 4815840"/>
              <a:gd name="connsiteX46" fmla="*/ 11528691 w 12192001"/>
              <a:gd name="connsiteY46" fmla="*/ 495886 h 4815840"/>
              <a:gd name="connsiteX47" fmla="*/ 11539182 w 12192001"/>
              <a:gd name="connsiteY47" fmla="*/ 495676 h 4815840"/>
              <a:gd name="connsiteX48" fmla="*/ 11539262 w 12192001"/>
              <a:gd name="connsiteY48" fmla="*/ 495660 h 4815840"/>
              <a:gd name="connsiteX49" fmla="*/ 11539328 w 12192001"/>
              <a:gd name="connsiteY49" fmla="*/ 495673 h 4815840"/>
              <a:gd name="connsiteX50" fmla="*/ 11540000 w 12192001"/>
              <a:gd name="connsiteY50" fmla="*/ 495660 h 4815840"/>
              <a:gd name="connsiteX51" fmla="*/ 11624371 w 12192001"/>
              <a:gd name="connsiteY51" fmla="*/ 349989 h 4815840"/>
              <a:gd name="connsiteX52" fmla="*/ 11412281 w 12192001"/>
              <a:gd name="connsiteY52" fmla="*/ 571943 h 4815840"/>
              <a:gd name="connsiteX53" fmla="*/ 11624371 w 12192001"/>
              <a:gd name="connsiteY53" fmla="*/ 793897 h 4815840"/>
              <a:gd name="connsiteX54" fmla="*/ 11836460 w 12192001"/>
              <a:gd name="connsiteY54" fmla="*/ 571943 h 4815840"/>
              <a:gd name="connsiteX55" fmla="*/ 11624371 w 12192001"/>
              <a:gd name="connsiteY55" fmla="*/ 349989 h 4815840"/>
              <a:gd name="connsiteX56" fmla="*/ 0 w 12192001"/>
              <a:gd name="connsiteY56" fmla="*/ 0 h 4815840"/>
              <a:gd name="connsiteX57" fmla="*/ 12192001 w 12192001"/>
              <a:gd name="connsiteY57" fmla="*/ 0 h 4815840"/>
              <a:gd name="connsiteX58" fmla="*/ 12192001 w 12192001"/>
              <a:gd name="connsiteY58" fmla="*/ 4815840 h 4815840"/>
              <a:gd name="connsiteX59" fmla="*/ 0 w 12192001"/>
              <a:gd name="connsiteY59" fmla="*/ 4815840 h 4815840"/>
              <a:gd name="connsiteX60" fmla="*/ 0 w 12192001"/>
              <a:gd name="connsiteY6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09559 w 12192001"/>
              <a:gd name="connsiteY22" fmla="*/ 495676 h 4815840"/>
              <a:gd name="connsiteX23" fmla="*/ 11720050 w 12192001"/>
              <a:gd name="connsiteY23" fmla="*/ 495886 h 4815840"/>
              <a:gd name="connsiteX24" fmla="*/ 11747391 w 12192001"/>
              <a:gd name="connsiteY24" fmla="*/ 498442 h 4815840"/>
              <a:gd name="connsiteX25" fmla="*/ 11747367 w 12192001"/>
              <a:gd name="connsiteY25" fmla="*/ 498774 h 4815840"/>
              <a:gd name="connsiteX26" fmla="*/ 11754798 w 12192001"/>
              <a:gd name="connsiteY26" fmla="*/ 500271 h 4815840"/>
              <a:gd name="connsiteX27" fmla="*/ 11769044 w 12192001"/>
              <a:gd name="connsiteY27" fmla="*/ 521721 h 4815840"/>
              <a:gd name="connsiteX28" fmla="*/ 11768384 w 12192001"/>
              <a:gd name="connsiteY28" fmla="*/ 524982 h 4815840"/>
              <a:gd name="connsiteX29" fmla="*/ 11767096 w 12192001"/>
              <a:gd name="connsiteY29" fmla="*/ 594002 h 4815840"/>
              <a:gd name="connsiteX30" fmla="*/ 11767372 w 12192001"/>
              <a:gd name="connsiteY30" fmla="*/ 595358 h 4815840"/>
              <a:gd name="connsiteX31" fmla="*/ 11767372 w 12192001"/>
              <a:gd name="connsiteY31" fmla="*/ 597171 h 4815840"/>
              <a:gd name="connsiteX32" fmla="*/ 11767372 w 12192001"/>
              <a:gd name="connsiteY32" fmla="*/ 611858 h 4815840"/>
              <a:gd name="connsiteX33" fmla="*/ 11767372 w 12192001"/>
              <a:gd name="connsiteY33" fmla="*/ 615325 h 4815840"/>
              <a:gd name="connsiteX34" fmla="*/ 11743950 w 12192001"/>
              <a:gd name="connsiteY34" fmla="*/ 639812 h 4815840"/>
              <a:gd name="connsiteX35" fmla="*/ 11507578 w 12192001"/>
              <a:gd name="connsiteY35" fmla="*/ 641481 h 4815840"/>
              <a:gd name="connsiteX36" fmla="*/ 11481927 w 12192001"/>
              <a:gd name="connsiteY36" fmla="*/ 615325 h 4815840"/>
              <a:gd name="connsiteX37" fmla="*/ 11481927 w 12192001"/>
              <a:gd name="connsiteY37" fmla="*/ 611858 h 4815840"/>
              <a:gd name="connsiteX38" fmla="*/ 11481927 w 12192001"/>
              <a:gd name="connsiteY38" fmla="*/ 609076 h 4815840"/>
              <a:gd name="connsiteX39" fmla="*/ 11481926 w 12192001"/>
              <a:gd name="connsiteY39" fmla="*/ 609076 h 4815840"/>
              <a:gd name="connsiteX40" fmla="*/ 11480356 w 12192001"/>
              <a:gd name="connsiteY40" fmla="*/ 524982 h 4815840"/>
              <a:gd name="connsiteX41" fmla="*/ 11479696 w 12192001"/>
              <a:gd name="connsiteY41" fmla="*/ 521721 h 4815840"/>
              <a:gd name="connsiteX42" fmla="*/ 11493943 w 12192001"/>
              <a:gd name="connsiteY42" fmla="*/ 500271 h 4815840"/>
              <a:gd name="connsiteX43" fmla="*/ 11501374 w 12192001"/>
              <a:gd name="connsiteY43" fmla="*/ 498774 h 4815840"/>
              <a:gd name="connsiteX44" fmla="*/ 11501350 w 12192001"/>
              <a:gd name="connsiteY44" fmla="*/ 498442 h 4815840"/>
              <a:gd name="connsiteX45" fmla="*/ 11528691 w 12192001"/>
              <a:gd name="connsiteY45" fmla="*/ 495886 h 4815840"/>
              <a:gd name="connsiteX46" fmla="*/ 11539182 w 12192001"/>
              <a:gd name="connsiteY46" fmla="*/ 495676 h 4815840"/>
              <a:gd name="connsiteX47" fmla="*/ 11539262 w 12192001"/>
              <a:gd name="connsiteY47" fmla="*/ 495660 h 4815840"/>
              <a:gd name="connsiteX48" fmla="*/ 11539328 w 12192001"/>
              <a:gd name="connsiteY48" fmla="*/ 495673 h 4815840"/>
              <a:gd name="connsiteX49" fmla="*/ 11540000 w 12192001"/>
              <a:gd name="connsiteY49" fmla="*/ 495660 h 4815840"/>
              <a:gd name="connsiteX50" fmla="*/ 11624371 w 12192001"/>
              <a:gd name="connsiteY50" fmla="*/ 349989 h 4815840"/>
              <a:gd name="connsiteX51" fmla="*/ 11412281 w 12192001"/>
              <a:gd name="connsiteY51" fmla="*/ 571943 h 4815840"/>
              <a:gd name="connsiteX52" fmla="*/ 11624371 w 12192001"/>
              <a:gd name="connsiteY52" fmla="*/ 793897 h 4815840"/>
              <a:gd name="connsiteX53" fmla="*/ 11836460 w 12192001"/>
              <a:gd name="connsiteY53" fmla="*/ 571943 h 4815840"/>
              <a:gd name="connsiteX54" fmla="*/ 11624371 w 12192001"/>
              <a:gd name="connsiteY54" fmla="*/ 349989 h 4815840"/>
              <a:gd name="connsiteX55" fmla="*/ 0 w 12192001"/>
              <a:gd name="connsiteY55" fmla="*/ 0 h 4815840"/>
              <a:gd name="connsiteX56" fmla="*/ 12192001 w 12192001"/>
              <a:gd name="connsiteY56" fmla="*/ 0 h 4815840"/>
              <a:gd name="connsiteX57" fmla="*/ 12192001 w 12192001"/>
              <a:gd name="connsiteY57" fmla="*/ 4815840 h 4815840"/>
              <a:gd name="connsiteX58" fmla="*/ 0 w 12192001"/>
              <a:gd name="connsiteY58" fmla="*/ 4815840 h 4815840"/>
              <a:gd name="connsiteX59" fmla="*/ 0 w 12192001"/>
              <a:gd name="connsiteY5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20050 w 12192001"/>
              <a:gd name="connsiteY22" fmla="*/ 495886 h 4815840"/>
              <a:gd name="connsiteX23" fmla="*/ 11747391 w 12192001"/>
              <a:gd name="connsiteY23" fmla="*/ 498442 h 4815840"/>
              <a:gd name="connsiteX24" fmla="*/ 11747367 w 12192001"/>
              <a:gd name="connsiteY24" fmla="*/ 498774 h 4815840"/>
              <a:gd name="connsiteX25" fmla="*/ 11754798 w 12192001"/>
              <a:gd name="connsiteY25" fmla="*/ 500271 h 4815840"/>
              <a:gd name="connsiteX26" fmla="*/ 11769044 w 12192001"/>
              <a:gd name="connsiteY26" fmla="*/ 521721 h 4815840"/>
              <a:gd name="connsiteX27" fmla="*/ 11768384 w 12192001"/>
              <a:gd name="connsiteY27" fmla="*/ 524982 h 4815840"/>
              <a:gd name="connsiteX28" fmla="*/ 11767096 w 12192001"/>
              <a:gd name="connsiteY28" fmla="*/ 594002 h 4815840"/>
              <a:gd name="connsiteX29" fmla="*/ 11767372 w 12192001"/>
              <a:gd name="connsiteY29" fmla="*/ 595358 h 4815840"/>
              <a:gd name="connsiteX30" fmla="*/ 11767372 w 12192001"/>
              <a:gd name="connsiteY30" fmla="*/ 597171 h 4815840"/>
              <a:gd name="connsiteX31" fmla="*/ 11767372 w 12192001"/>
              <a:gd name="connsiteY31" fmla="*/ 611858 h 4815840"/>
              <a:gd name="connsiteX32" fmla="*/ 11767372 w 12192001"/>
              <a:gd name="connsiteY32" fmla="*/ 615325 h 4815840"/>
              <a:gd name="connsiteX33" fmla="*/ 11743950 w 12192001"/>
              <a:gd name="connsiteY33" fmla="*/ 639812 h 4815840"/>
              <a:gd name="connsiteX34" fmla="*/ 11507578 w 12192001"/>
              <a:gd name="connsiteY34" fmla="*/ 641481 h 4815840"/>
              <a:gd name="connsiteX35" fmla="*/ 11481927 w 12192001"/>
              <a:gd name="connsiteY35" fmla="*/ 615325 h 4815840"/>
              <a:gd name="connsiteX36" fmla="*/ 11481927 w 12192001"/>
              <a:gd name="connsiteY36" fmla="*/ 611858 h 4815840"/>
              <a:gd name="connsiteX37" fmla="*/ 11481927 w 12192001"/>
              <a:gd name="connsiteY37" fmla="*/ 609076 h 4815840"/>
              <a:gd name="connsiteX38" fmla="*/ 11481926 w 12192001"/>
              <a:gd name="connsiteY38" fmla="*/ 609076 h 4815840"/>
              <a:gd name="connsiteX39" fmla="*/ 11480356 w 12192001"/>
              <a:gd name="connsiteY39" fmla="*/ 524982 h 4815840"/>
              <a:gd name="connsiteX40" fmla="*/ 11479696 w 12192001"/>
              <a:gd name="connsiteY40" fmla="*/ 521721 h 4815840"/>
              <a:gd name="connsiteX41" fmla="*/ 11493943 w 12192001"/>
              <a:gd name="connsiteY41" fmla="*/ 500271 h 4815840"/>
              <a:gd name="connsiteX42" fmla="*/ 11501374 w 12192001"/>
              <a:gd name="connsiteY42" fmla="*/ 498774 h 4815840"/>
              <a:gd name="connsiteX43" fmla="*/ 11501350 w 12192001"/>
              <a:gd name="connsiteY43" fmla="*/ 498442 h 4815840"/>
              <a:gd name="connsiteX44" fmla="*/ 11528691 w 12192001"/>
              <a:gd name="connsiteY44" fmla="*/ 495886 h 4815840"/>
              <a:gd name="connsiteX45" fmla="*/ 11539182 w 12192001"/>
              <a:gd name="connsiteY45" fmla="*/ 495676 h 4815840"/>
              <a:gd name="connsiteX46" fmla="*/ 11539262 w 12192001"/>
              <a:gd name="connsiteY46" fmla="*/ 495660 h 4815840"/>
              <a:gd name="connsiteX47" fmla="*/ 11539328 w 12192001"/>
              <a:gd name="connsiteY47" fmla="*/ 495673 h 4815840"/>
              <a:gd name="connsiteX48" fmla="*/ 11540000 w 12192001"/>
              <a:gd name="connsiteY48" fmla="*/ 495660 h 4815840"/>
              <a:gd name="connsiteX49" fmla="*/ 11624371 w 12192001"/>
              <a:gd name="connsiteY49" fmla="*/ 349989 h 4815840"/>
              <a:gd name="connsiteX50" fmla="*/ 11412281 w 12192001"/>
              <a:gd name="connsiteY50" fmla="*/ 571943 h 4815840"/>
              <a:gd name="connsiteX51" fmla="*/ 11624371 w 12192001"/>
              <a:gd name="connsiteY51" fmla="*/ 793897 h 4815840"/>
              <a:gd name="connsiteX52" fmla="*/ 11836460 w 12192001"/>
              <a:gd name="connsiteY52" fmla="*/ 571943 h 4815840"/>
              <a:gd name="connsiteX53" fmla="*/ 11624371 w 12192001"/>
              <a:gd name="connsiteY53" fmla="*/ 349989 h 4815840"/>
              <a:gd name="connsiteX54" fmla="*/ 0 w 12192001"/>
              <a:gd name="connsiteY54" fmla="*/ 0 h 4815840"/>
              <a:gd name="connsiteX55" fmla="*/ 12192001 w 12192001"/>
              <a:gd name="connsiteY55" fmla="*/ 0 h 4815840"/>
              <a:gd name="connsiteX56" fmla="*/ 12192001 w 12192001"/>
              <a:gd name="connsiteY56" fmla="*/ 4815840 h 4815840"/>
              <a:gd name="connsiteX57" fmla="*/ 0 w 12192001"/>
              <a:gd name="connsiteY57" fmla="*/ 4815840 h 4815840"/>
              <a:gd name="connsiteX58" fmla="*/ 0 w 12192001"/>
              <a:gd name="connsiteY5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8384 w 12192001"/>
              <a:gd name="connsiteY26" fmla="*/ 524982 h 4815840"/>
              <a:gd name="connsiteX27" fmla="*/ 11767096 w 12192001"/>
              <a:gd name="connsiteY27" fmla="*/ 594002 h 4815840"/>
              <a:gd name="connsiteX28" fmla="*/ 11767372 w 12192001"/>
              <a:gd name="connsiteY28" fmla="*/ 595358 h 4815840"/>
              <a:gd name="connsiteX29" fmla="*/ 11767372 w 12192001"/>
              <a:gd name="connsiteY29" fmla="*/ 597171 h 4815840"/>
              <a:gd name="connsiteX30" fmla="*/ 11767372 w 12192001"/>
              <a:gd name="connsiteY30" fmla="*/ 611858 h 4815840"/>
              <a:gd name="connsiteX31" fmla="*/ 11767372 w 12192001"/>
              <a:gd name="connsiteY31" fmla="*/ 615325 h 4815840"/>
              <a:gd name="connsiteX32" fmla="*/ 11743950 w 12192001"/>
              <a:gd name="connsiteY32" fmla="*/ 639812 h 4815840"/>
              <a:gd name="connsiteX33" fmla="*/ 11507578 w 12192001"/>
              <a:gd name="connsiteY33" fmla="*/ 641481 h 4815840"/>
              <a:gd name="connsiteX34" fmla="*/ 11481927 w 12192001"/>
              <a:gd name="connsiteY34" fmla="*/ 615325 h 4815840"/>
              <a:gd name="connsiteX35" fmla="*/ 11481927 w 12192001"/>
              <a:gd name="connsiteY35" fmla="*/ 611858 h 4815840"/>
              <a:gd name="connsiteX36" fmla="*/ 11481927 w 12192001"/>
              <a:gd name="connsiteY36" fmla="*/ 609076 h 4815840"/>
              <a:gd name="connsiteX37" fmla="*/ 11481926 w 12192001"/>
              <a:gd name="connsiteY37" fmla="*/ 609076 h 4815840"/>
              <a:gd name="connsiteX38" fmla="*/ 11480356 w 12192001"/>
              <a:gd name="connsiteY38" fmla="*/ 524982 h 4815840"/>
              <a:gd name="connsiteX39" fmla="*/ 11479696 w 12192001"/>
              <a:gd name="connsiteY39" fmla="*/ 521721 h 4815840"/>
              <a:gd name="connsiteX40" fmla="*/ 11493943 w 12192001"/>
              <a:gd name="connsiteY40" fmla="*/ 500271 h 4815840"/>
              <a:gd name="connsiteX41" fmla="*/ 11501374 w 12192001"/>
              <a:gd name="connsiteY41" fmla="*/ 498774 h 4815840"/>
              <a:gd name="connsiteX42" fmla="*/ 11501350 w 12192001"/>
              <a:gd name="connsiteY42" fmla="*/ 498442 h 4815840"/>
              <a:gd name="connsiteX43" fmla="*/ 11528691 w 12192001"/>
              <a:gd name="connsiteY43" fmla="*/ 495886 h 4815840"/>
              <a:gd name="connsiteX44" fmla="*/ 11539182 w 12192001"/>
              <a:gd name="connsiteY44" fmla="*/ 495676 h 4815840"/>
              <a:gd name="connsiteX45" fmla="*/ 11539262 w 12192001"/>
              <a:gd name="connsiteY45" fmla="*/ 495660 h 4815840"/>
              <a:gd name="connsiteX46" fmla="*/ 11539328 w 12192001"/>
              <a:gd name="connsiteY46" fmla="*/ 495673 h 4815840"/>
              <a:gd name="connsiteX47" fmla="*/ 11540000 w 12192001"/>
              <a:gd name="connsiteY47" fmla="*/ 495660 h 4815840"/>
              <a:gd name="connsiteX48" fmla="*/ 11624371 w 12192001"/>
              <a:gd name="connsiteY48" fmla="*/ 349989 h 4815840"/>
              <a:gd name="connsiteX49" fmla="*/ 11412281 w 12192001"/>
              <a:gd name="connsiteY49" fmla="*/ 571943 h 4815840"/>
              <a:gd name="connsiteX50" fmla="*/ 11624371 w 12192001"/>
              <a:gd name="connsiteY50" fmla="*/ 793897 h 4815840"/>
              <a:gd name="connsiteX51" fmla="*/ 11836460 w 12192001"/>
              <a:gd name="connsiteY51" fmla="*/ 571943 h 4815840"/>
              <a:gd name="connsiteX52" fmla="*/ 11624371 w 12192001"/>
              <a:gd name="connsiteY52" fmla="*/ 349989 h 4815840"/>
              <a:gd name="connsiteX53" fmla="*/ 0 w 12192001"/>
              <a:gd name="connsiteY53" fmla="*/ 0 h 4815840"/>
              <a:gd name="connsiteX54" fmla="*/ 12192001 w 12192001"/>
              <a:gd name="connsiteY54" fmla="*/ 0 h 4815840"/>
              <a:gd name="connsiteX55" fmla="*/ 12192001 w 12192001"/>
              <a:gd name="connsiteY55" fmla="*/ 4815840 h 4815840"/>
              <a:gd name="connsiteX56" fmla="*/ 0 w 12192001"/>
              <a:gd name="connsiteY56" fmla="*/ 4815840 h 4815840"/>
              <a:gd name="connsiteX57" fmla="*/ 0 w 12192001"/>
              <a:gd name="connsiteY5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7096 w 12192001"/>
              <a:gd name="connsiteY26" fmla="*/ 594002 h 4815840"/>
              <a:gd name="connsiteX27" fmla="*/ 11767372 w 12192001"/>
              <a:gd name="connsiteY27" fmla="*/ 595358 h 4815840"/>
              <a:gd name="connsiteX28" fmla="*/ 11767372 w 12192001"/>
              <a:gd name="connsiteY28" fmla="*/ 597171 h 4815840"/>
              <a:gd name="connsiteX29" fmla="*/ 11767372 w 12192001"/>
              <a:gd name="connsiteY29" fmla="*/ 611858 h 4815840"/>
              <a:gd name="connsiteX30" fmla="*/ 11767372 w 12192001"/>
              <a:gd name="connsiteY30" fmla="*/ 615325 h 4815840"/>
              <a:gd name="connsiteX31" fmla="*/ 11743950 w 12192001"/>
              <a:gd name="connsiteY31" fmla="*/ 639812 h 4815840"/>
              <a:gd name="connsiteX32" fmla="*/ 11507578 w 12192001"/>
              <a:gd name="connsiteY32" fmla="*/ 641481 h 4815840"/>
              <a:gd name="connsiteX33" fmla="*/ 11481927 w 12192001"/>
              <a:gd name="connsiteY33" fmla="*/ 615325 h 4815840"/>
              <a:gd name="connsiteX34" fmla="*/ 11481927 w 12192001"/>
              <a:gd name="connsiteY34" fmla="*/ 611858 h 4815840"/>
              <a:gd name="connsiteX35" fmla="*/ 11481927 w 12192001"/>
              <a:gd name="connsiteY35" fmla="*/ 609076 h 4815840"/>
              <a:gd name="connsiteX36" fmla="*/ 11481926 w 12192001"/>
              <a:gd name="connsiteY36" fmla="*/ 609076 h 4815840"/>
              <a:gd name="connsiteX37" fmla="*/ 11480356 w 12192001"/>
              <a:gd name="connsiteY37" fmla="*/ 524982 h 4815840"/>
              <a:gd name="connsiteX38" fmla="*/ 11479696 w 12192001"/>
              <a:gd name="connsiteY38" fmla="*/ 521721 h 4815840"/>
              <a:gd name="connsiteX39" fmla="*/ 11493943 w 12192001"/>
              <a:gd name="connsiteY39" fmla="*/ 500271 h 4815840"/>
              <a:gd name="connsiteX40" fmla="*/ 11501374 w 12192001"/>
              <a:gd name="connsiteY40" fmla="*/ 498774 h 4815840"/>
              <a:gd name="connsiteX41" fmla="*/ 11501350 w 12192001"/>
              <a:gd name="connsiteY41" fmla="*/ 498442 h 4815840"/>
              <a:gd name="connsiteX42" fmla="*/ 11528691 w 12192001"/>
              <a:gd name="connsiteY42" fmla="*/ 495886 h 4815840"/>
              <a:gd name="connsiteX43" fmla="*/ 11539182 w 12192001"/>
              <a:gd name="connsiteY43" fmla="*/ 495676 h 4815840"/>
              <a:gd name="connsiteX44" fmla="*/ 11539262 w 12192001"/>
              <a:gd name="connsiteY44" fmla="*/ 495660 h 4815840"/>
              <a:gd name="connsiteX45" fmla="*/ 11539328 w 12192001"/>
              <a:gd name="connsiteY45" fmla="*/ 495673 h 4815840"/>
              <a:gd name="connsiteX46" fmla="*/ 11540000 w 12192001"/>
              <a:gd name="connsiteY46" fmla="*/ 495660 h 4815840"/>
              <a:gd name="connsiteX47" fmla="*/ 11624371 w 12192001"/>
              <a:gd name="connsiteY47" fmla="*/ 349989 h 4815840"/>
              <a:gd name="connsiteX48" fmla="*/ 11412281 w 12192001"/>
              <a:gd name="connsiteY48" fmla="*/ 571943 h 4815840"/>
              <a:gd name="connsiteX49" fmla="*/ 11624371 w 12192001"/>
              <a:gd name="connsiteY49" fmla="*/ 793897 h 4815840"/>
              <a:gd name="connsiteX50" fmla="*/ 11836460 w 12192001"/>
              <a:gd name="connsiteY50" fmla="*/ 571943 h 4815840"/>
              <a:gd name="connsiteX51" fmla="*/ 11624371 w 12192001"/>
              <a:gd name="connsiteY51" fmla="*/ 349989 h 4815840"/>
              <a:gd name="connsiteX52" fmla="*/ 0 w 12192001"/>
              <a:gd name="connsiteY52" fmla="*/ 0 h 4815840"/>
              <a:gd name="connsiteX53" fmla="*/ 12192001 w 12192001"/>
              <a:gd name="connsiteY53" fmla="*/ 0 h 4815840"/>
              <a:gd name="connsiteX54" fmla="*/ 12192001 w 12192001"/>
              <a:gd name="connsiteY54" fmla="*/ 4815840 h 4815840"/>
              <a:gd name="connsiteX55" fmla="*/ 0 w 12192001"/>
              <a:gd name="connsiteY55" fmla="*/ 4815840 h 4815840"/>
              <a:gd name="connsiteX56" fmla="*/ 0 w 12192001"/>
              <a:gd name="connsiteY5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7096 w 12192001"/>
              <a:gd name="connsiteY25" fmla="*/ 594002 h 4815840"/>
              <a:gd name="connsiteX26" fmla="*/ 11767372 w 12192001"/>
              <a:gd name="connsiteY26" fmla="*/ 595358 h 4815840"/>
              <a:gd name="connsiteX27" fmla="*/ 11767372 w 12192001"/>
              <a:gd name="connsiteY27" fmla="*/ 597171 h 4815840"/>
              <a:gd name="connsiteX28" fmla="*/ 11767372 w 12192001"/>
              <a:gd name="connsiteY28" fmla="*/ 611858 h 4815840"/>
              <a:gd name="connsiteX29" fmla="*/ 11767372 w 12192001"/>
              <a:gd name="connsiteY29" fmla="*/ 615325 h 4815840"/>
              <a:gd name="connsiteX30" fmla="*/ 11743950 w 12192001"/>
              <a:gd name="connsiteY30" fmla="*/ 639812 h 4815840"/>
              <a:gd name="connsiteX31" fmla="*/ 11507578 w 12192001"/>
              <a:gd name="connsiteY31" fmla="*/ 641481 h 4815840"/>
              <a:gd name="connsiteX32" fmla="*/ 11481927 w 12192001"/>
              <a:gd name="connsiteY32" fmla="*/ 615325 h 4815840"/>
              <a:gd name="connsiteX33" fmla="*/ 11481927 w 12192001"/>
              <a:gd name="connsiteY33" fmla="*/ 611858 h 4815840"/>
              <a:gd name="connsiteX34" fmla="*/ 11481927 w 12192001"/>
              <a:gd name="connsiteY34" fmla="*/ 609076 h 4815840"/>
              <a:gd name="connsiteX35" fmla="*/ 11481926 w 12192001"/>
              <a:gd name="connsiteY35" fmla="*/ 609076 h 4815840"/>
              <a:gd name="connsiteX36" fmla="*/ 11480356 w 12192001"/>
              <a:gd name="connsiteY36" fmla="*/ 524982 h 4815840"/>
              <a:gd name="connsiteX37" fmla="*/ 11479696 w 12192001"/>
              <a:gd name="connsiteY37" fmla="*/ 521721 h 4815840"/>
              <a:gd name="connsiteX38" fmla="*/ 11493943 w 12192001"/>
              <a:gd name="connsiteY38" fmla="*/ 500271 h 4815840"/>
              <a:gd name="connsiteX39" fmla="*/ 11501374 w 12192001"/>
              <a:gd name="connsiteY39" fmla="*/ 498774 h 4815840"/>
              <a:gd name="connsiteX40" fmla="*/ 11501350 w 12192001"/>
              <a:gd name="connsiteY40" fmla="*/ 498442 h 4815840"/>
              <a:gd name="connsiteX41" fmla="*/ 11528691 w 12192001"/>
              <a:gd name="connsiteY41" fmla="*/ 495886 h 4815840"/>
              <a:gd name="connsiteX42" fmla="*/ 11539182 w 12192001"/>
              <a:gd name="connsiteY42" fmla="*/ 495676 h 4815840"/>
              <a:gd name="connsiteX43" fmla="*/ 11539262 w 12192001"/>
              <a:gd name="connsiteY43" fmla="*/ 495660 h 4815840"/>
              <a:gd name="connsiteX44" fmla="*/ 11539328 w 12192001"/>
              <a:gd name="connsiteY44" fmla="*/ 495673 h 4815840"/>
              <a:gd name="connsiteX45" fmla="*/ 11540000 w 12192001"/>
              <a:gd name="connsiteY45" fmla="*/ 495660 h 4815840"/>
              <a:gd name="connsiteX46" fmla="*/ 11624371 w 12192001"/>
              <a:gd name="connsiteY46" fmla="*/ 349989 h 4815840"/>
              <a:gd name="connsiteX47" fmla="*/ 11412281 w 12192001"/>
              <a:gd name="connsiteY47" fmla="*/ 571943 h 4815840"/>
              <a:gd name="connsiteX48" fmla="*/ 11624371 w 12192001"/>
              <a:gd name="connsiteY48" fmla="*/ 793897 h 4815840"/>
              <a:gd name="connsiteX49" fmla="*/ 11836460 w 12192001"/>
              <a:gd name="connsiteY49" fmla="*/ 571943 h 4815840"/>
              <a:gd name="connsiteX50" fmla="*/ 11624371 w 12192001"/>
              <a:gd name="connsiteY50" fmla="*/ 349989 h 4815840"/>
              <a:gd name="connsiteX51" fmla="*/ 0 w 12192001"/>
              <a:gd name="connsiteY51" fmla="*/ 0 h 4815840"/>
              <a:gd name="connsiteX52" fmla="*/ 12192001 w 12192001"/>
              <a:gd name="connsiteY52" fmla="*/ 0 h 4815840"/>
              <a:gd name="connsiteX53" fmla="*/ 12192001 w 12192001"/>
              <a:gd name="connsiteY53" fmla="*/ 4815840 h 4815840"/>
              <a:gd name="connsiteX54" fmla="*/ 0 w 12192001"/>
              <a:gd name="connsiteY54" fmla="*/ 4815840 h 4815840"/>
              <a:gd name="connsiteX55" fmla="*/ 0 w 12192001"/>
              <a:gd name="connsiteY5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67096 w 12192001"/>
              <a:gd name="connsiteY24" fmla="*/ 594002 h 4815840"/>
              <a:gd name="connsiteX25" fmla="*/ 11767372 w 12192001"/>
              <a:gd name="connsiteY25" fmla="*/ 595358 h 4815840"/>
              <a:gd name="connsiteX26" fmla="*/ 11767372 w 12192001"/>
              <a:gd name="connsiteY26" fmla="*/ 597171 h 4815840"/>
              <a:gd name="connsiteX27" fmla="*/ 11767372 w 12192001"/>
              <a:gd name="connsiteY27" fmla="*/ 611858 h 4815840"/>
              <a:gd name="connsiteX28" fmla="*/ 11767372 w 12192001"/>
              <a:gd name="connsiteY28" fmla="*/ 615325 h 4815840"/>
              <a:gd name="connsiteX29" fmla="*/ 11743950 w 12192001"/>
              <a:gd name="connsiteY29" fmla="*/ 639812 h 4815840"/>
              <a:gd name="connsiteX30" fmla="*/ 11507578 w 12192001"/>
              <a:gd name="connsiteY30" fmla="*/ 641481 h 4815840"/>
              <a:gd name="connsiteX31" fmla="*/ 11481927 w 12192001"/>
              <a:gd name="connsiteY31" fmla="*/ 615325 h 4815840"/>
              <a:gd name="connsiteX32" fmla="*/ 11481927 w 12192001"/>
              <a:gd name="connsiteY32" fmla="*/ 611858 h 4815840"/>
              <a:gd name="connsiteX33" fmla="*/ 11481927 w 12192001"/>
              <a:gd name="connsiteY33" fmla="*/ 609076 h 4815840"/>
              <a:gd name="connsiteX34" fmla="*/ 11481926 w 12192001"/>
              <a:gd name="connsiteY34" fmla="*/ 609076 h 4815840"/>
              <a:gd name="connsiteX35" fmla="*/ 11480356 w 12192001"/>
              <a:gd name="connsiteY35" fmla="*/ 524982 h 4815840"/>
              <a:gd name="connsiteX36" fmla="*/ 11479696 w 12192001"/>
              <a:gd name="connsiteY36" fmla="*/ 521721 h 4815840"/>
              <a:gd name="connsiteX37" fmla="*/ 11493943 w 12192001"/>
              <a:gd name="connsiteY37" fmla="*/ 500271 h 4815840"/>
              <a:gd name="connsiteX38" fmla="*/ 11501374 w 12192001"/>
              <a:gd name="connsiteY38" fmla="*/ 498774 h 4815840"/>
              <a:gd name="connsiteX39" fmla="*/ 11501350 w 12192001"/>
              <a:gd name="connsiteY39" fmla="*/ 498442 h 4815840"/>
              <a:gd name="connsiteX40" fmla="*/ 11528691 w 12192001"/>
              <a:gd name="connsiteY40" fmla="*/ 495886 h 4815840"/>
              <a:gd name="connsiteX41" fmla="*/ 11539182 w 12192001"/>
              <a:gd name="connsiteY41" fmla="*/ 495676 h 4815840"/>
              <a:gd name="connsiteX42" fmla="*/ 11539262 w 12192001"/>
              <a:gd name="connsiteY42" fmla="*/ 495660 h 4815840"/>
              <a:gd name="connsiteX43" fmla="*/ 11539328 w 12192001"/>
              <a:gd name="connsiteY43" fmla="*/ 495673 h 4815840"/>
              <a:gd name="connsiteX44" fmla="*/ 11540000 w 12192001"/>
              <a:gd name="connsiteY44" fmla="*/ 495660 h 4815840"/>
              <a:gd name="connsiteX45" fmla="*/ 11624371 w 12192001"/>
              <a:gd name="connsiteY45" fmla="*/ 349989 h 4815840"/>
              <a:gd name="connsiteX46" fmla="*/ 11412281 w 12192001"/>
              <a:gd name="connsiteY46" fmla="*/ 571943 h 4815840"/>
              <a:gd name="connsiteX47" fmla="*/ 11624371 w 12192001"/>
              <a:gd name="connsiteY47" fmla="*/ 793897 h 4815840"/>
              <a:gd name="connsiteX48" fmla="*/ 11836460 w 12192001"/>
              <a:gd name="connsiteY48" fmla="*/ 571943 h 4815840"/>
              <a:gd name="connsiteX49" fmla="*/ 11624371 w 12192001"/>
              <a:gd name="connsiteY49" fmla="*/ 349989 h 4815840"/>
              <a:gd name="connsiteX50" fmla="*/ 0 w 12192001"/>
              <a:gd name="connsiteY50" fmla="*/ 0 h 4815840"/>
              <a:gd name="connsiteX51" fmla="*/ 12192001 w 12192001"/>
              <a:gd name="connsiteY51" fmla="*/ 0 h 4815840"/>
              <a:gd name="connsiteX52" fmla="*/ 12192001 w 12192001"/>
              <a:gd name="connsiteY52" fmla="*/ 4815840 h 4815840"/>
              <a:gd name="connsiteX53" fmla="*/ 0 w 12192001"/>
              <a:gd name="connsiteY53" fmla="*/ 4815840 h 4815840"/>
              <a:gd name="connsiteX54" fmla="*/ 0 w 12192001"/>
              <a:gd name="connsiteY5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67096 w 12192001"/>
              <a:gd name="connsiteY23" fmla="*/ 594002 h 4815840"/>
              <a:gd name="connsiteX24" fmla="*/ 11767372 w 12192001"/>
              <a:gd name="connsiteY24" fmla="*/ 595358 h 4815840"/>
              <a:gd name="connsiteX25" fmla="*/ 11767372 w 12192001"/>
              <a:gd name="connsiteY25" fmla="*/ 597171 h 4815840"/>
              <a:gd name="connsiteX26" fmla="*/ 11767372 w 12192001"/>
              <a:gd name="connsiteY26" fmla="*/ 611858 h 4815840"/>
              <a:gd name="connsiteX27" fmla="*/ 11767372 w 12192001"/>
              <a:gd name="connsiteY27" fmla="*/ 615325 h 4815840"/>
              <a:gd name="connsiteX28" fmla="*/ 11743950 w 12192001"/>
              <a:gd name="connsiteY28" fmla="*/ 639812 h 4815840"/>
              <a:gd name="connsiteX29" fmla="*/ 11507578 w 12192001"/>
              <a:gd name="connsiteY29" fmla="*/ 641481 h 4815840"/>
              <a:gd name="connsiteX30" fmla="*/ 11481927 w 12192001"/>
              <a:gd name="connsiteY30" fmla="*/ 615325 h 4815840"/>
              <a:gd name="connsiteX31" fmla="*/ 11481927 w 12192001"/>
              <a:gd name="connsiteY31" fmla="*/ 611858 h 4815840"/>
              <a:gd name="connsiteX32" fmla="*/ 11481927 w 12192001"/>
              <a:gd name="connsiteY32" fmla="*/ 609076 h 4815840"/>
              <a:gd name="connsiteX33" fmla="*/ 11481926 w 12192001"/>
              <a:gd name="connsiteY33" fmla="*/ 609076 h 4815840"/>
              <a:gd name="connsiteX34" fmla="*/ 11480356 w 12192001"/>
              <a:gd name="connsiteY34" fmla="*/ 524982 h 4815840"/>
              <a:gd name="connsiteX35" fmla="*/ 11479696 w 12192001"/>
              <a:gd name="connsiteY35" fmla="*/ 521721 h 4815840"/>
              <a:gd name="connsiteX36" fmla="*/ 11493943 w 12192001"/>
              <a:gd name="connsiteY36" fmla="*/ 500271 h 4815840"/>
              <a:gd name="connsiteX37" fmla="*/ 11501374 w 12192001"/>
              <a:gd name="connsiteY37" fmla="*/ 498774 h 4815840"/>
              <a:gd name="connsiteX38" fmla="*/ 11501350 w 12192001"/>
              <a:gd name="connsiteY38" fmla="*/ 498442 h 4815840"/>
              <a:gd name="connsiteX39" fmla="*/ 11528691 w 12192001"/>
              <a:gd name="connsiteY39" fmla="*/ 495886 h 4815840"/>
              <a:gd name="connsiteX40" fmla="*/ 11539182 w 12192001"/>
              <a:gd name="connsiteY40" fmla="*/ 495676 h 4815840"/>
              <a:gd name="connsiteX41" fmla="*/ 11539262 w 12192001"/>
              <a:gd name="connsiteY41" fmla="*/ 495660 h 4815840"/>
              <a:gd name="connsiteX42" fmla="*/ 11539328 w 12192001"/>
              <a:gd name="connsiteY42" fmla="*/ 495673 h 4815840"/>
              <a:gd name="connsiteX43" fmla="*/ 11540000 w 12192001"/>
              <a:gd name="connsiteY43" fmla="*/ 495660 h 4815840"/>
              <a:gd name="connsiteX44" fmla="*/ 11624371 w 12192001"/>
              <a:gd name="connsiteY44" fmla="*/ 349989 h 4815840"/>
              <a:gd name="connsiteX45" fmla="*/ 11412281 w 12192001"/>
              <a:gd name="connsiteY45" fmla="*/ 571943 h 4815840"/>
              <a:gd name="connsiteX46" fmla="*/ 11624371 w 12192001"/>
              <a:gd name="connsiteY46" fmla="*/ 793897 h 4815840"/>
              <a:gd name="connsiteX47" fmla="*/ 11836460 w 12192001"/>
              <a:gd name="connsiteY47" fmla="*/ 571943 h 4815840"/>
              <a:gd name="connsiteX48" fmla="*/ 11624371 w 12192001"/>
              <a:gd name="connsiteY48" fmla="*/ 349989 h 4815840"/>
              <a:gd name="connsiteX49" fmla="*/ 0 w 12192001"/>
              <a:gd name="connsiteY49" fmla="*/ 0 h 4815840"/>
              <a:gd name="connsiteX50" fmla="*/ 12192001 w 12192001"/>
              <a:gd name="connsiteY50" fmla="*/ 0 h 4815840"/>
              <a:gd name="connsiteX51" fmla="*/ 12192001 w 12192001"/>
              <a:gd name="connsiteY51" fmla="*/ 4815840 h 4815840"/>
              <a:gd name="connsiteX52" fmla="*/ 0 w 12192001"/>
              <a:gd name="connsiteY52" fmla="*/ 4815840 h 4815840"/>
              <a:gd name="connsiteX53" fmla="*/ 0 w 12192001"/>
              <a:gd name="connsiteY5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47391 w 12192001"/>
              <a:gd name="connsiteY21" fmla="*/ 498442 h 4815840"/>
              <a:gd name="connsiteX22" fmla="*/ 11767096 w 12192001"/>
              <a:gd name="connsiteY22" fmla="*/ 594002 h 4815840"/>
              <a:gd name="connsiteX23" fmla="*/ 11767372 w 12192001"/>
              <a:gd name="connsiteY23" fmla="*/ 595358 h 4815840"/>
              <a:gd name="connsiteX24" fmla="*/ 11767372 w 12192001"/>
              <a:gd name="connsiteY24" fmla="*/ 597171 h 4815840"/>
              <a:gd name="connsiteX25" fmla="*/ 11767372 w 12192001"/>
              <a:gd name="connsiteY25" fmla="*/ 611858 h 4815840"/>
              <a:gd name="connsiteX26" fmla="*/ 11767372 w 12192001"/>
              <a:gd name="connsiteY26" fmla="*/ 615325 h 4815840"/>
              <a:gd name="connsiteX27" fmla="*/ 11743950 w 12192001"/>
              <a:gd name="connsiteY27" fmla="*/ 639812 h 4815840"/>
              <a:gd name="connsiteX28" fmla="*/ 11507578 w 12192001"/>
              <a:gd name="connsiteY28" fmla="*/ 641481 h 4815840"/>
              <a:gd name="connsiteX29" fmla="*/ 11481927 w 12192001"/>
              <a:gd name="connsiteY29" fmla="*/ 615325 h 4815840"/>
              <a:gd name="connsiteX30" fmla="*/ 11481927 w 12192001"/>
              <a:gd name="connsiteY30" fmla="*/ 611858 h 4815840"/>
              <a:gd name="connsiteX31" fmla="*/ 11481927 w 12192001"/>
              <a:gd name="connsiteY31" fmla="*/ 609076 h 4815840"/>
              <a:gd name="connsiteX32" fmla="*/ 11481926 w 12192001"/>
              <a:gd name="connsiteY32" fmla="*/ 609076 h 4815840"/>
              <a:gd name="connsiteX33" fmla="*/ 11480356 w 12192001"/>
              <a:gd name="connsiteY33" fmla="*/ 524982 h 4815840"/>
              <a:gd name="connsiteX34" fmla="*/ 11479696 w 12192001"/>
              <a:gd name="connsiteY34" fmla="*/ 521721 h 4815840"/>
              <a:gd name="connsiteX35" fmla="*/ 11493943 w 12192001"/>
              <a:gd name="connsiteY35" fmla="*/ 500271 h 4815840"/>
              <a:gd name="connsiteX36" fmla="*/ 11501374 w 12192001"/>
              <a:gd name="connsiteY36" fmla="*/ 498774 h 4815840"/>
              <a:gd name="connsiteX37" fmla="*/ 11501350 w 12192001"/>
              <a:gd name="connsiteY37" fmla="*/ 498442 h 4815840"/>
              <a:gd name="connsiteX38" fmla="*/ 11528691 w 12192001"/>
              <a:gd name="connsiteY38" fmla="*/ 495886 h 4815840"/>
              <a:gd name="connsiteX39" fmla="*/ 11539182 w 12192001"/>
              <a:gd name="connsiteY39" fmla="*/ 495676 h 4815840"/>
              <a:gd name="connsiteX40" fmla="*/ 11539262 w 12192001"/>
              <a:gd name="connsiteY40" fmla="*/ 495660 h 4815840"/>
              <a:gd name="connsiteX41" fmla="*/ 11539328 w 12192001"/>
              <a:gd name="connsiteY41" fmla="*/ 495673 h 4815840"/>
              <a:gd name="connsiteX42" fmla="*/ 11540000 w 12192001"/>
              <a:gd name="connsiteY42" fmla="*/ 495660 h 4815840"/>
              <a:gd name="connsiteX43" fmla="*/ 11624371 w 12192001"/>
              <a:gd name="connsiteY43" fmla="*/ 349989 h 4815840"/>
              <a:gd name="connsiteX44" fmla="*/ 11412281 w 12192001"/>
              <a:gd name="connsiteY44" fmla="*/ 571943 h 4815840"/>
              <a:gd name="connsiteX45" fmla="*/ 11624371 w 12192001"/>
              <a:gd name="connsiteY45" fmla="*/ 793897 h 4815840"/>
              <a:gd name="connsiteX46" fmla="*/ 11836460 w 12192001"/>
              <a:gd name="connsiteY46" fmla="*/ 571943 h 4815840"/>
              <a:gd name="connsiteX47" fmla="*/ 11624371 w 12192001"/>
              <a:gd name="connsiteY47" fmla="*/ 349989 h 4815840"/>
              <a:gd name="connsiteX48" fmla="*/ 0 w 12192001"/>
              <a:gd name="connsiteY48" fmla="*/ 0 h 4815840"/>
              <a:gd name="connsiteX49" fmla="*/ 12192001 w 12192001"/>
              <a:gd name="connsiteY49" fmla="*/ 0 h 4815840"/>
              <a:gd name="connsiteX50" fmla="*/ 12192001 w 12192001"/>
              <a:gd name="connsiteY50" fmla="*/ 4815840 h 4815840"/>
              <a:gd name="connsiteX51" fmla="*/ 0 w 12192001"/>
              <a:gd name="connsiteY51" fmla="*/ 4815840 h 4815840"/>
              <a:gd name="connsiteX52" fmla="*/ 0 w 12192001"/>
              <a:gd name="connsiteY5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67096 w 12192001"/>
              <a:gd name="connsiteY21" fmla="*/ 594002 h 4815840"/>
              <a:gd name="connsiteX22" fmla="*/ 11767372 w 12192001"/>
              <a:gd name="connsiteY22" fmla="*/ 595358 h 4815840"/>
              <a:gd name="connsiteX23" fmla="*/ 11767372 w 12192001"/>
              <a:gd name="connsiteY23" fmla="*/ 597171 h 4815840"/>
              <a:gd name="connsiteX24" fmla="*/ 11767372 w 12192001"/>
              <a:gd name="connsiteY24" fmla="*/ 611858 h 4815840"/>
              <a:gd name="connsiteX25" fmla="*/ 11767372 w 12192001"/>
              <a:gd name="connsiteY25" fmla="*/ 615325 h 4815840"/>
              <a:gd name="connsiteX26" fmla="*/ 11743950 w 12192001"/>
              <a:gd name="connsiteY26" fmla="*/ 639812 h 4815840"/>
              <a:gd name="connsiteX27" fmla="*/ 11507578 w 12192001"/>
              <a:gd name="connsiteY27" fmla="*/ 641481 h 4815840"/>
              <a:gd name="connsiteX28" fmla="*/ 11481927 w 12192001"/>
              <a:gd name="connsiteY28" fmla="*/ 615325 h 4815840"/>
              <a:gd name="connsiteX29" fmla="*/ 11481927 w 12192001"/>
              <a:gd name="connsiteY29" fmla="*/ 611858 h 4815840"/>
              <a:gd name="connsiteX30" fmla="*/ 11481927 w 12192001"/>
              <a:gd name="connsiteY30" fmla="*/ 609076 h 4815840"/>
              <a:gd name="connsiteX31" fmla="*/ 11481926 w 12192001"/>
              <a:gd name="connsiteY31" fmla="*/ 609076 h 4815840"/>
              <a:gd name="connsiteX32" fmla="*/ 11480356 w 12192001"/>
              <a:gd name="connsiteY32" fmla="*/ 524982 h 4815840"/>
              <a:gd name="connsiteX33" fmla="*/ 11479696 w 12192001"/>
              <a:gd name="connsiteY33" fmla="*/ 521721 h 4815840"/>
              <a:gd name="connsiteX34" fmla="*/ 11493943 w 12192001"/>
              <a:gd name="connsiteY34" fmla="*/ 500271 h 4815840"/>
              <a:gd name="connsiteX35" fmla="*/ 11501374 w 12192001"/>
              <a:gd name="connsiteY35" fmla="*/ 498774 h 4815840"/>
              <a:gd name="connsiteX36" fmla="*/ 11501350 w 12192001"/>
              <a:gd name="connsiteY36" fmla="*/ 498442 h 4815840"/>
              <a:gd name="connsiteX37" fmla="*/ 11528691 w 12192001"/>
              <a:gd name="connsiteY37" fmla="*/ 495886 h 4815840"/>
              <a:gd name="connsiteX38" fmla="*/ 11539182 w 12192001"/>
              <a:gd name="connsiteY38" fmla="*/ 495676 h 4815840"/>
              <a:gd name="connsiteX39" fmla="*/ 11539262 w 12192001"/>
              <a:gd name="connsiteY39" fmla="*/ 495660 h 4815840"/>
              <a:gd name="connsiteX40" fmla="*/ 11539328 w 12192001"/>
              <a:gd name="connsiteY40" fmla="*/ 495673 h 4815840"/>
              <a:gd name="connsiteX41" fmla="*/ 11540000 w 12192001"/>
              <a:gd name="connsiteY41" fmla="*/ 495660 h 4815840"/>
              <a:gd name="connsiteX42" fmla="*/ 11624371 w 12192001"/>
              <a:gd name="connsiteY42" fmla="*/ 349989 h 4815840"/>
              <a:gd name="connsiteX43" fmla="*/ 11412281 w 12192001"/>
              <a:gd name="connsiteY43" fmla="*/ 571943 h 4815840"/>
              <a:gd name="connsiteX44" fmla="*/ 11624371 w 12192001"/>
              <a:gd name="connsiteY44" fmla="*/ 793897 h 4815840"/>
              <a:gd name="connsiteX45" fmla="*/ 11836460 w 12192001"/>
              <a:gd name="connsiteY45" fmla="*/ 571943 h 4815840"/>
              <a:gd name="connsiteX46" fmla="*/ 11624371 w 12192001"/>
              <a:gd name="connsiteY46" fmla="*/ 349989 h 4815840"/>
              <a:gd name="connsiteX47" fmla="*/ 0 w 12192001"/>
              <a:gd name="connsiteY47" fmla="*/ 0 h 4815840"/>
              <a:gd name="connsiteX48" fmla="*/ 12192001 w 12192001"/>
              <a:gd name="connsiteY48" fmla="*/ 0 h 4815840"/>
              <a:gd name="connsiteX49" fmla="*/ 12192001 w 12192001"/>
              <a:gd name="connsiteY49" fmla="*/ 4815840 h 4815840"/>
              <a:gd name="connsiteX50" fmla="*/ 0 w 12192001"/>
              <a:gd name="connsiteY50" fmla="*/ 4815840 h 4815840"/>
              <a:gd name="connsiteX51" fmla="*/ 0 w 12192001"/>
              <a:gd name="connsiteY5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67096 w 12192001"/>
              <a:gd name="connsiteY20" fmla="*/ 594002 h 4815840"/>
              <a:gd name="connsiteX21" fmla="*/ 11767372 w 12192001"/>
              <a:gd name="connsiteY21" fmla="*/ 595358 h 4815840"/>
              <a:gd name="connsiteX22" fmla="*/ 11767372 w 12192001"/>
              <a:gd name="connsiteY22" fmla="*/ 597171 h 4815840"/>
              <a:gd name="connsiteX23" fmla="*/ 11767372 w 12192001"/>
              <a:gd name="connsiteY23" fmla="*/ 611858 h 4815840"/>
              <a:gd name="connsiteX24" fmla="*/ 11767372 w 12192001"/>
              <a:gd name="connsiteY24" fmla="*/ 615325 h 4815840"/>
              <a:gd name="connsiteX25" fmla="*/ 11743950 w 12192001"/>
              <a:gd name="connsiteY25" fmla="*/ 639812 h 4815840"/>
              <a:gd name="connsiteX26" fmla="*/ 11507578 w 12192001"/>
              <a:gd name="connsiteY26" fmla="*/ 641481 h 4815840"/>
              <a:gd name="connsiteX27" fmla="*/ 11481927 w 12192001"/>
              <a:gd name="connsiteY27" fmla="*/ 615325 h 4815840"/>
              <a:gd name="connsiteX28" fmla="*/ 11481927 w 12192001"/>
              <a:gd name="connsiteY28" fmla="*/ 611858 h 4815840"/>
              <a:gd name="connsiteX29" fmla="*/ 11481927 w 12192001"/>
              <a:gd name="connsiteY29" fmla="*/ 609076 h 4815840"/>
              <a:gd name="connsiteX30" fmla="*/ 11481926 w 12192001"/>
              <a:gd name="connsiteY30" fmla="*/ 609076 h 4815840"/>
              <a:gd name="connsiteX31" fmla="*/ 11480356 w 12192001"/>
              <a:gd name="connsiteY31" fmla="*/ 524982 h 4815840"/>
              <a:gd name="connsiteX32" fmla="*/ 11479696 w 12192001"/>
              <a:gd name="connsiteY32" fmla="*/ 521721 h 4815840"/>
              <a:gd name="connsiteX33" fmla="*/ 11493943 w 12192001"/>
              <a:gd name="connsiteY33" fmla="*/ 500271 h 4815840"/>
              <a:gd name="connsiteX34" fmla="*/ 11501374 w 12192001"/>
              <a:gd name="connsiteY34" fmla="*/ 498774 h 4815840"/>
              <a:gd name="connsiteX35" fmla="*/ 11501350 w 12192001"/>
              <a:gd name="connsiteY35" fmla="*/ 498442 h 4815840"/>
              <a:gd name="connsiteX36" fmla="*/ 11528691 w 12192001"/>
              <a:gd name="connsiteY36" fmla="*/ 495886 h 4815840"/>
              <a:gd name="connsiteX37" fmla="*/ 11539182 w 12192001"/>
              <a:gd name="connsiteY37" fmla="*/ 495676 h 4815840"/>
              <a:gd name="connsiteX38" fmla="*/ 11539262 w 12192001"/>
              <a:gd name="connsiteY38" fmla="*/ 495660 h 4815840"/>
              <a:gd name="connsiteX39" fmla="*/ 11539328 w 12192001"/>
              <a:gd name="connsiteY39" fmla="*/ 495673 h 4815840"/>
              <a:gd name="connsiteX40" fmla="*/ 11540000 w 12192001"/>
              <a:gd name="connsiteY40" fmla="*/ 495660 h 4815840"/>
              <a:gd name="connsiteX41" fmla="*/ 11624371 w 12192001"/>
              <a:gd name="connsiteY41" fmla="*/ 349989 h 4815840"/>
              <a:gd name="connsiteX42" fmla="*/ 11412281 w 12192001"/>
              <a:gd name="connsiteY42" fmla="*/ 571943 h 4815840"/>
              <a:gd name="connsiteX43" fmla="*/ 11624371 w 12192001"/>
              <a:gd name="connsiteY43" fmla="*/ 793897 h 4815840"/>
              <a:gd name="connsiteX44" fmla="*/ 11836460 w 12192001"/>
              <a:gd name="connsiteY44" fmla="*/ 571943 h 4815840"/>
              <a:gd name="connsiteX45" fmla="*/ 11624371 w 12192001"/>
              <a:gd name="connsiteY45" fmla="*/ 349989 h 4815840"/>
              <a:gd name="connsiteX46" fmla="*/ 0 w 12192001"/>
              <a:gd name="connsiteY46" fmla="*/ 0 h 4815840"/>
              <a:gd name="connsiteX47" fmla="*/ 12192001 w 12192001"/>
              <a:gd name="connsiteY47" fmla="*/ 0 h 4815840"/>
              <a:gd name="connsiteX48" fmla="*/ 12192001 w 12192001"/>
              <a:gd name="connsiteY48" fmla="*/ 4815840 h 4815840"/>
              <a:gd name="connsiteX49" fmla="*/ 0 w 12192001"/>
              <a:gd name="connsiteY49" fmla="*/ 4815840 h 4815840"/>
              <a:gd name="connsiteX50" fmla="*/ 0 w 12192001"/>
              <a:gd name="connsiteY5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67096 w 12192001"/>
              <a:gd name="connsiteY19" fmla="*/ 594002 h 4815840"/>
              <a:gd name="connsiteX20" fmla="*/ 11767372 w 12192001"/>
              <a:gd name="connsiteY20" fmla="*/ 595358 h 4815840"/>
              <a:gd name="connsiteX21" fmla="*/ 11767372 w 12192001"/>
              <a:gd name="connsiteY21" fmla="*/ 597171 h 4815840"/>
              <a:gd name="connsiteX22" fmla="*/ 11767372 w 12192001"/>
              <a:gd name="connsiteY22" fmla="*/ 611858 h 4815840"/>
              <a:gd name="connsiteX23" fmla="*/ 11767372 w 12192001"/>
              <a:gd name="connsiteY23" fmla="*/ 615325 h 4815840"/>
              <a:gd name="connsiteX24" fmla="*/ 11743950 w 12192001"/>
              <a:gd name="connsiteY24" fmla="*/ 639812 h 4815840"/>
              <a:gd name="connsiteX25" fmla="*/ 11507578 w 12192001"/>
              <a:gd name="connsiteY25" fmla="*/ 641481 h 4815840"/>
              <a:gd name="connsiteX26" fmla="*/ 11481927 w 12192001"/>
              <a:gd name="connsiteY26" fmla="*/ 615325 h 4815840"/>
              <a:gd name="connsiteX27" fmla="*/ 11481927 w 12192001"/>
              <a:gd name="connsiteY27" fmla="*/ 611858 h 4815840"/>
              <a:gd name="connsiteX28" fmla="*/ 11481927 w 12192001"/>
              <a:gd name="connsiteY28" fmla="*/ 609076 h 4815840"/>
              <a:gd name="connsiteX29" fmla="*/ 11481926 w 12192001"/>
              <a:gd name="connsiteY29" fmla="*/ 609076 h 4815840"/>
              <a:gd name="connsiteX30" fmla="*/ 11480356 w 12192001"/>
              <a:gd name="connsiteY30" fmla="*/ 524982 h 4815840"/>
              <a:gd name="connsiteX31" fmla="*/ 11479696 w 12192001"/>
              <a:gd name="connsiteY31" fmla="*/ 521721 h 4815840"/>
              <a:gd name="connsiteX32" fmla="*/ 11493943 w 12192001"/>
              <a:gd name="connsiteY32" fmla="*/ 500271 h 4815840"/>
              <a:gd name="connsiteX33" fmla="*/ 11501374 w 12192001"/>
              <a:gd name="connsiteY33" fmla="*/ 498774 h 4815840"/>
              <a:gd name="connsiteX34" fmla="*/ 11501350 w 12192001"/>
              <a:gd name="connsiteY34" fmla="*/ 498442 h 4815840"/>
              <a:gd name="connsiteX35" fmla="*/ 11528691 w 12192001"/>
              <a:gd name="connsiteY35" fmla="*/ 495886 h 4815840"/>
              <a:gd name="connsiteX36" fmla="*/ 11539182 w 12192001"/>
              <a:gd name="connsiteY36" fmla="*/ 495676 h 4815840"/>
              <a:gd name="connsiteX37" fmla="*/ 11539262 w 12192001"/>
              <a:gd name="connsiteY37" fmla="*/ 495660 h 4815840"/>
              <a:gd name="connsiteX38" fmla="*/ 11539328 w 12192001"/>
              <a:gd name="connsiteY38" fmla="*/ 495673 h 4815840"/>
              <a:gd name="connsiteX39" fmla="*/ 11540000 w 12192001"/>
              <a:gd name="connsiteY39" fmla="*/ 495660 h 4815840"/>
              <a:gd name="connsiteX40" fmla="*/ 11624371 w 12192001"/>
              <a:gd name="connsiteY40" fmla="*/ 349989 h 4815840"/>
              <a:gd name="connsiteX41" fmla="*/ 11412281 w 12192001"/>
              <a:gd name="connsiteY41" fmla="*/ 571943 h 4815840"/>
              <a:gd name="connsiteX42" fmla="*/ 11624371 w 12192001"/>
              <a:gd name="connsiteY42" fmla="*/ 793897 h 4815840"/>
              <a:gd name="connsiteX43" fmla="*/ 11836460 w 12192001"/>
              <a:gd name="connsiteY43" fmla="*/ 571943 h 4815840"/>
              <a:gd name="connsiteX44" fmla="*/ 11624371 w 12192001"/>
              <a:gd name="connsiteY44" fmla="*/ 349989 h 4815840"/>
              <a:gd name="connsiteX45" fmla="*/ 0 w 12192001"/>
              <a:gd name="connsiteY45" fmla="*/ 0 h 4815840"/>
              <a:gd name="connsiteX46" fmla="*/ 12192001 w 12192001"/>
              <a:gd name="connsiteY46" fmla="*/ 0 h 4815840"/>
              <a:gd name="connsiteX47" fmla="*/ 12192001 w 12192001"/>
              <a:gd name="connsiteY47" fmla="*/ 4815840 h 4815840"/>
              <a:gd name="connsiteX48" fmla="*/ 0 w 12192001"/>
              <a:gd name="connsiteY48" fmla="*/ 4815840 h 4815840"/>
              <a:gd name="connsiteX49" fmla="*/ 0 w 12192001"/>
              <a:gd name="connsiteY4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67096 w 12192001"/>
              <a:gd name="connsiteY18" fmla="*/ 594002 h 4815840"/>
              <a:gd name="connsiteX19" fmla="*/ 11767372 w 12192001"/>
              <a:gd name="connsiteY19" fmla="*/ 595358 h 4815840"/>
              <a:gd name="connsiteX20" fmla="*/ 11767372 w 12192001"/>
              <a:gd name="connsiteY20" fmla="*/ 597171 h 4815840"/>
              <a:gd name="connsiteX21" fmla="*/ 11767372 w 12192001"/>
              <a:gd name="connsiteY21" fmla="*/ 611858 h 4815840"/>
              <a:gd name="connsiteX22" fmla="*/ 11767372 w 12192001"/>
              <a:gd name="connsiteY22" fmla="*/ 615325 h 4815840"/>
              <a:gd name="connsiteX23" fmla="*/ 11743950 w 12192001"/>
              <a:gd name="connsiteY23" fmla="*/ 639812 h 4815840"/>
              <a:gd name="connsiteX24" fmla="*/ 11507578 w 12192001"/>
              <a:gd name="connsiteY24" fmla="*/ 641481 h 4815840"/>
              <a:gd name="connsiteX25" fmla="*/ 11481927 w 12192001"/>
              <a:gd name="connsiteY25" fmla="*/ 615325 h 4815840"/>
              <a:gd name="connsiteX26" fmla="*/ 11481927 w 12192001"/>
              <a:gd name="connsiteY26" fmla="*/ 611858 h 4815840"/>
              <a:gd name="connsiteX27" fmla="*/ 11481927 w 12192001"/>
              <a:gd name="connsiteY27" fmla="*/ 609076 h 4815840"/>
              <a:gd name="connsiteX28" fmla="*/ 11481926 w 12192001"/>
              <a:gd name="connsiteY28" fmla="*/ 609076 h 4815840"/>
              <a:gd name="connsiteX29" fmla="*/ 11480356 w 12192001"/>
              <a:gd name="connsiteY29" fmla="*/ 524982 h 4815840"/>
              <a:gd name="connsiteX30" fmla="*/ 11479696 w 12192001"/>
              <a:gd name="connsiteY30" fmla="*/ 521721 h 4815840"/>
              <a:gd name="connsiteX31" fmla="*/ 11493943 w 12192001"/>
              <a:gd name="connsiteY31" fmla="*/ 500271 h 4815840"/>
              <a:gd name="connsiteX32" fmla="*/ 11501374 w 12192001"/>
              <a:gd name="connsiteY32" fmla="*/ 498774 h 4815840"/>
              <a:gd name="connsiteX33" fmla="*/ 11501350 w 12192001"/>
              <a:gd name="connsiteY33" fmla="*/ 498442 h 4815840"/>
              <a:gd name="connsiteX34" fmla="*/ 11528691 w 12192001"/>
              <a:gd name="connsiteY34" fmla="*/ 495886 h 4815840"/>
              <a:gd name="connsiteX35" fmla="*/ 11539182 w 12192001"/>
              <a:gd name="connsiteY35" fmla="*/ 495676 h 4815840"/>
              <a:gd name="connsiteX36" fmla="*/ 11539262 w 12192001"/>
              <a:gd name="connsiteY36" fmla="*/ 495660 h 4815840"/>
              <a:gd name="connsiteX37" fmla="*/ 11539328 w 12192001"/>
              <a:gd name="connsiteY37" fmla="*/ 495673 h 4815840"/>
              <a:gd name="connsiteX38" fmla="*/ 11540000 w 12192001"/>
              <a:gd name="connsiteY38" fmla="*/ 495660 h 4815840"/>
              <a:gd name="connsiteX39" fmla="*/ 11624371 w 12192001"/>
              <a:gd name="connsiteY39" fmla="*/ 349989 h 4815840"/>
              <a:gd name="connsiteX40" fmla="*/ 11412281 w 12192001"/>
              <a:gd name="connsiteY40" fmla="*/ 571943 h 4815840"/>
              <a:gd name="connsiteX41" fmla="*/ 11624371 w 12192001"/>
              <a:gd name="connsiteY41" fmla="*/ 793897 h 4815840"/>
              <a:gd name="connsiteX42" fmla="*/ 11836460 w 12192001"/>
              <a:gd name="connsiteY42" fmla="*/ 571943 h 4815840"/>
              <a:gd name="connsiteX43" fmla="*/ 11624371 w 12192001"/>
              <a:gd name="connsiteY43" fmla="*/ 349989 h 4815840"/>
              <a:gd name="connsiteX44" fmla="*/ 0 w 12192001"/>
              <a:gd name="connsiteY44" fmla="*/ 0 h 4815840"/>
              <a:gd name="connsiteX45" fmla="*/ 12192001 w 12192001"/>
              <a:gd name="connsiteY45" fmla="*/ 0 h 4815840"/>
              <a:gd name="connsiteX46" fmla="*/ 12192001 w 12192001"/>
              <a:gd name="connsiteY46" fmla="*/ 4815840 h 4815840"/>
              <a:gd name="connsiteX47" fmla="*/ 0 w 12192001"/>
              <a:gd name="connsiteY47" fmla="*/ 4815840 h 4815840"/>
              <a:gd name="connsiteX48" fmla="*/ 0 w 12192001"/>
              <a:gd name="connsiteY4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67096 w 12192001"/>
              <a:gd name="connsiteY17" fmla="*/ 594002 h 4815840"/>
              <a:gd name="connsiteX18" fmla="*/ 11767372 w 12192001"/>
              <a:gd name="connsiteY18" fmla="*/ 595358 h 4815840"/>
              <a:gd name="connsiteX19" fmla="*/ 11767372 w 12192001"/>
              <a:gd name="connsiteY19" fmla="*/ 597171 h 4815840"/>
              <a:gd name="connsiteX20" fmla="*/ 11767372 w 12192001"/>
              <a:gd name="connsiteY20" fmla="*/ 611858 h 4815840"/>
              <a:gd name="connsiteX21" fmla="*/ 11767372 w 12192001"/>
              <a:gd name="connsiteY21" fmla="*/ 615325 h 4815840"/>
              <a:gd name="connsiteX22" fmla="*/ 11743950 w 12192001"/>
              <a:gd name="connsiteY22" fmla="*/ 639812 h 4815840"/>
              <a:gd name="connsiteX23" fmla="*/ 11507578 w 12192001"/>
              <a:gd name="connsiteY23" fmla="*/ 641481 h 4815840"/>
              <a:gd name="connsiteX24" fmla="*/ 11481927 w 12192001"/>
              <a:gd name="connsiteY24" fmla="*/ 615325 h 4815840"/>
              <a:gd name="connsiteX25" fmla="*/ 11481927 w 12192001"/>
              <a:gd name="connsiteY25" fmla="*/ 611858 h 4815840"/>
              <a:gd name="connsiteX26" fmla="*/ 11481927 w 12192001"/>
              <a:gd name="connsiteY26" fmla="*/ 609076 h 4815840"/>
              <a:gd name="connsiteX27" fmla="*/ 11481926 w 12192001"/>
              <a:gd name="connsiteY27" fmla="*/ 609076 h 4815840"/>
              <a:gd name="connsiteX28" fmla="*/ 11480356 w 12192001"/>
              <a:gd name="connsiteY28" fmla="*/ 524982 h 4815840"/>
              <a:gd name="connsiteX29" fmla="*/ 11479696 w 12192001"/>
              <a:gd name="connsiteY29" fmla="*/ 521721 h 4815840"/>
              <a:gd name="connsiteX30" fmla="*/ 11493943 w 12192001"/>
              <a:gd name="connsiteY30" fmla="*/ 500271 h 4815840"/>
              <a:gd name="connsiteX31" fmla="*/ 11501374 w 12192001"/>
              <a:gd name="connsiteY31" fmla="*/ 498774 h 4815840"/>
              <a:gd name="connsiteX32" fmla="*/ 11501350 w 12192001"/>
              <a:gd name="connsiteY32" fmla="*/ 498442 h 4815840"/>
              <a:gd name="connsiteX33" fmla="*/ 11528691 w 12192001"/>
              <a:gd name="connsiteY33" fmla="*/ 495886 h 4815840"/>
              <a:gd name="connsiteX34" fmla="*/ 11539182 w 12192001"/>
              <a:gd name="connsiteY34" fmla="*/ 495676 h 4815840"/>
              <a:gd name="connsiteX35" fmla="*/ 11539262 w 12192001"/>
              <a:gd name="connsiteY35" fmla="*/ 495660 h 4815840"/>
              <a:gd name="connsiteX36" fmla="*/ 11539328 w 12192001"/>
              <a:gd name="connsiteY36" fmla="*/ 495673 h 4815840"/>
              <a:gd name="connsiteX37" fmla="*/ 11540000 w 12192001"/>
              <a:gd name="connsiteY37" fmla="*/ 495660 h 4815840"/>
              <a:gd name="connsiteX38" fmla="*/ 11624371 w 12192001"/>
              <a:gd name="connsiteY38" fmla="*/ 349989 h 4815840"/>
              <a:gd name="connsiteX39" fmla="*/ 11412281 w 12192001"/>
              <a:gd name="connsiteY39" fmla="*/ 571943 h 4815840"/>
              <a:gd name="connsiteX40" fmla="*/ 11624371 w 12192001"/>
              <a:gd name="connsiteY40" fmla="*/ 793897 h 4815840"/>
              <a:gd name="connsiteX41" fmla="*/ 11836460 w 12192001"/>
              <a:gd name="connsiteY41" fmla="*/ 571943 h 4815840"/>
              <a:gd name="connsiteX42" fmla="*/ 11624371 w 12192001"/>
              <a:gd name="connsiteY42" fmla="*/ 349989 h 4815840"/>
              <a:gd name="connsiteX43" fmla="*/ 0 w 12192001"/>
              <a:gd name="connsiteY43" fmla="*/ 0 h 4815840"/>
              <a:gd name="connsiteX44" fmla="*/ 12192001 w 12192001"/>
              <a:gd name="connsiteY44" fmla="*/ 0 h 4815840"/>
              <a:gd name="connsiteX45" fmla="*/ 12192001 w 12192001"/>
              <a:gd name="connsiteY45" fmla="*/ 4815840 h 4815840"/>
              <a:gd name="connsiteX46" fmla="*/ 0 w 12192001"/>
              <a:gd name="connsiteY46" fmla="*/ 4815840 h 4815840"/>
              <a:gd name="connsiteX47" fmla="*/ 0 w 12192001"/>
              <a:gd name="connsiteY4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67096 w 12192001"/>
              <a:gd name="connsiteY16" fmla="*/ 594002 h 4815840"/>
              <a:gd name="connsiteX17" fmla="*/ 11767372 w 12192001"/>
              <a:gd name="connsiteY17" fmla="*/ 595358 h 4815840"/>
              <a:gd name="connsiteX18" fmla="*/ 11767372 w 12192001"/>
              <a:gd name="connsiteY18" fmla="*/ 597171 h 4815840"/>
              <a:gd name="connsiteX19" fmla="*/ 11767372 w 12192001"/>
              <a:gd name="connsiteY19" fmla="*/ 611858 h 4815840"/>
              <a:gd name="connsiteX20" fmla="*/ 11767372 w 12192001"/>
              <a:gd name="connsiteY20" fmla="*/ 615325 h 4815840"/>
              <a:gd name="connsiteX21" fmla="*/ 11743950 w 12192001"/>
              <a:gd name="connsiteY21" fmla="*/ 639812 h 4815840"/>
              <a:gd name="connsiteX22" fmla="*/ 11507578 w 12192001"/>
              <a:gd name="connsiteY22" fmla="*/ 641481 h 4815840"/>
              <a:gd name="connsiteX23" fmla="*/ 11481927 w 12192001"/>
              <a:gd name="connsiteY23" fmla="*/ 615325 h 4815840"/>
              <a:gd name="connsiteX24" fmla="*/ 11481927 w 12192001"/>
              <a:gd name="connsiteY24" fmla="*/ 611858 h 4815840"/>
              <a:gd name="connsiteX25" fmla="*/ 11481927 w 12192001"/>
              <a:gd name="connsiteY25" fmla="*/ 609076 h 4815840"/>
              <a:gd name="connsiteX26" fmla="*/ 11481926 w 12192001"/>
              <a:gd name="connsiteY26" fmla="*/ 609076 h 4815840"/>
              <a:gd name="connsiteX27" fmla="*/ 11480356 w 12192001"/>
              <a:gd name="connsiteY27" fmla="*/ 524982 h 4815840"/>
              <a:gd name="connsiteX28" fmla="*/ 11479696 w 12192001"/>
              <a:gd name="connsiteY28" fmla="*/ 521721 h 4815840"/>
              <a:gd name="connsiteX29" fmla="*/ 11493943 w 12192001"/>
              <a:gd name="connsiteY29" fmla="*/ 500271 h 4815840"/>
              <a:gd name="connsiteX30" fmla="*/ 11501374 w 12192001"/>
              <a:gd name="connsiteY30" fmla="*/ 498774 h 4815840"/>
              <a:gd name="connsiteX31" fmla="*/ 11501350 w 12192001"/>
              <a:gd name="connsiteY31" fmla="*/ 498442 h 4815840"/>
              <a:gd name="connsiteX32" fmla="*/ 11528691 w 12192001"/>
              <a:gd name="connsiteY32" fmla="*/ 495886 h 4815840"/>
              <a:gd name="connsiteX33" fmla="*/ 11539182 w 12192001"/>
              <a:gd name="connsiteY33" fmla="*/ 495676 h 4815840"/>
              <a:gd name="connsiteX34" fmla="*/ 11539262 w 12192001"/>
              <a:gd name="connsiteY34" fmla="*/ 495660 h 4815840"/>
              <a:gd name="connsiteX35" fmla="*/ 11539328 w 12192001"/>
              <a:gd name="connsiteY35" fmla="*/ 495673 h 4815840"/>
              <a:gd name="connsiteX36" fmla="*/ 11540000 w 12192001"/>
              <a:gd name="connsiteY36" fmla="*/ 495660 h 4815840"/>
              <a:gd name="connsiteX37" fmla="*/ 11624371 w 12192001"/>
              <a:gd name="connsiteY37" fmla="*/ 349989 h 4815840"/>
              <a:gd name="connsiteX38" fmla="*/ 11412281 w 12192001"/>
              <a:gd name="connsiteY38" fmla="*/ 571943 h 4815840"/>
              <a:gd name="connsiteX39" fmla="*/ 11624371 w 12192001"/>
              <a:gd name="connsiteY39" fmla="*/ 793897 h 4815840"/>
              <a:gd name="connsiteX40" fmla="*/ 11836460 w 12192001"/>
              <a:gd name="connsiteY40" fmla="*/ 571943 h 4815840"/>
              <a:gd name="connsiteX41" fmla="*/ 11624371 w 12192001"/>
              <a:gd name="connsiteY41" fmla="*/ 349989 h 4815840"/>
              <a:gd name="connsiteX42" fmla="*/ 0 w 12192001"/>
              <a:gd name="connsiteY42" fmla="*/ 0 h 4815840"/>
              <a:gd name="connsiteX43" fmla="*/ 12192001 w 12192001"/>
              <a:gd name="connsiteY43" fmla="*/ 0 h 4815840"/>
              <a:gd name="connsiteX44" fmla="*/ 12192001 w 12192001"/>
              <a:gd name="connsiteY44" fmla="*/ 4815840 h 4815840"/>
              <a:gd name="connsiteX45" fmla="*/ 0 w 12192001"/>
              <a:gd name="connsiteY45" fmla="*/ 4815840 h 4815840"/>
              <a:gd name="connsiteX46" fmla="*/ 0 w 12192001"/>
              <a:gd name="connsiteY4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767096 w 12192001"/>
              <a:gd name="connsiteY15" fmla="*/ 594002 h 4815840"/>
              <a:gd name="connsiteX16" fmla="*/ 11767372 w 12192001"/>
              <a:gd name="connsiteY16" fmla="*/ 595358 h 4815840"/>
              <a:gd name="connsiteX17" fmla="*/ 11767372 w 12192001"/>
              <a:gd name="connsiteY17" fmla="*/ 597171 h 4815840"/>
              <a:gd name="connsiteX18" fmla="*/ 11767372 w 12192001"/>
              <a:gd name="connsiteY18" fmla="*/ 611858 h 4815840"/>
              <a:gd name="connsiteX19" fmla="*/ 11767372 w 12192001"/>
              <a:gd name="connsiteY19" fmla="*/ 615325 h 4815840"/>
              <a:gd name="connsiteX20" fmla="*/ 11743950 w 12192001"/>
              <a:gd name="connsiteY20" fmla="*/ 639812 h 4815840"/>
              <a:gd name="connsiteX21" fmla="*/ 11507578 w 12192001"/>
              <a:gd name="connsiteY21" fmla="*/ 641481 h 4815840"/>
              <a:gd name="connsiteX22" fmla="*/ 11481927 w 12192001"/>
              <a:gd name="connsiteY22" fmla="*/ 615325 h 4815840"/>
              <a:gd name="connsiteX23" fmla="*/ 11481927 w 12192001"/>
              <a:gd name="connsiteY23" fmla="*/ 611858 h 4815840"/>
              <a:gd name="connsiteX24" fmla="*/ 11481927 w 12192001"/>
              <a:gd name="connsiteY24" fmla="*/ 609076 h 4815840"/>
              <a:gd name="connsiteX25" fmla="*/ 11481926 w 12192001"/>
              <a:gd name="connsiteY25" fmla="*/ 609076 h 4815840"/>
              <a:gd name="connsiteX26" fmla="*/ 11480356 w 12192001"/>
              <a:gd name="connsiteY26" fmla="*/ 524982 h 4815840"/>
              <a:gd name="connsiteX27" fmla="*/ 11479696 w 12192001"/>
              <a:gd name="connsiteY27" fmla="*/ 521721 h 4815840"/>
              <a:gd name="connsiteX28" fmla="*/ 11493943 w 12192001"/>
              <a:gd name="connsiteY28" fmla="*/ 500271 h 4815840"/>
              <a:gd name="connsiteX29" fmla="*/ 11501374 w 12192001"/>
              <a:gd name="connsiteY29" fmla="*/ 498774 h 4815840"/>
              <a:gd name="connsiteX30" fmla="*/ 11501350 w 12192001"/>
              <a:gd name="connsiteY30" fmla="*/ 498442 h 4815840"/>
              <a:gd name="connsiteX31" fmla="*/ 11528691 w 12192001"/>
              <a:gd name="connsiteY31" fmla="*/ 495886 h 4815840"/>
              <a:gd name="connsiteX32" fmla="*/ 11539182 w 12192001"/>
              <a:gd name="connsiteY32" fmla="*/ 495676 h 4815840"/>
              <a:gd name="connsiteX33" fmla="*/ 11539262 w 12192001"/>
              <a:gd name="connsiteY33" fmla="*/ 495660 h 4815840"/>
              <a:gd name="connsiteX34" fmla="*/ 11539328 w 12192001"/>
              <a:gd name="connsiteY34" fmla="*/ 495673 h 4815840"/>
              <a:gd name="connsiteX35" fmla="*/ 11540000 w 12192001"/>
              <a:gd name="connsiteY35" fmla="*/ 495660 h 4815840"/>
              <a:gd name="connsiteX36" fmla="*/ 11624371 w 12192001"/>
              <a:gd name="connsiteY36" fmla="*/ 349989 h 4815840"/>
              <a:gd name="connsiteX37" fmla="*/ 11412281 w 12192001"/>
              <a:gd name="connsiteY37" fmla="*/ 571943 h 4815840"/>
              <a:gd name="connsiteX38" fmla="*/ 11624371 w 12192001"/>
              <a:gd name="connsiteY38" fmla="*/ 793897 h 4815840"/>
              <a:gd name="connsiteX39" fmla="*/ 11836460 w 12192001"/>
              <a:gd name="connsiteY39" fmla="*/ 571943 h 4815840"/>
              <a:gd name="connsiteX40" fmla="*/ 11624371 w 12192001"/>
              <a:gd name="connsiteY40" fmla="*/ 349989 h 4815840"/>
              <a:gd name="connsiteX41" fmla="*/ 0 w 12192001"/>
              <a:gd name="connsiteY41" fmla="*/ 0 h 4815840"/>
              <a:gd name="connsiteX42" fmla="*/ 12192001 w 12192001"/>
              <a:gd name="connsiteY42" fmla="*/ 0 h 4815840"/>
              <a:gd name="connsiteX43" fmla="*/ 12192001 w 12192001"/>
              <a:gd name="connsiteY43" fmla="*/ 4815840 h 4815840"/>
              <a:gd name="connsiteX44" fmla="*/ 0 w 12192001"/>
              <a:gd name="connsiteY44" fmla="*/ 4815840 h 4815840"/>
              <a:gd name="connsiteX45" fmla="*/ 0 w 12192001"/>
              <a:gd name="connsiteY4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767096 w 12192001"/>
              <a:gd name="connsiteY14" fmla="*/ 594002 h 4815840"/>
              <a:gd name="connsiteX15" fmla="*/ 11767372 w 12192001"/>
              <a:gd name="connsiteY15" fmla="*/ 595358 h 4815840"/>
              <a:gd name="connsiteX16" fmla="*/ 11767372 w 12192001"/>
              <a:gd name="connsiteY16" fmla="*/ 597171 h 4815840"/>
              <a:gd name="connsiteX17" fmla="*/ 11767372 w 12192001"/>
              <a:gd name="connsiteY17" fmla="*/ 611858 h 4815840"/>
              <a:gd name="connsiteX18" fmla="*/ 11767372 w 12192001"/>
              <a:gd name="connsiteY18" fmla="*/ 615325 h 4815840"/>
              <a:gd name="connsiteX19" fmla="*/ 11743950 w 12192001"/>
              <a:gd name="connsiteY19" fmla="*/ 639812 h 4815840"/>
              <a:gd name="connsiteX20" fmla="*/ 11507578 w 12192001"/>
              <a:gd name="connsiteY20" fmla="*/ 641481 h 4815840"/>
              <a:gd name="connsiteX21" fmla="*/ 11481927 w 12192001"/>
              <a:gd name="connsiteY21" fmla="*/ 615325 h 4815840"/>
              <a:gd name="connsiteX22" fmla="*/ 11481927 w 12192001"/>
              <a:gd name="connsiteY22" fmla="*/ 611858 h 4815840"/>
              <a:gd name="connsiteX23" fmla="*/ 11481927 w 12192001"/>
              <a:gd name="connsiteY23" fmla="*/ 609076 h 4815840"/>
              <a:gd name="connsiteX24" fmla="*/ 11481926 w 12192001"/>
              <a:gd name="connsiteY24" fmla="*/ 609076 h 4815840"/>
              <a:gd name="connsiteX25" fmla="*/ 11480356 w 12192001"/>
              <a:gd name="connsiteY25" fmla="*/ 524982 h 4815840"/>
              <a:gd name="connsiteX26" fmla="*/ 11479696 w 12192001"/>
              <a:gd name="connsiteY26" fmla="*/ 521721 h 4815840"/>
              <a:gd name="connsiteX27" fmla="*/ 11493943 w 12192001"/>
              <a:gd name="connsiteY27" fmla="*/ 500271 h 4815840"/>
              <a:gd name="connsiteX28" fmla="*/ 11501374 w 12192001"/>
              <a:gd name="connsiteY28" fmla="*/ 498774 h 4815840"/>
              <a:gd name="connsiteX29" fmla="*/ 11501350 w 12192001"/>
              <a:gd name="connsiteY29" fmla="*/ 498442 h 4815840"/>
              <a:gd name="connsiteX30" fmla="*/ 11528691 w 12192001"/>
              <a:gd name="connsiteY30" fmla="*/ 495886 h 4815840"/>
              <a:gd name="connsiteX31" fmla="*/ 11539182 w 12192001"/>
              <a:gd name="connsiteY31" fmla="*/ 495676 h 4815840"/>
              <a:gd name="connsiteX32" fmla="*/ 11539262 w 12192001"/>
              <a:gd name="connsiteY32" fmla="*/ 495660 h 4815840"/>
              <a:gd name="connsiteX33" fmla="*/ 11539328 w 12192001"/>
              <a:gd name="connsiteY33" fmla="*/ 495673 h 4815840"/>
              <a:gd name="connsiteX34" fmla="*/ 11540000 w 12192001"/>
              <a:gd name="connsiteY34" fmla="*/ 495660 h 4815840"/>
              <a:gd name="connsiteX35" fmla="*/ 11624371 w 12192001"/>
              <a:gd name="connsiteY35" fmla="*/ 349989 h 4815840"/>
              <a:gd name="connsiteX36" fmla="*/ 11412281 w 12192001"/>
              <a:gd name="connsiteY36" fmla="*/ 571943 h 4815840"/>
              <a:gd name="connsiteX37" fmla="*/ 11624371 w 12192001"/>
              <a:gd name="connsiteY37" fmla="*/ 793897 h 4815840"/>
              <a:gd name="connsiteX38" fmla="*/ 11836460 w 12192001"/>
              <a:gd name="connsiteY38" fmla="*/ 571943 h 4815840"/>
              <a:gd name="connsiteX39" fmla="*/ 11624371 w 12192001"/>
              <a:gd name="connsiteY39" fmla="*/ 349989 h 4815840"/>
              <a:gd name="connsiteX40" fmla="*/ 0 w 12192001"/>
              <a:gd name="connsiteY40" fmla="*/ 0 h 4815840"/>
              <a:gd name="connsiteX41" fmla="*/ 12192001 w 12192001"/>
              <a:gd name="connsiteY41" fmla="*/ 0 h 4815840"/>
              <a:gd name="connsiteX42" fmla="*/ 12192001 w 12192001"/>
              <a:gd name="connsiteY42" fmla="*/ 4815840 h 4815840"/>
              <a:gd name="connsiteX43" fmla="*/ 0 w 12192001"/>
              <a:gd name="connsiteY43" fmla="*/ 4815840 h 4815840"/>
              <a:gd name="connsiteX44" fmla="*/ 0 w 12192001"/>
              <a:gd name="connsiteY4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767096 w 12192001"/>
              <a:gd name="connsiteY13" fmla="*/ 594002 h 4815840"/>
              <a:gd name="connsiteX14" fmla="*/ 11767372 w 12192001"/>
              <a:gd name="connsiteY14" fmla="*/ 595358 h 4815840"/>
              <a:gd name="connsiteX15" fmla="*/ 11767372 w 12192001"/>
              <a:gd name="connsiteY15" fmla="*/ 597171 h 4815840"/>
              <a:gd name="connsiteX16" fmla="*/ 11767372 w 12192001"/>
              <a:gd name="connsiteY16" fmla="*/ 611858 h 4815840"/>
              <a:gd name="connsiteX17" fmla="*/ 11767372 w 12192001"/>
              <a:gd name="connsiteY17" fmla="*/ 615325 h 4815840"/>
              <a:gd name="connsiteX18" fmla="*/ 11743950 w 12192001"/>
              <a:gd name="connsiteY18" fmla="*/ 639812 h 4815840"/>
              <a:gd name="connsiteX19" fmla="*/ 11507578 w 12192001"/>
              <a:gd name="connsiteY19" fmla="*/ 641481 h 4815840"/>
              <a:gd name="connsiteX20" fmla="*/ 11481927 w 12192001"/>
              <a:gd name="connsiteY20" fmla="*/ 615325 h 4815840"/>
              <a:gd name="connsiteX21" fmla="*/ 11481927 w 12192001"/>
              <a:gd name="connsiteY21" fmla="*/ 611858 h 4815840"/>
              <a:gd name="connsiteX22" fmla="*/ 11481927 w 12192001"/>
              <a:gd name="connsiteY22" fmla="*/ 609076 h 4815840"/>
              <a:gd name="connsiteX23" fmla="*/ 11481926 w 12192001"/>
              <a:gd name="connsiteY23" fmla="*/ 609076 h 4815840"/>
              <a:gd name="connsiteX24" fmla="*/ 11480356 w 12192001"/>
              <a:gd name="connsiteY24" fmla="*/ 524982 h 4815840"/>
              <a:gd name="connsiteX25" fmla="*/ 11479696 w 12192001"/>
              <a:gd name="connsiteY25" fmla="*/ 521721 h 4815840"/>
              <a:gd name="connsiteX26" fmla="*/ 11493943 w 12192001"/>
              <a:gd name="connsiteY26" fmla="*/ 500271 h 4815840"/>
              <a:gd name="connsiteX27" fmla="*/ 11501374 w 12192001"/>
              <a:gd name="connsiteY27" fmla="*/ 498774 h 4815840"/>
              <a:gd name="connsiteX28" fmla="*/ 11501350 w 12192001"/>
              <a:gd name="connsiteY28" fmla="*/ 498442 h 4815840"/>
              <a:gd name="connsiteX29" fmla="*/ 11528691 w 12192001"/>
              <a:gd name="connsiteY29" fmla="*/ 495886 h 4815840"/>
              <a:gd name="connsiteX30" fmla="*/ 11539182 w 12192001"/>
              <a:gd name="connsiteY30" fmla="*/ 495676 h 4815840"/>
              <a:gd name="connsiteX31" fmla="*/ 11539262 w 12192001"/>
              <a:gd name="connsiteY31" fmla="*/ 495660 h 4815840"/>
              <a:gd name="connsiteX32" fmla="*/ 11539328 w 12192001"/>
              <a:gd name="connsiteY32" fmla="*/ 495673 h 4815840"/>
              <a:gd name="connsiteX33" fmla="*/ 11540000 w 12192001"/>
              <a:gd name="connsiteY33" fmla="*/ 495660 h 4815840"/>
              <a:gd name="connsiteX34" fmla="*/ 11624371 w 12192001"/>
              <a:gd name="connsiteY34" fmla="*/ 349989 h 4815840"/>
              <a:gd name="connsiteX35" fmla="*/ 11412281 w 12192001"/>
              <a:gd name="connsiteY35" fmla="*/ 571943 h 4815840"/>
              <a:gd name="connsiteX36" fmla="*/ 11624371 w 12192001"/>
              <a:gd name="connsiteY36" fmla="*/ 793897 h 4815840"/>
              <a:gd name="connsiteX37" fmla="*/ 11836460 w 12192001"/>
              <a:gd name="connsiteY37" fmla="*/ 571943 h 4815840"/>
              <a:gd name="connsiteX38" fmla="*/ 11624371 w 12192001"/>
              <a:gd name="connsiteY38" fmla="*/ 349989 h 4815840"/>
              <a:gd name="connsiteX39" fmla="*/ 0 w 12192001"/>
              <a:gd name="connsiteY39" fmla="*/ 0 h 4815840"/>
              <a:gd name="connsiteX40" fmla="*/ 12192001 w 12192001"/>
              <a:gd name="connsiteY40" fmla="*/ 0 h 4815840"/>
              <a:gd name="connsiteX41" fmla="*/ 12192001 w 12192001"/>
              <a:gd name="connsiteY41" fmla="*/ 4815840 h 4815840"/>
              <a:gd name="connsiteX42" fmla="*/ 0 w 12192001"/>
              <a:gd name="connsiteY42" fmla="*/ 4815840 h 4815840"/>
              <a:gd name="connsiteX43" fmla="*/ 0 w 12192001"/>
              <a:gd name="connsiteY4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743950 w 12192001"/>
              <a:gd name="connsiteY17" fmla="*/ 639812 h 4815840"/>
              <a:gd name="connsiteX18" fmla="*/ 11507578 w 12192001"/>
              <a:gd name="connsiteY18" fmla="*/ 641481 h 4815840"/>
              <a:gd name="connsiteX19" fmla="*/ 11481927 w 12192001"/>
              <a:gd name="connsiteY19" fmla="*/ 615325 h 4815840"/>
              <a:gd name="connsiteX20" fmla="*/ 11481927 w 12192001"/>
              <a:gd name="connsiteY20" fmla="*/ 611858 h 4815840"/>
              <a:gd name="connsiteX21" fmla="*/ 11481927 w 12192001"/>
              <a:gd name="connsiteY21" fmla="*/ 609076 h 4815840"/>
              <a:gd name="connsiteX22" fmla="*/ 11481926 w 12192001"/>
              <a:gd name="connsiteY22" fmla="*/ 609076 h 4815840"/>
              <a:gd name="connsiteX23" fmla="*/ 11480356 w 12192001"/>
              <a:gd name="connsiteY23" fmla="*/ 524982 h 4815840"/>
              <a:gd name="connsiteX24" fmla="*/ 11479696 w 12192001"/>
              <a:gd name="connsiteY24" fmla="*/ 521721 h 4815840"/>
              <a:gd name="connsiteX25" fmla="*/ 11493943 w 12192001"/>
              <a:gd name="connsiteY25" fmla="*/ 500271 h 4815840"/>
              <a:gd name="connsiteX26" fmla="*/ 11501374 w 12192001"/>
              <a:gd name="connsiteY26" fmla="*/ 498774 h 4815840"/>
              <a:gd name="connsiteX27" fmla="*/ 11501350 w 12192001"/>
              <a:gd name="connsiteY27" fmla="*/ 498442 h 4815840"/>
              <a:gd name="connsiteX28" fmla="*/ 11528691 w 12192001"/>
              <a:gd name="connsiteY28" fmla="*/ 495886 h 4815840"/>
              <a:gd name="connsiteX29" fmla="*/ 11539182 w 12192001"/>
              <a:gd name="connsiteY29" fmla="*/ 495676 h 4815840"/>
              <a:gd name="connsiteX30" fmla="*/ 11539262 w 12192001"/>
              <a:gd name="connsiteY30" fmla="*/ 495660 h 4815840"/>
              <a:gd name="connsiteX31" fmla="*/ 11539328 w 12192001"/>
              <a:gd name="connsiteY31" fmla="*/ 495673 h 4815840"/>
              <a:gd name="connsiteX32" fmla="*/ 11540000 w 12192001"/>
              <a:gd name="connsiteY32" fmla="*/ 495660 h 4815840"/>
              <a:gd name="connsiteX33" fmla="*/ 11624371 w 12192001"/>
              <a:gd name="connsiteY33" fmla="*/ 349989 h 4815840"/>
              <a:gd name="connsiteX34" fmla="*/ 11412281 w 12192001"/>
              <a:gd name="connsiteY34" fmla="*/ 571943 h 4815840"/>
              <a:gd name="connsiteX35" fmla="*/ 11624371 w 12192001"/>
              <a:gd name="connsiteY35" fmla="*/ 793897 h 4815840"/>
              <a:gd name="connsiteX36" fmla="*/ 11836460 w 12192001"/>
              <a:gd name="connsiteY36" fmla="*/ 571943 h 4815840"/>
              <a:gd name="connsiteX37" fmla="*/ 11624371 w 12192001"/>
              <a:gd name="connsiteY37" fmla="*/ 349989 h 4815840"/>
              <a:gd name="connsiteX38" fmla="*/ 0 w 12192001"/>
              <a:gd name="connsiteY38" fmla="*/ 0 h 4815840"/>
              <a:gd name="connsiteX39" fmla="*/ 12192001 w 12192001"/>
              <a:gd name="connsiteY39" fmla="*/ 0 h 4815840"/>
              <a:gd name="connsiteX40" fmla="*/ 12192001 w 12192001"/>
              <a:gd name="connsiteY40" fmla="*/ 4815840 h 4815840"/>
              <a:gd name="connsiteX41" fmla="*/ 0 w 12192001"/>
              <a:gd name="connsiteY41" fmla="*/ 4815840 h 4815840"/>
              <a:gd name="connsiteX42" fmla="*/ 0 w 12192001"/>
              <a:gd name="connsiteY4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507578 w 12192001"/>
              <a:gd name="connsiteY17" fmla="*/ 641481 h 4815840"/>
              <a:gd name="connsiteX18" fmla="*/ 11481927 w 12192001"/>
              <a:gd name="connsiteY18" fmla="*/ 615325 h 4815840"/>
              <a:gd name="connsiteX19" fmla="*/ 11481927 w 12192001"/>
              <a:gd name="connsiteY19" fmla="*/ 611858 h 4815840"/>
              <a:gd name="connsiteX20" fmla="*/ 11481927 w 12192001"/>
              <a:gd name="connsiteY20" fmla="*/ 609076 h 4815840"/>
              <a:gd name="connsiteX21" fmla="*/ 11481926 w 12192001"/>
              <a:gd name="connsiteY21" fmla="*/ 609076 h 4815840"/>
              <a:gd name="connsiteX22" fmla="*/ 11480356 w 12192001"/>
              <a:gd name="connsiteY22" fmla="*/ 524982 h 4815840"/>
              <a:gd name="connsiteX23" fmla="*/ 11479696 w 12192001"/>
              <a:gd name="connsiteY23" fmla="*/ 521721 h 4815840"/>
              <a:gd name="connsiteX24" fmla="*/ 11493943 w 12192001"/>
              <a:gd name="connsiteY24" fmla="*/ 500271 h 4815840"/>
              <a:gd name="connsiteX25" fmla="*/ 11501374 w 12192001"/>
              <a:gd name="connsiteY25" fmla="*/ 498774 h 4815840"/>
              <a:gd name="connsiteX26" fmla="*/ 11501350 w 12192001"/>
              <a:gd name="connsiteY26" fmla="*/ 498442 h 4815840"/>
              <a:gd name="connsiteX27" fmla="*/ 11528691 w 12192001"/>
              <a:gd name="connsiteY27" fmla="*/ 495886 h 4815840"/>
              <a:gd name="connsiteX28" fmla="*/ 11539182 w 12192001"/>
              <a:gd name="connsiteY28" fmla="*/ 495676 h 4815840"/>
              <a:gd name="connsiteX29" fmla="*/ 11539262 w 12192001"/>
              <a:gd name="connsiteY29" fmla="*/ 495660 h 4815840"/>
              <a:gd name="connsiteX30" fmla="*/ 11539328 w 12192001"/>
              <a:gd name="connsiteY30" fmla="*/ 495673 h 4815840"/>
              <a:gd name="connsiteX31" fmla="*/ 11540000 w 12192001"/>
              <a:gd name="connsiteY31" fmla="*/ 495660 h 4815840"/>
              <a:gd name="connsiteX32" fmla="*/ 11624371 w 12192001"/>
              <a:gd name="connsiteY32" fmla="*/ 349989 h 4815840"/>
              <a:gd name="connsiteX33" fmla="*/ 11412281 w 12192001"/>
              <a:gd name="connsiteY33" fmla="*/ 571943 h 4815840"/>
              <a:gd name="connsiteX34" fmla="*/ 11624371 w 12192001"/>
              <a:gd name="connsiteY34" fmla="*/ 793897 h 4815840"/>
              <a:gd name="connsiteX35" fmla="*/ 11836460 w 12192001"/>
              <a:gd name="connsiteY35" fmla="*/ 571943 h 4815840"/>
              <a:gd name="connsiteX36" fmla="*/ 11624371 w 12192001"/>
              <a:gd name="connsiteY36" fmla="*/ 349989 h 4815840"/>
              <a:gd name="connsiteX37" fmla="*/ 0 w 12192001"/>
              <a:gd name="connsiteY37" fmla="*/ 0 h 4815840"/>
              <a:gd name="connsiteX38" fmla="*/ 12192001 w 12192001"/>
              <a:gd name="connsiteY38" fmla="*/ 0 h 4815840"/>
              <a:gd name="connsiteX39" fmla="*/ 12192001 w 12192001"/>
              <a:gd name="connsiteY39" fmla="*/ 4815840 h 4815840"/>
              <a:gd name="connsiteX40" fmla="*/ 0 w 12192001"/>
              <a:gd name="connsiteY40" fmla="*/ 4815840 h 4815840"/>
              <a:gd name="connsiteX41" fmla="*/ 0 w 12192001"/>
              <a:gd name="connsiteY4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767372 w 12192001"/>
              <a:gd name="connsiteY15" fmla="*/ 615325 h 4815840"/>
              <a:gd name="connsiteX16" fmla="*/ 11507578 w 12192001"/>
              <a:gd name="connsiteY16" fmla="*/ 641481 h 4815840"/>
              <a:gd name="connsiteX17" fmla="*/ 11481927 w 12192001"/>
              <a:gd name="connsiteY17" fmla="*/ 615325 h 4815840"/>
              <a:gd name="connsiteX18" fmla="*/ 11481927 w 12192001"/>
              <a:gd name="connsiteY18" fmla="*/ 611858 h 4815840"/>
              <a:gd name="connsiteX19" fmla="*/ 11481927 w 12192001"/>
              <a:gd name="connsiteY19" fmla="*/ 609076 h 4815840"/>
              <a:gd name="connsiteX20" fmla="*/ 11481926 w 12192001"/>
              <a:gd name="connsiteY20" fmla="*/ 609076 h 4815840"/>
              <a:gd name="connsiteX21" fmla="*/ 11480356 w 12192001"/>
              <a:gd name="connsiteY21" fmla="*/ 524982 h 4815840"/>
              <a:gd name="connsiteX22" fmla="*/ 11479696 w 12192001"/>
              <a:gd name="connsiteY22" fmla="*/ 521721 h 4815840"/>
              <a:gd name="connsiteX23" fmla="*/ 11493943 w 12192001"/>
              <a:gd name="connsiteY23" fmla="*/ 500271 h 4815840"/>
              <a:gd name="connsiteX24" fmla="*/ 11501374 w 12192001"/>
              <a:gd name="connsiteY24" fmla="*/ 498774 h 4815840"/>
              <a:gd name="connsiteX25" fmla="*/ 11501350 w 12192001"/>
              <a:gd name="connsiteY25" fmla="*/ 498442 h 4815840"/>
              <a:gd name="connsiteX26" fmla="*/ 11528691 w 12192001"/>
              <a:gd name="connsiteY26" fmla="*/ 495886 h 4815840"/>
              <a:gd name="connsiteX27" fmla="*/ 11539182 w 12192001"/>
              <a:gd name="connsiteY27" fmla="*/ 495676 h 4815840"/>
              <a:gd name="connsiteX28" fmla="*/ 11539262 w 12192001"/>
              <a:gd name="connsiteY28" fmla="*/ 495660 h 4815840"/>
              <a:gd name="connsiteX29" fmla="*/ 11539328 w 12192001"/>
              <a:gd name="connsiteY29" fmla="*/ 495673 h 4815840"/>
              <a:gd name="connsiteX30" fmla="*/ 11540000 w 12192001"/>
              <a:gd name="connsiteY30" fmla="*/ 495660 h 4815840"/>
              <a:gd name="connsiteX31" fmla="*/ 11624371 w 12192001"/>
              <a:gd name="connsiteY31" fmla="*/ 349989 h 4815840"/>
              <a:gd name="connsiteX32" fmla="*/ 11412281 w 12192001"/>
              <a:gd name="connsiteY32" fmla="*/ 571943 h 4815840"/>
              <a:gd name="connsiteX33" fmla="*/ 11624371 w 12192001"/>
              <a:gd name="connsiteY33" fmla="*/ 793897 h 4815840"/>
              <a:gd name="connsiteX34" fmla="*/ 11836460 w 12192001"/>
              <a:gd name="connsiteY34" fmla="*/ 571943 h 4815840"/>
              <a:gd name="connsiteX35" fmla="*/ 11624371 w 12192001"/>
              <a:gd name="connsiteY35" fmla="*/ 349989 h 4815840"/>
              <a:gd name="connsiteX36" fmla="*/ 0 w 12192001"/>
              <a:gd name="connsiteY36" fmla="*/ 0 h 4815840"/>
              <a:gd name="connsiteX37" fmla="*/ 12192001 w 12192001"/>
              <a:gd name="connsiteY37" fmla="*/ 0 h 4815840"/>
              <a:gd name="connsiteX38" fmla="*/ 12192001 w 12192001"/>
              <a:gd name="connsiteY38" fmla="*/ 4815840 h 4815840"/>
              <a:gd name="connsiteX39" fmla="*/ 0 w 12192001"/>
              <a:gd name="connsiteY39" fmla="*/ 4815840 h 4815840"/>
              <a:gd name="connsiteX40" fmla="*/ 0 w 12192001"/>
              <a:gd name="connsiteY4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507578 w 12192001"/>
              <a:gd name="connsiteY15" fmla="*/ 641481 h 4815840"/>
              <a:gd name="connsiteX16" fmla="*/ 11481927 w 12192001"/>
              <a:gd name="connsiteY16" fmla="*/ 615325 h 4815840"/>
              <a:gd name="connsiteX17" fmla="*/ 11481927 w 12192001"/>
              <a:gd name="connsiteY17" fmla="*/ 611858 h 4815840"/>
              <a:gd name="connsiteX18" fmla="*/ 11481927 w 12192001"/>
              <a:gd name="connsiteY18" fmla="*/ 609076 h 4815840"/>
              <a:gd name="connsiteX19" fmla="*/ 11481926 w 12192001"/>
              <a:gd name="connsiteY19" fmla="*/ 609076 h 4815840"/>
              <a:gd name="connsiteX20" fmla="*/ 11480356 w 12192001"/>
              <a:gd name="connsiteY20" fmla="*/ 524982 h 4815840"/>
              <a:gd name="connsiteX21" fmla="*/ 11479696 w 12192001"/>
              <a:gd name="connsiteY21" fmla="*/ 521721 h 4815840"/>
              <a:gd name="connsiteX22" fmla="*/ 11493943 w 12192001"/>
              <a:gd name="connsiteY22" fmla="*/ 500271 h 4815840"/>
              <a:gd name="connsiteX23" fmla="*/ 11501374 w 12192001"/>
              <a:gd name="connsiteY23" fmla="*/ 498774 h 4815840"/>
              <a:gd name="connsiteX24" fmla="*/ 11501350 w 12192001"/>
              <a:gd name="connsiteY24" fmla="*/ 498442 h 4815840"/>
              <a:gd name="connsiteX25" fmla="*/ 11528691 w 12192001"/>
              <a:gd name="connsiteY25" fmla="*/ 495886 h 4815840"/>
              <a:gd name="connsiteX26" fmla="*/ 11539182 w 12192001"/>
              <a:gd name="connsiteY26" fmla="*/ 495676 h 4815840"/>
              <a:gd name="connsiteX27" fmla="*/ 11539262 w 12192001"/>
              <a:gd name="connsiteY27" fmla="*/ 495660 h 4815840"/>
              <a:gd name="connsiteX28" fmla="*/ 11539328 w 12192001"/>
              <a:gd name="connsiteY28" fmla="*/ 495673 h 4815840"/>
              <a:gd name="connsiteX29" fmla="*/ 11540000 w 12192001"/>
              <a:gd name="connsiteY29" fmla="*/ 495660 h 4815840"/>
              <a:gd name="connsiteX30" fmla="*/ 11624371 w 12192001"/>
              <a:gd name="connsiteY30" fmla="*/ 349989 h 4815840"/>
              <a:gd name="connsiteX31" fmla="*/ 11412281 w 12192001"/>
              <a:gd name="connsiteY31" fmla="*/ 571943 h 4815840"/>
              <a:gd name="connsiteX32" fmla="*/ 11624371 w 12192001"/>
              <a:gd name="connsiteY32" fmla="*/ 793897 h 4815840"/>
              <a:gd name="connsiteX33" fmla="*/ 11836460 w 12192001"/>
              <a:gd name="connsiteY33" fmla="*/ 571943 h 4815840"/>
              <a:gd name="connsiteX34" fmla="*/ 11624371 w 12192001"/>
              <a:gd name="connsiteY34" fmla="*/ 349989 h 4815840"/>
              <a:gd name="connsiteX35" fmla="*/ 0 w 12192001"/>
              <a:gd name="connsiteY35" fmla="*/ 0 h 4815840"/>
              <a:gd name="connsiteX36" fmla="*/ 12192001 w 12192001"/>
              <a:gd name="connsiteY36" fmla="*/ 0 h 4815840"/>
              <a:gd name="connsiteX37" fmla="*/ 12192001 w 12192001"/>
              <a:gd name="connsiteY37" fmla="*/ 4815840 h 4815840"/>
              <a:gd name="connsiteX38" fmla="*/ 0 w 12192001"/>
              <a:gd name="connsiteY38" fmla="*/ 4815840 h 4815840"/>
              <a:gd name="connsiteX39" fmla="*/ 0 w 12192001"/>
              <a:gd name="connsiteY3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507578 w 12192001"/>
              <a:gd name="connsiteY14" fmla="*/ 641481 h 4815840"/>
              <a:gd name="connsiteX15" fmla="*/ 11481927 w 12192001"/>
              <a:gd name="connsiteY15" fmla="*/ 615325 h 4815840"/>
              <a:gd name="connsiteX16" fmla="*/ 11481927 w 12192001"/>
              <a:gd name="connsiteY16" fmla="*/ 611858 h 4815840"/>
              <a:gd name="connsiteX17" fmla="*/ 11481927 w 12192001"/>
              <a:gd name="connsiteY17" fmla="*/ 609076 h 4815840"/>
              <a:gd name="connsiteX18" fmla="*/ 11481926 w 12192001"/>
              <a:gd name="connsiteY18" fmla="*/ 609076 h 4815840"/>
              <a:gd name="connsiteX19" fmla="*/ 11480356 w 12192001"/>
              <a:gd name="connsiteY19" fmla="*/ 524982 h 4815840"/>
              <a:gd name="connsiteX20" fmla="*/ 11479696 w 12192001"/>
              <a:gd name="connsiteY20" fmla="*/ 521721 h 4815840"/>
              <a:gd name="connsiteX21" fmla="*/ 11493943 w 12192001"/>
              <a:gd name="connsiteY21" fmla="*/ 500271 h 4815840"/>
              <a:gd name="connsiteX22" fmla="*/ 11501374 w 12192001"/>
              <a:gd name="connsiteY22" fmla="*/ 498774 h 4815840"/>
              <a:gd name="connsiteX23" fmla="*/ 11501350 w 12192001"/>
              <a:gd name="connsiteY23" fmla="*/ 498442 h 4815840"/>
              <a:gd name="connsiteX24" fmla="*/ 11528691 w 12192001"/>
              <a:gd name="connsiteY24" fmla="*/ 495886 h 4815840"/>
              <a:gd name="connsiteX25" fmla="*/ 11539182 w 12192001"/>
              <a:gd name="connsiteY25" fmla="*/ 495676 h 4815840"/>
              <a:gd name="connsiteX26" fmla="*/ 11539262 w 12192001"/>
              <a:gd name="connsiteY26" fmla="*/ 495660 h 4815840"/>
              <a:gd name="connsiteX27" fmla="*/ 11539328 w 12192001"/>
              <a:gd name="connsiteY27" fmla="*/ 495673 h 4815840"/>
              <a:gd name="connsiteX28" fmla="*/ 11540000 w 12192001"/>
              <a:gd name="connsiteY28" fmla="*/ 495660 h 4815840"/>
              <a:gd name="connsiteX29" fmla="*/ 11624371 w 12192001"/>
              <a:gd name="connsiteY29" fmla="*/ 349989 h 4815840"/>
              <a:gd name="connsiteX30" fmla="*/ 11412281 w 12192001"/>
              <a:gd name="connsiteY30" fmla="*/ 571943 h 4815840"/>
              <a:gd name="connsiteX31" fmla="*/ 11624371 w 12192001"/>
              <a:gd name="connsiteY31" fmla="*/ 793897 h 4815840"/>
              <a:gd name="connsiteX32" fmla="*/ 11836460 w 12192001"/>
              <a:gd name="connsiteY32" fmla="*/ 571943 h 4815840"/>
              <a:gd name="connsiteX33" fmla="*/ 11624371 w 12192001"/>
              <a:gd name="connsiteY33" fmla="*/ 349989 h 4815840"/>
              <a:gd name="connsiteX34" fmla="*/ 0 w 12192001"/>
              <a:gd name="connsiteY34" fmla="*/ 0 h 4815840"/>
              <a:gd name="connsiteX35" fmla="*/ 12192001 w 12192001"/>
              <a:gd name="connsiteY35" fmla="*/ 0 h 4815840"/>
              <a:gd name="connsiteX36" fmla="*/ 12192001 w 12192001"/>
              <a:gd name="connsiteY36" fmla="*/ 4815840 h 4815840"/>
              <a:gd name="connsiteX37" fmla="*/ 0 w 12192001"/>
              <a:gd name="connsiteY37" fmla="*/ 4815840 h 4815840"/>
              <a:gd name="connsiteX38" fmla="*/ 0 w 12192001"/>
              <a:gd name="connsiteY3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507578 w 12192001"/>
              <a:gd name="connsiteY13" fmla="*/ 641481 h 4815840"/>
              <a:gd name="connsiteX14" fmla="*/ 11481927 w 12192001"/>
              <a:gd name="connsiteY14" fmla="*/ 615325 h 4815840"/>
              <a:gd name="connsiteX15" fmla="*/ 11481927 w 12192001"/>
              <a:gd name="connsiteY15" fmla="*/ 611858 h 4815840"/>
              <a:gd name="connsiteX16" fmla="*/ 11481927 w 12192001"/>
              <a:gd name="connsiteY16" fmla="*/ 609076 h 4815840"/>
              <a:gd name="connsiteX17" fmla="*/ 11481926 w 12192001"/>
              <a:gd name="connsiteY17" fmla="*/ 609076 h 4815840"/>
              <a:gd name="connsiteX18" fmla="*/ 11480356 w 12192001"/>
              <a:gd name="connsiteY18" fmla="*/ 524982 h 4815840"/>
              <a:gd name="connsiteX19" fmla="*/ 11479696 w 12192001"/>
              <a:gd name="connsiteY19" fmla="*/ 521721 h 4815840"/>
              <a:gd name="connsiteX20" fmla="*/ 11493943 w 12192001"/>
              <a:gd name="connsiteY20" fmla="*/ 500271 h 4815840"/>
              <a:gd name="connsiteX21" fmla="*/ 11501374 w 12192001"/>
              <a:gd name="connsiteY21" fmla="*/ 498774 h 4815840"/>
              <a:gd name="connsiteX22" fmla="*/ 11501350 w 12192001"/>
              <a:gd name="connsiteY22" fmla="*/ 498442 h 4815840"/>
              <a:gd name="connsiteX23" fmla="*/ 11528691 w 12192001"/>
              <a:gd name="connsiteY23" fmla="*/ 495886 h 4815840"/>
              <a:gd name="connsiteX24" fmla="*/ 11539182 w 12192001"/>
              <a:gd name="connsiteY24" fmla="*/ 495676 h 4815840"/>
              <a:gd name="connsiteX25" fmla="*/ 11539262 w 12192001"/>
              <a:gd name="connsiteY25" fmla="*/ 495660 h 4815840"/>
              <a:gd name="connsiteX26" fmla="*/ 11539328 w 12192001"/>
              <a:gd name="connsiteY26" fmla="*/ 495673 h 4815840"/>
              <a:gd name="connsiteX27" fmla="*/ 11540000 w 12192001"/>
              <a:gd name="connsiteY27" fmla="*/ 495660 h 4815840"/>
              <a:gd name="connsiteX28" fmla="*/ 11624371 w 12192001"/>
              <a:gd name="connsiteY28" fmla="*/ 349989 h 4815840"/>
              <a:gd name="connsiteX29" fmla="*/ 11412281 w 12192001"/>
              <a:gd name="connsiteY29" fmla="*/ 571943 h 4815840"/>
              <a:gd name="connsiteX30" fmla="*/ 11624371 w 12192001"/>
              <a:gd name="connsiteY30" fmla="*/ 793897 h 4815840"/>
              <a:gd name="connsiteX31" fmla="*/ 11836460 w 12192001"/>
              <a:gd name="connsiteY31" fmla="*/ 571943 h 4815840"/>
              <a:gd name="connsiteX32" fmla="*/ 11624371 w 12192001"/>
              <a:gd name="connsiteY32" fmla="*/ 349989 h 4815840"/>
              <a:gd name="connsiteX33" fmla="*/ 0 w 12192001"/>
              <a:gd name="connsiteY33" fmla="*/ 0 h 4815840"/>
              <a:gd name="connsiteX34" fmla="*/ 12192001 w 12192001"/>
              <a:gd name="connsiteY34" fmla="*/ 0 h 4815840"/>
              <a:gd name="connsiteX35" fmla="*/ 12192001 w 12192001"/>
              <a:gd name="connsiteY35" fmla="*/ 4815840 h 4815840"/>
              <a:gd name="connsiteX36" fmla="*/ 0 w 12192001"/>
              <a:gd name="connsiteY36" fmla="*/ 4815840 h 4815840"/>
              <a:gd name="connsiteX37" fmla="*/ 0 w 12192001"/>
              <a:gd name="connsiteY3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1926 w 12192001"/>
              <a:gd name="connsiteY16" fmla="*/ 609076 h 4815840"/>
              <a:gd name="connsiteX17" fmla="*/ 11480356 w 12192001"/>
              <a:gd name="connsiteY17" fmla="*/ 524982 h 4815840"/>
              <a:gd name="connsiteX18" fmla="*/ 11479696 w 12192001"/>
              <a:gd name="connsiteY18" fmla="*/ 521721 h 4815840"/>
              <a:gd name="connsiteX19" fmla="*/ 11493943 w 12192001"/>
              <a:gd name="connsiteY19" fmla="*/ 500271 h 4815840"/>
              <a:gd name="connsiteX20" fmla="*/ 11501374 w 12192001"/>
              <a:gd name="connsiteY20" fmla="*/ 498774 h 4815840"/>
              <a:gd name="connsiteX21" fmla="*/ 11501350 w 12192001"/>
              <a:gd name="connsiteY21" fmla="*/ 498442 h 4815840"/>
              <a:gd name="connsiteX22" fmla="*/ 11528691 w 12192001"/>
              <a:gd name="connsiteY22" fmla="*/ 495886 h 4815840"/>
              <a:gd name="connsiteX23" fmla="*/ 11539182 w 12192001"/>
              <a:gd name="connsiteY23" fmla="*/ 495676 h 4815840"/>
              <a:gd name="connsiteX24" fmla="*/ 11539262 w 12192001"/>
              <a:gd name="connsiteY24" fmla="*/ 495660 h 4815840"/>
              <a:gd name="connsiteX25" fmla="*/ 11539328 w 12192001"/>
              <a:gd name="connsiteY25" fmla="*/ 495673 h 4815840"/>
              <a:gd name="connsiteX26" fmla="*/ 11540000 w 12192001"/>
              <a:gd name="connsiteY26" fmla="*/ 495660 h 4815840"/>
              <a:gd name="connsiteX27" fmla="*/ 11624371 w 12192001"/>
              <a:gd name="connsiteY27" fmla="*/ 349989 h 4815840"/>
              <a:gd name="connsiteX28" fmla="*/ 11412281 w 12192001"/>
              <a:gd name="connsiteY28" fmla="*/ 571943 h 4815840"/>
              <a:gd name="connsiteX29" fmla="*/ 11624371 w 12192001"/>
              <a:gd name="connsiteY29" fmla="*/ 793897 h 4815840"/>
              <a:gd name="connsiteX30" fmla="*/ 11836460 w 12192001"/>
              <a:gd name="connsiteY30" fmla="*/ 571943 h 4815840"/>
              <a:gd name="connsiteX31" fmla="*/ 11624371 w 12192001"/>
              <a:gd name="connsiteY31" fmla="*/ 349989 h 4815840"/>
              <a:gd name="connsiteX32" fmla="*/ 0 w 12192001"/>
              <a:gd name="connsiteY32" fmla="*/ 0 h 4815840"/>
              <a:gd name="connsiteX33" fmla="*/ 12192001 w 12192001"/>
              <a:gd name="connsiteY33" fmla="*/ 0 h 4815840"/>
              <a:gd name="connsiteX34" fmla="*/ 12192001 w 12192001"/>
              <a:gd name="connsiteY34" fmla="*/ 4815840 h 4815840"/>
              <a:gd name="connsiteX35" fmla="*/ 0 w 12192001"/>
              <a:gd name="connsiteY35" fmla="*/ 4815840 h 4815840"/>
              <a:gd name="connsiteX36" fmla="*/ 0 w 12192001"/>
              <a:gd name="connsiteY3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0356 w 12192001"/>
              <a:gd name="connsiteY16" fmla="*/ 524982 h 4815840"/>
              <a:gd name="connsiteX17" fmla="*/ 11479696 w 12192001"/>
              <a:gd name="connsiteY17" fmla="*/ 521721 h 4815840"/>
              <a:gd name="connsiteX18" fmla="*/ 11493943 w 12192001"/>
              <a:gd name="connsiteY18" fmla="*/ 500271 h 4815840"/>
              <a:gd name="connsiteX19" fmla="*/ 11501374 w 12192001"/>
              <a:gd name="connsiteY19" fmla="*/ 498774 h 4815840"/>
              <a:gd name="connsiteX20" fmla="*/ 11501350 w 12192001"/>
              <a:gd name="connsiteY20" fmla="*/ 498442 h 4815840"/>
              <a:gd name="connsiteX21" fmla="*/ 11528691 w 12192001"/>
              <a:gd name="connsiteY21" fmla="*/ 495886 h 4815840"/>
              <a:gd name="connsiteX22" fmla="*/ 11539182 w 12192001"/>
              <a:gd name="connsiteY22" fmla="*/ 495676 h 4815840"/>
              <a:gd name="connsiteX23" fmla="*/ 11539262 w 12192001"/>
              <a:gd name="connsiteY23" fmla="*/ 495660 h 4815840"/>
              <a:gd name="connsiteX24" fmla="*/ 11539328 w 12192001"/>
              <a:gd name="connsiteY24" fmla="*/ 495673 h 4815840"/>
              <a:gd name="connsiteX25" fmla="*/ 11540000 w 12192001"/>
              <a:gd name="connsiteY25" fmla="*/ 495660 h 4815840"/>
              <a:gd name="connsiteX26" fmla="*/ 11624371 w 12192001"/>
              <a:gd name="connsiteY26" fmla="*/ 349989 h 4815840"/>
              <a:gd name="connsiteX27" fmla="*/ 11412281 w 12192001"/>
              <a:gd name="connsiteY27" fmla="*/ 571943 h 4815840"/>
              <a:gd name="connsiteX28" fmla="*/ 11624371 w 12192001"/>
              <a:gd name="connsiteY28" fmla="*/ 793897 h 4815840"/>
              <a:gd name="connsiteX29" fmla="*/ 11836460 w 12192001"/>
              <a:gd name="connsiteY29" fmla="*/ 571943 h 4815840"/>
              <a:gd name="connsiteX30" fmla="*/ 11624371 w 12192001"/>
              <a:gd name="connsiteY30" fmla="*/ 349989 h 4815840"/>
              <a:gd name="connsiteX31" fmla="*/ 0 w 12192001"/>
              <a:gd name="connsiteY31" fmla="*/ 0 h 4815840"/>
              <a:gd name="connsiteX32" fmla="*/ 12192001 w 12192001"/>
              <a:gd name="connsiteY32" fmla="*/ 0 h 4815840"/>
              <a:gd name="connsiteX33" fmla="*/ 12192001 w 12192001"/>
              <a:gd name="connsiteY33" fmla="*/ 4815840 h 4815840"/>
              <a:gd name="connsiteX34" fmla="*/ 0 w 12192001"/>
              <a:gd name="connsiteY34" fmla="*/ 4815840 h 4815840"/>
              <a:gd name="connsiteX35" fmla="*/ 0 w 12192001"/>
              <a:gd name="connsiteY3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1927 w 12192001"/>
              <a:gd name="connsiteY14" fmla="*/ 609076 h 4815840"/>
              <a:gd name="connsiteX15" fmla="*/ 11480356 w 12192001"/>
              <a:gd name="connsiteY15" fmla="*/ 524982 h 4815840"/>
              <a:gd name="connsiteX16" fmla="*/ 11479696 w 12192001"/>
              <a:gd name="connsiteY16" fmla="*/ 521721 h 4815840"/>
              <a:gd name="connsiteX17" fmla="*/ 11493943 w 12192001"/>
              <a:gd name="connsiteY17" fmla="*/ 500271 h 4815840"/>
              <a:gd name="connsiteX18" fmla="*/ 11501374 w 12192001"/>
              <a:gd name="connsiteY18" fmla="*/ 498774 h 4815840"/>
              <a:gd name="connsiteX19" fmla="*/ 11501350 w 12192001"/>
              <a:gd name="connsiteY19" fmla="*/ 498442 h 4815840"/>
              <a:gd name="connsiteX20" fmla="*/ 11528691 w 12192001"/>
              <a:gd name="connsiteY20" fmla="*/ 495886 h 4815840"/>
              <a:gd name="connsiteX21" fmla="*/ 11539182 w 12192001"/>
              <a:gd name="connsiteY21" fmla="*/ 495676 h 4815840"/>
              <a:gd name="connsiteX22" fmla="*/ 11539262 w 12192001"/>
              <a:gd name="connsiteY22" fmla="*/ 495660 h 4815840"/>
              <a:gd name="connsiteX23" fmla="*/ 11539328 w 12192001"/>
              <a:gd name="connsiteY23" fmla="*/ 495673 h 4815840"/>
              <a:gd name="connsiteX24" fmla="*/ 11540000 w 12192001"/>
              <a:gd name="connsiteY24" fmla="*/ 495660 h 4815840"/>
              <a:gd name="connsiteX25" fmla="*/ 11624371 w 12192001"/>
              <a:gd name="connsiteY25" fmla="*/ 349989 h 4815840"/>
              <a:gd name="connsiteX26" fmla="*/ 11412281 w 12192001"/>
              <a:gd name="connsiteY26" fmla="*/ 571943 h 4815840"/>
              <a:gd name="connsiteX27" fmla="*/ 11624371 w 12192001"/>
              <a:gd name="connsiteY27" fmla="*/ 793897 h 4815840"/>
              <a:gd name="connsiteX28" fmla="*/ 11836460 w 12192001"/>
              <a:gd name="connsiteY28" fmla="*/ 571943 h 4815840"/>
              <a:gd name="connsiteX29" fmla="*/ 11624371 w 12192001"/>
              <a:gd name="connsiteY29" fmla="*/ 349989 h 4815840"/>
              <a:gd name="connsiteX30" fmla="*/ 0 w 12192001"/>
              <a:gd name="connsiteY30" fmla="*/ 0 h 4815840"/>
              <a:gd name="connsiteX31" fmla="*/ 12192001 w 12192001"/>
              <a:gd name="connsiteY31" fmla="*/ 0 h 4815840"/>
              <a:gd name="connsiteX32" fmla="*/ 12192001 w 12192001"/>
              <a:gd name="connsiteY32" fmla="*/ 4815840 h 4815840"/>
              <a:gd name="connsiteX33" fmla="*/ 0 w 12192001"/>
              <a:gd name="connsiteY33" fmla="*/ 4815840 h 4815840"/>
              <a:gd name="connsiteX34" fmla="*/ 0 w 12192001"/>
              <a:gd name="connsiteY3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0356 w 12192001"/>
              <a:gd name="connsiteY14" fmla="*/ 524982 h 4815840"/>
              <a:gd name="connsiteX15" fmla="*/ 11479696 w 12192001"/>
              <a:gd name="connsiteY15" fmla="*/ 521721 h 4815840"/>
              <a:gd name="connsiteX16" fmla="*/ 11493943 w 12192001"/>
              <a:gd name="connsiteY16" fmla="*/ 500271 h 4815840"/>
              <a:gd name="connsiteX17" fmla="*/ 11501374 w 12192001"/>
              <a:gd name="connsiteY17" fmla="*/ 498774 h 4815840"/>
              <a:gd name="connsiteX18" fmla="*/ 11501350 w 12192001"/>
              <a:gd name="connsiteY18" fmla="*/ 498442 h 4815840"/>
              <a:gd name="connsiteX19" fmla="*/ 11528691 w 12192001"/>
              <a:gd name="connsiteY19" fmla="*/ 495886 h 4815840"/>
              <a:gd name="connsiteX20" fmla="*/ 11539182 w 12192001"/>
              <a:gd name="connsiteY20" fmla="*/ 495676 h 4815840"/>
              <a:gd name="connsiteX21" fmla="*/ 11539262 w 12192001"/>
              <a:gd name="connsiteY21" fmla="*/ 495660 h 4815840"/>
              <a:gd name="connsiteX22" fmla="*/ 11539328 w 12192001"/>
              <a:gd name="connsiteY22" fmla="*/ 495673 h 4815840"/>
              <a:gd name="connsiteX23" fmla="*/ 11540000 w 12192001"/>
              <a:gd name="connsiteY23" fmla="*/ 495660 h 4815840"/>
              <a:gd name="connsiteX24" fmla="*/ 11624371 w 12192001"/>
              <a:gd name="connsiteY24" fmla="*/ 349989 h 4815840"/>
              <a:gd name="connsiteX25" fmla="*/ 11412281 w 12192001"/>
              <a:gd name="connsiteY25" fmla="*/ 571943 h 4815840"/>
              <a:gd name="connsiteX26" fmla="*/ 11624371 w 12192001"/>
              <a:gd name="connsiteY26" fmla="*/ 793897 h 4815840"/>
              <a:gd name="connsiteX27" fmla="*/ 11836460 w 12192001"/>
              <a:gd name="connsiteY27" fmla="*/ 571943 h 4815840"/>
              <a:gd name="connsiteX28" fmla="*/ 11624371 w 12192001"/>
              <a:gd name="connsiteY28" fmla="*/ 349989 h 4815840"/>
              <a:gd name="connsiteX29" fmla="*/ 0 w 12192001"/>
              <a:gd name="connsiteY29" fmla="*/ 0 h 4815840"/>
              <a:gd name="connsiteX30" fmla="*/ 12192001 w 12192001"/>
              <a:gd name="connsiteY30" fmla="*/ 0 h 4815840"/>
              <a:gd name="connsiteX31" fmla="*/ 12192001 w 12192001"/>
              <a:gd name="connsiteY31" fmla="*/ 4815840 h 4815840"/>
              <a:gd name="connsiteX32" fmla="*/ 0 w 12192001"/>
              <a:gd name="connsiteY32" fmla="*/ 4815840 h 4815840"/>
              <a:gd name="connsiteX33" fmla="*/ 0 w 12192001"/>
              <a:gd name="connsiteY3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0356 w 12192001"/>
              <a:gd name="connsiteY13" fmla="*/ 524982 h 4815840"/>
              <a:gd name="connsiteX14" fmla="*/ 11479696 w 12192001"/>
              <a:gd name="connsiteY14" fmla="*/ 521721 h 4815840"/>
              <a:gd name="connsiteX15" fmla="*/ 11493943 w 12192001"/>
              <a:gd name="connsiteY15" fmla="*/ 500271 h 4815840"/>
              <a:gd name="connsiteX16" fmla="*/ 11501374 w 12192001"/>
              <a:gd name="connsiteY16" fmla="*/ 498774 h 4815840"/>
              <a:gd name="connsiteX17" fmla="*/ 11501350 w 12192001"/>
              <a:gd name="connsiteY17" fmla="*/ 498442 h 4815840"/>
              <a:gd name="connsiteX18" fmla="*/ 11528691 w 12192001"/>
              <a:gd name="connsiteY18" fmla="*/ 495886 h 4815840"/>
              <a:gd name="connsiteX19" fmla="*/ 11539182 w 12192001"/>
              <a:gd name="connsiteY19" fmla="*/ 495676 h 4815840"/>
              <a:gd name="connsiteX20" fmla="*/ 11539262 w 12192001"/>
              <a:gd name="connsiteY20" fmla="*/ 495660 h 4815840"/>
              <a:gd name="connsiteX21" fmla="*/ 11539328 w 12192001"/>
              <a:gd name="connsiteY21" fmla="*/ 495673 h 4815840"/>
              <a:gd name="connsiteX22" fmla="*/ 11540000 w 12192001"/>
              <a:gd name="connsiteY22" fmla="*/ 495660 h 4815840"/>
              <a:gd name="connsiteX23" fmla="*/ 11624371 w 12192001"/>
              <a:gd name="connsiteY23" fmla="*/ 349989 h 4815840"/>
              <a:gd name="connsiteX24" fmla="*/ 11412281 w 12192001"/>
              <a:gd name="connsiteY24" fmla="*/ 571943 h 4815840"/>
              <a:gd name="connsiteX25" fmla="*/ 11624371 w 12192001"/>
              <a:gd name="connsiteY25" fmla="*/ 793897 h 4815840"/>
              <a:gd name="connsiteX26" fmla="*/ 11836460 w 12192001"/>
              <a:gd name="connsiteY26" fmla="*/ 571943 h 4815840"/>
              <a:gd name="connsiteX27" fmla="*/ 11624371 w 12192001"/>
              <a:gd name="connsiteY27" fmla="*/ 349989 h 4815840"/>
              <a:gd name="connsiteX28" fmla="*/ 0 w 12192001"/>
              <a:gd name="connsiteY28" fmla="*/ 0 h 4815840"/>
              <a:gd name="connsiteX29" fmla="*/ 12192001 w 12192001"/>
              <a:gd name="connsiteY29" fmla="*/ 0 h 4815840"/>
              <a:gd name="connsiteX30" fmla="*/ 12192001 w 12192001"/>
              <a:gd name="connsiteY30" fmla="*/ 4815840 h 4815840"/>
              <a:gd name="connsiteX31" fmla="*/ 0 w 12192001"/>
              <a:gd name="connsiteY31" fmla="*/ 4815840 h 4815840"/>
              <a:gd name="connsiteX32" fmla="*/ 0 w 12192001"/>
              <a:gd name="connsiteY3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1927 w 12192001"/>
              <a:gd name="connsiteY11" fmla="*/ 615325 h 4815840"/>
              <a:gd name="connsiteX12" fmla="*/ 11480356 w 12192001"/>
              <a:gd name="connsiteY12" fmla="*/ 524982 h 4815840"/>
              <a:gd name="connsiteX13" fmla="*/ 11479696 w 12192001"/>
              <a:gd name="connsiteY13" fmla="*/ 521721 h 4815840"/>
              <a:gd name="connsiteX14" fmla="*/ 11493943 w 12192001"/>
              <a:gd name="connsiteY14" fmla="*/ 500271 h 4815840"/>
              <a:gd name="connsiteX15" fmla="*/ 11501374 w 12192001"/>
              <a:gd name="connsiteY15" fmla="*/ 498774 h 4815840"/>
              <a:gd name="connsiteX16" fmla="*/ 11501350 w 12192001"/>
              <a:gd name="connsiteY16" fmla="*/ 498442 h 4815840"/>
              <a:gd name="connsiteX17" fmla="*/ 11528691 w 12192001"/>
              <a:gd name="connsiteY17" fmla="*/ 495886 h 4815840"/>
              <a:gd name="connsiteX18" fmla="*/ 11539182 w 12192001"/>
              <a:gd name="connsiteY18" fmla="*/ 495676 h 4815840"/>
              <a:gd name="connsiteX19" fmla="*/ 11539262 w 12192001"/>
              <a:gd name="connsiteY19" fmla="*/ 495660 h 4815840"/>
              <a:gd name="connsiteX20" fmla="*/ 11539328 w 12192001"/>
              <a:gd name="connsiteY20" fmla="*/ 495673 h 4815840"/>
              <a:gd name="connsiteX21" fmla="*/ 11540000 w 12192001"/>
              <a:gd name="connsiteY21" fmla="*/ 495660 h 4815840"/>
              <a:gd name="connsiteX22" fmla="*/ 11624371 w 12192001"/>
              <a:gd name="connsiteY22" fmla="*/ 349989 h 4815840"/>
              <a:gd name="connsiteX23" fmla="*/ 11412281 w 12192001"/>
              <a:gd name="connsiteY23" fmla="*/ 571943 h 4815840"/>
              <a:gd name="connsiteX24" fmla="*/ 11624371 w 12192001"/>
              <a:gd name="connsiteY24" fmla="*/ 793897 h 4815840"/>
              <a:gd name="connsiteX25" fmla="*/ 11836460 w 12192001"/>
              <a:gd name="connsiteY25" fmla="*/ 571943 h 4815840"/>
              <a:gd name="connsiteX26" fmla="*/ 11624371 w 12192001"/>
              <a:gd name="connsiteY26" fmla="*/ 349989 h 4815840"/>
              <a:gd name="connsiteX27" fmla="*/ 0 w 12192001"/>
              <a:gd name="connsiteY27" fmla="*/ 0 h 4815840"/>
              <a:gd name="connsiteX28" fmla="*/ 12192001 w 12192001"/>
              <a:gd name="connsiteY28" fmla="*/ 0 h 4815840"/>
              <a:gd name="connsiteX29" fmla="*/ 12192001 w 12192001"/>
              <a:gd name="connsiteY29" fmla="*/ 4815840 h 4815840"/>
              <a:gd name="connsiteX30" fmla="*/ 0 w 12192001"/>
              <a:gd name="connsiteY30" fmla="*/ 4815840 h 4815840"/>
              <a:gd name="connsiteX31" fmla="*/ 0 w 12192001"/>
              <a:gd name="connsiteY3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0356 w 12192001"/>
              <a:gd name="connsiteY11" fmla="*/ 524982 h 4815840"/>
              <a:gd name="connsiteX12" fmla="*/ 11479696 w 12192001"/>
              <a:gd name="connsiteY12" fmla="*/ 521721 h 4815840"/>
              <a:gd name="connsiteX13" fmla="*/ 11493943 w 12192001"/>
              <a:gd name="connsiteY13" fmla="*/ 500271 h 4815840"/>
              <a:gd name="connsiteX14" fmla="*/ 11501374 w 12192001"/>
              <a:gd name="connsiteY14" fmla="*/ 498774 h 4815840"/>
              <a:gd name="connsiteX15" fmla="*/ 11501350 w 12192001"/>
              <a:gd name="connsiteY15" fmla="*/ 498442 h 4815840"/>
              <a:gd name="connsiteX16" fmla="*/ 11528691 w 12192001"/>
              <a:gd name="connsiteY16" fmla="*/ 495886 h 4815840"/>
              <a:gd name="connsiteX17" fmla="*/ 11539182 w 12192001"/>
              <a:gd name="connsiteY17" fmla="*/ 495676 h 4815840"/>
              <a:gd name="connsiteX18" fmla="*/ 11539262 w 12192001"/>
              <a:gd name="connsiteY18" fmla="*/ 495660 h 4815840"/>
              <a:gd name="connsiteX19" fmla="*/ 11539328 w 12192001"/>
              <a:gd name="connsiteY19" fmla="*/ 495673 h 4815840"/>
              <a:gd name="connsiteX20" fmla="*/ 11540000 w 12192001"/>
              <a:gd name="connsiteY20" fmla="*/ 495660 h 4815840"/>
              <a:gd name="connsiteX21" fmla="*/ 11624371 w 12192001"/>
              <a:gd name="connsiteY21" fmla="*/ 349989 h 4815840"/>
              <a:gd name="connsiteX22" fmla="*/ 11412281 w 12192001"/>
              <a:gd name="connsiteY22" fmla="*/ 571943 h 4815840"/>
              <a:gd name="connsiteX23" fmla="*/ 11624371 w 12192001"/>
              <a:gd name="connsiteY23" fmla="*/ 793897 h 4815840"/>
              <a:gd name="connsiteX24" fmla="*/ 11836460 w 12192001"/>
              <a:gd name="connsiteY24" fmla="*/ 571943 h 4815840"/>
              <a:gd name="connsiteX25" fmla="*/ 11624371 w 12192001"/>
              <a:gd name="connsiteY25" fmla="*/ 349989 h 4815840"/>
              <a:gd name="connsiteX26" fmla="*/ 0 w 12192001"/>
              <a:gd name="connsiteY26" fmla="*/ 0 h 4815840"/>
              <a:gd name="connsiteX27" fmla="*/ 12192001 w 12192001"/>
              <a:gd name="connsiteY27" fmla="*/ 0 h 4815840"/>
              <a:gd name="connsiteX28" fmla="*/ 12192001 w 12192001"/>
              <a:gd name="connsiteY28" fmla="*/ 4815840 h 4815840"/>
              <a:gd name="connsiteX29" fmla="*/ 0 w 12192001"/>
              <a:gd name="connsiteY29" fmla="*/ 4815840 h 4815840"/>
              <a:gd name="connsiteX30" fmla="*/ 0 w 12192001"/>
              <a:gd name="connsiteY3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480356 w 12192001"/>
              <a:gd name="connsiteY10" fmla="*/ 524982 h 4815840"/>
              <a:gd name="connsiteX11" fmla="*/ 11479696 w 12192001"/>
              <a:gd name="connsiteY11" fmla="*/ 521721 h 4815840"/>
              <a:gd name="connsiteX12" fmla="*/ 11493943 w 12192001"/>
              <a:gd name="connsiteY12" fmla="*/ 500271 h 4815840"/>
              <a:gd name="connsiteX13" fmla="*/ 11501374 w 12192001"/>
              <a:gd name="connsiteY13" fmla="*/ 498774 h 4815840"/>
              <a:gd name="connsiteX14" fmla="*/ 11501350 w 12192001"/>
              <a:gd name="connsiteY14" fmla="*/ 498442 h 4815840"/>
              <a:gd name="connsiteX15" fmla="*/ 11528691 w 12192001"/>
              <a:gd name="connsiteY15" fmla="*/ 495886 h 4815840"/>
              <a:gd name="connsiteX16" fmla="*/ 11539182 w 12192001"/>
              <a:gd name="connsiteY16" fmla="*/ 495676 h 4815840"/>
              <a:gd name="connsiteX17" fmla="*/ 11539262 w 12192001"/>
              <a:gd name="connsiteY17" fmla="*/ 495660 h 4815840"/>
              <a:gd name="connsiteX18" fmla="*/ 11539328 w 12192001"/>
              <a:gd name="connsiteY18" fmla="*/ 495673 h 4815840"/>
              <a:gd name="connsiteX19" fmla="*/ 11540000 w 12192001"/>
              <a:gd name="connsiteY19" fmla="*/ 495660 h 4815840"/>
              <a:gd name="connsiteX20" fmla="*/ 11624371 w 12192001"/>
              <a:gd name="connsiteY20" fmla="*/ 349989 h 4815840"/>
              <a:gd name="connsiteX21" fmla="*/ 11412281 w 12192001"/>
              <a:gd name="connsiteY21" fmla="*/ 571943 h 4815840"/>
              <a:gd name="connsiteX22" fmla="*/ 11624371 w 12192001"/>
              <a:gd name="connsiteY22" fmla="*/ 793897 h 4815840"/>
              <a:gd name="connsiteX23" fmla="*/ 11836460 w 12192001"/>
              <a:gd name="connsiteY23" fmla="*/ 571943 h 4815840"/>
              <a:gd name="connsiteX24" fmla="*/ 11624371 w 12192001"/>
              <a:gd name="connsiteY24" fmla="*/ 349989 h 4815840"/>
              <a:gd name="connsiteX25" fmla="*/ 0 w 12192001"/>
              <a:gd name="connsiteY25" fmla="*/ 0 h 4815840"/>
              <a:gd name="connsiteX26" fmla="*/ 12192001 w 12192001"/>
              <a:gd name="connsiteY26" fmla="*/ 0 h 4815840"/>
              <a:gd name="connsiteX27" fmla="*/ 12192001 w 12192001"/>
              <a:gd name="connsiteY27" fmla="*/ 4815840 h 4815840"/>
              <a:gd name="connsiteX28" fmla="*/ 0 w 12192001"/>
              <a:gd name="connsiteY28" fmla="*/ 4815840 h 4815840"/>
              <a:gd name="connsiteX29" fmla="*/ 0 w 12192001"/>
              <a:gd name="connsiteY2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540000 w 12192001"/>
              <a:gd name="connsiteY18" fmla="*/ 495660 h 4815840"/>
              <a:gd name="connsiteX19" fmla="*/ 11624371 w 12192001"/>
              <a:gd name="connsiteY19" fmla="*/ 349989 h 4815840"/>
              <a:gd name="connsiteX20" fmla="*/ 11412281 w 12192001"/>
              <a:gd name="connsiteY20" fmla="*/ 571943 h 4815840"/>
              <a:gd name="connsiteX21" fmla="*/ 11624371 w 12192001"/>
              <a:gd name="connsiteY21" fmla="*/ 793897 h 4815840"/>
              <a:gd name="connsiteX22" fmla="*/ 11836460 w 12192001"/>
              <a:gd name="connsiteY22" fmla="*/ 571943 h 4815840"/>
              <a:gd name="connsiteX23" fmla="*/ 11624371 w 12192001"/>
              <a:gd name="connsiteY23" fmla="*/ 349989 h 4815840"/>
              <a:gd name="connsiteX24" fmla="*/ 0 w 12192001"/>
              <a:gd name="connsiteY24" fmla="*/ 0 h 4815840"/>
              <a:gd name="connsiteX25" fmla="*/ 12192001 w 12192001"/>
              <a:gd name="connsiteY25" fmla="*/ 0 h 4815840"/>
              <a:gd name="connsiteX26" fmla="*/ 12192001 w 12192001"/>
              <a:gd name="connsiteY26" fmla="*/ 4815840 h 4815840"/>
              <a:gd name="connsiteX27" fmla="*/ 0 w 12192001"/>
              <a:gd name="connsiteY27" fmla="*/ 4815840 h 4815840"/>
              <a:gd name="connsiteX28" fmla="*/ 0 w 12192001"/>
              <a:gd name="connsiteY28" fmla="*/ 0 h 4815840"/>
              <a:gd name="connsiteX0" fmla="*/ 11539328 w 12192001"/>
              <a:gd name="connsiteY0" fmla="*/ 495673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624371 w 12192001"/>
              <a:gd name="connsiteY18" fmla="*/ 349989 h 4815840"/>
              <a:gd name="connsiteX19" fmla="*/ 11412281 w 12192001"/>
              <a:gd name="connsiteY19" fmla="*/ 571943 h 4815840"/>
              <a:gd name="connsiteX20" fmla="*/ 11624371 w 12192001"/>
              <a:gd name="connsiteY20" fmla="*/ 793897 h 4815840"/>
              <a:gd name="connsiteX21" fmla="*/ 11836460 w 12192001"/>
              <a:gd name="connsiteY21" fmla="*/ 571943 h 4815840"/>
              <a:gd name="connsiteX22" fmla="*/ 11624371 w 12192001"/>
              <a:gd name="connsiteY22" fmla="*/ 349989 h 4815840"/>
              <a:gd name="connsiteX23" fmla="*/ 0 w 12192001"/>
              <a:gd name="connsiteY23" fmla="*/ 0 h 4815840"/>
              <a:gd name="connsiteX24" fmla="*/ 12192001 w 12192001"/>
              <a:gd name="connsiteY24" fmla="*/ 0 h 4815840"/>
              <a:gd name="connsiteX25" fmla="*/ 12192001 w 12192001"/>
              <a:gd name="connsiteY25" fmla="*/ 4815840 h 4815840"/>
              <a:gd name="connsiteX26" fmla="*/ 0 w 12192001"/>
              <a:gd name="connsiteY26" fmla="*/ 4815840 h 4815840"/>
              <a:gd name="connsiteX27" fmla="*/ 0 w 12192001"/>
              <a:gd name="connsiteY27" fmla="*/ 0 h 4815840"/>
              <a:gd name="connsiteX0" fmla="*/ 11539262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624371 w 12192001"/>
              <a:gd name="connsiteY17" fmla="*/ 349989 h 4815840"/>
              <a:gd name="connsiteX18" fmla="*/ 11412281 w 12192001"/>
              <a:gd name="connsiteY18" fmla="*/ 571943 h 4815840"/>
              <a:gd name="connsiteX19" fmla="*/ 11624371 w 12192001"/>
              <a:gd name="connsiteY19" fmla="*/ 793897 h 4815840"/>
              <a:gd name="connsiteX20" fmla="*/ 11836460 w 12192001"/>
              <a:gd name="connsiteY20" fmla="*/ 571943 h 4815840"/>
              <a:gd name="connsiteX21" fmla="*/ 11624371 w 12192001"/>
              <a:gd name="connsiteY21" fmla="*/ 349989 h 4815840"/>
              <a:gd name="connsiteX22" fmla="*/ 0 w 12192001"/>
              <a:gd name="connsiteY22" fmla="*/ 0 h 4815840"/>
              <a:gd name="connsiteX23" fmla="*/ 12192001 w 12192001"/>
              <a:gd name="connsiteY23" fmla="*/ 0 h 4815840"/>
              <a:gd name="connsiteX24" fmla="*/ 12192001 w 12192001"/>
              <a:gd name="connsiteY24" fmla="*/ 4815840 h 4815840"/>
              <a:gd name="connsiteX25" fmla="*/ 0 w 12192001"/>
              <a:gd name="connsiteY25" fmla="*/ 4815840 h 4815840"/>
              <a:gd name="connsiteX26" fmla="*/ 0 w 12192001"/>
              <a:gd name="connsiteY26" fmla="*/ 0 h 4815840"/>
              <a:gd name="connsiteX0" fmla="*/ 11539182 w 12192001"/>
              <a:gd name="connsiteY0" fmla="*/ 49567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624371 w 12192001"/>
              <a:gd name="connsiteY16" fmla="*/ 349989 h 4815840"/>
              <a:gd name="connsiteX17" fmla="*/ 11412281 w 12192001"/>
              <a:gd name="connsiteY17" fmla="*/ 571943 h 4815840"/>
              <a:gd name="connsiteX18" fmla="*/ 11624371 w 12192001"/>
              <a:gd name="connsiteY18" fmla="*/ 793897 h 4815840"/>
              <a:gd name="connsiteX19" fmla="*/ 11836460 w 12192001"/>
              <a:gd name="connsiteY19" fmla="*/ 571943 h 4815840"/>
              <a:gd name="connsiteX20" fmla="*/ 11624371 w 12192001"/>
              <a:gd name="connsiteY20" fmla="*/ 349989 h 4815840"/>
              <a:gd name="connsiteX21" fmla="*/ 0 w 12192001"/>
              <a:gd name="connsiteY21" fmla="*/ 0 h 4815840"/>
              <a:gd name="connsiteX22" fmla="*/ 12192001 w 12192001"/>
              <a:gd name="connsiteY22" fmla="*/ 0 h 4815840"/>
              <a:gd name="connsiteX23" fmla="*/ 12192001 w 12192001"/>
              <a:gd name="connsiteY23" fmla="*/ 4815840 h 4815840"/>
              <a:gd name="connsiteX24" fmla="*/ 0 w 12192001"/>
              <a:gd name="connsiteY24" fmla="*/ 4815840 h 4815840"/>
              <a:gd name="connsiteX25" fmla="*/ 0 w 12192001"/>
              <a:gd name="connsiteY25" fmla="*/ 0 h 4815840"/>
              <a:gd name="connsiteX0" fmla="*/ 11528691 w 12192001"/>
              <a:gd name="connsiteY0" fmla="*/ 49588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624371 w 12192001"/>
              <a:gd name="connsiteY15" fmla="*/ 349989 h 4815840"/>
              <a:gd name="connsiteX16" fmla="*/ 11412281 w 12192001"/>
              <a:gd name="connsiteY16" fmla="*/ 571943 h 4815840"/>
              <a:gd name="connsiteX17" fmla="*/ 11624371 w 12192001"/>
              <a:gd name="connsiteY17" fmla="*/ 793897 h 4815840"/>
              <a:gd name="connsiteX18" fmla="*/ 11836460 w 12192001"/>
              <a:gd name="connsiteY18" fmla="*/ 571943 h 4815840"/>
              <a:gd name="connsiteX19" fmla="*/ 11624371 w 12192001"/>
              <a:gd name="connsiteY19" fmla="*/ 349989 h 4815840"/>
              <a:gd name="connsiteX20" fmla="*/ 0 w 12192001"/>
              <a:gd name="connsiteY20" fmla="*/ 0 h 4815840"/>
              <a:gd name="connsiteX21" fmla="*/ 12192001 w 12192001"/>
              <a:gd name="connsiteY21" fmla="*/ 0 h 4815840"/>
              <a:gd name="connsiteX22" fmla="*/ 12192001 w 12192001"/>
              <a:gd name="connsiteY22" fmla="*/ 4815840 h 4815840"/>
              <a:gd name="connsiteX23" fmla="*/ 0 w 12192001"/>
              <a:gd name="connsiteY23" fmla="*/ 4815840 h 4815840"/>
              <a:gd name="connsiteX24" fmla="*/ 0 w 12192001"/>
              <a:gd name="connsiteY24"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624371 w 12192001"/>
              <a:gd name="connsiteY14" fmla="*/ 349989 h 4815840"/>
              <a:gd name="connsiteX15" fmla="*/ 11412281 w 12192001"/>
              <a:gd name="connsiteY15" fmla="*/ 571943 h 4815840"/>
              <a:gd name="connsiteX16" fmla="*/ 11624371 w 12192001"/>
              <a:gd name="connsiteY16" fmla="*/ 793897 h 4815840"/>
              <a:gd name="connsiteX17" fmla="*/ 11836460 w 12192001"/>
              <a:gd name="connsiteY17" fmla="*/ 571943 h 4815840"/>
              <a:gd name="connsiteX18" fmla="*/ 11624371 w 12192001"/>
              <a:gd name="connsiteY18" fmla="*/ 349989 h 4815840"/>
              <a:gd name="connsiteX19" fmla="*/ 0 w 12192001"/>
              <a:gd name="connsiteY19" fmla="*/ 0 h 4815840"/>
              <a:gd name="connsiteX20" fmla="*/ 12192001 w 12192001"/>
              <a:gd name="connsiteY20" fmla="*/ 0 h 4815840"/>
              <a:gd name="connsiteX21" fmla="*/ 12192001 w 12192001"/>
              <a:gd name="connsiteY21" fmla="*/ 4815840 h 4815840"/>
              <a:gd name="connsiteX22" fmla="*/ 0 w 12192001"/>
              <a:gd name="connsiteY22" fmla="*/ 4815840 h 4815840"/>
              <a:gd name="connsiteX23" fmla="*/ 0 w 12192001"/>
              <a:gd name="connsiteY23"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480356 w 12192001"/>
              <a:gd name="connsiteY8" fmla="*/ 524982 h 4815840"/>
              <a:gd name="connsiteX9" fmla="*/ 11479696 w 12192001"/>
              <a:gd name="connsiteY9" fmla="*/ 521721 h 4815840"/>
              <a:gd name="connsiteX10" fmla="*/ 11493943 w 12192001"/>
              <a:gd name="connsiteY10" fmla="*/ 500271 h 4815840"/>
              <a:gd name="connsiteX11" fmla="*/ 11501374 w 12192001"/>
              <a:gd name="connsiteY11" fmla="*/ 498774 h 4815840"/>
              <a:gd name="connsiteX12" fmla="*/ 11501350 w 12192001"/>
              <a:gd name="connsiteY12" fmla="*/ 498442 h 4815840"/>
              <a:gd name="connsiteX13" fmla="*/ 11624371 w 12192001"/>
              <a:gd name="connsiteY13" fmla="*/ 349989 h 4815840"/>
              <a:gd name="connsiteX14" fmla="*/ 11412281 w 12192001"/>
              <a:gd name="connsiteY14" fmla="*/ 571943 h 4815840"/>
              <a:gd name="connsiteX15" fmla="*/ 11624371 w 12192001"/>
              <a:gd name="connsiteY15" fmla="*/ 793897 h 4815840"/>
              <a:gd name="connsiteX16" fmla="*/ 11836460 w 12192001"/>
              <a:gd name="connsiteY16" fmla="*/ 571943 h 4815840"/>
              <a:gd name="connsiteX17" fmla="*/ 11624371 w 12192001"/>
              <a:gd name="connsiteY17" fmla="*/ 349989 h 4815840"/>
              <a:gd name="connsiteX18" fmla="*/ 0 w 12192001"/>
              <a:gd name="connsiteY18" fmla="*/ 0 h 4815840"/>
              <a:gd name="connsiteX19" fmla="*/ 12192001 w 12192001"/>
              <a:gd name="connsiteY19" fmla="*/ 0 h 4815840"/>
              <a:gd name="connsiteX20" fmla="*/ 12192001 w 12192001"/>
              <a:gd name="connsiteY20" fmla="*/ 4815840 h 4815840"/>
              <a:gd name="connsiteX21" fmla="*/ 0 w 12192001"/>
              <a:gd name="connsiteY21" fmla="*/ 4815840 h 4815840"/>
              <a:gd name="connsiteX22" fmla="*/ 0 w 12192001"/>
              <a:gd name="connsiteY22"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480356 w 12192001"/>
              <a:gd name="connsiteY7" fmla="*/ 524982 h 4815840"/>
              <a:gd name="connsiteX8" fmla="*/ 11479696 w 12192001"/>
              <a:gd name="connsiteY8" fmla="*/ 521721 h 4815840"/>
              <a:gd name="connsiteX9" fmla="*/ 11493943 w 12192001"/>
              <a:gd name="connsiteY9" fmla="*/ 500271 h 4815840"/>
              <a:gd name="connsiteX10" fmla="*/ 11501374 w 12192001"/>
              <a:gd name="connsiteY10" fmla="*/ 498774 h 4815840"/>
              <a:gd name="connsiteX11" fmla="*/ 11501350 w 12192001"/>
              <a:gd name="connsiteY11" fmla="*/ 498442 h 4815840"/>
              <a:gd name="connsiteX12" fmla="*/ 11624371 w 12192001"/>
              <a:gd name="connsiteY12" fmla="*/ 349989 h 4815840"/>
              <a:gd name="connsiteX13" fmla="*/ 11412281 w 12192001"/>
              <a:gd name="connsiteY13" fmla="*/ 571943 h 4815840"/>
              <a:gd name="connsiteX14" fmla="*/ 11624371 w 12192001"/>
              <a:gd name="connsiteY14" fmla="*/ 793897 h 4815840"/>
              <a:gd name="connsiteX15" fmla="*/ 11836460 w 12192001"/>
              <a:gd name="connsiteY15" fmla="*/ 571943 h 4815840"/>
              <a:gd name="connsiteX16" fmla="*/ 11624371 w 12192001"/>
              <a:gd name="connsiteY16" fmla="*/ 349989 h 4815840"/>
              <a:gd name="connsiteX17" fmla="*/ 0 w 12192001"/>
              <a:gd name="connsiteY17" fmla="*/ 0 h 4815840"/>
              <a:gd name="connsiteX18" fmla="*/ 12192001 w 12192001"/>
              <a:gd name="connsiteY18" fmla="*/ 0 h 4815840"/>
              <a:gd name="connsiteX19" fmla="*/ 12192001 w 12192001"/>
              <a:gd name="connsiteY19" fmla="*/ 4815840 h 4815840"/>
              <a:gd name="connsiteX20" fmla="*/ 0 w 12192001"/>
              <a:gd name="connsiteY20" fmla="*/ 4815840 h 4815840"/>
              <a:gd name="connsiteX21" fmla="*/ 0 w 12192001"/>
              <a:gd name="connsiteY21"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501350 w 12192001"/>
              <a:gd name="connsiteY10" fmla="*/ 498442 h 4815840"/>
              <a:gd name="connsiteX11" fmla="*/ 11624371 w 12192001"/>
              <a:gd name="connsiteY11" fmla="*/ 349989 h 4815840"/>
              <a:gd name="connsiteX12" fmla="*/ 11412281 w 12192001"/>
              <a:gd name="connsiteY12" fmla="*/ 571943 h 4815840"/>
              <a:gd name="connsiteX13" fmla="*/ 11624371 w 12192001"/>
              <a:gd name="connsiteY13" fmla="*/ 793897 h 4815840"/>
              <a:gd name="connsiteX14" fmla="*/ 11836460 w 12192001"/>
              <a:gd name="connsiteY14" fmla="*/ 571943 h 4815840"/>
              <a:gd name="connsiteX15" fmla="*/ 11624371 w 12192001"/>
              <a:gd name="connsiteY15" fmla="*/ 349989 h 4815840"/>
              <a:gd name="connsiteX16" fmla="*/ 0 w 12192001"/>
              <a:gd name="connsiteY16" fmla="*/ 0 h 4815840"/>
              <a:gd name="connsiteX17" fmla="*/ 12192001 w 12192001"/>
              <a:gd name="connsiteY17" fmla="*/ 0 h 4815840"/>
              <a:gd name="connsiteX18" fmla="*/ 12192001 w 12192001"/>
              <a:gd name="connsiteY18" fmla="*/ 4815840 h 4815840"/>
              <a:gd name="connsiteX19" fmla="*/ 0 w 12192001"/>
              <a:gd name="connsiteY19" fmla="*/ 4815840 h 4815840"/>
              <a:gd name="connsiteX20" fmla="*/ 0 w 12192001"/>
              <a:gd name="connsiteY20"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624371 w 12192001"/>
              <a:gd name="connsiteY10" fmla="*/ 349989 h 4815840"/>
              <a:gd name="connsiteX11" fmla="*/ 11412281 w 12192001"/>
              <a:gd name="connsiteY11" fmla="*/ 571943 h 4815840"/>
              <a:gd name="connsiteX12" fmla="*/ 11624371 w 12192001"/>
              <a:gd name="connsiteY12" fmla="*/ 793897 h 4815840"/>
              <a:gd name="connsiteX13" fmla="*/ 11836460 w 12192001"/>
              <a:gd name="connsiteY13" fmla="*/ 571943 h 4815840"/>
              <a:gd name="connsiteX14" fmla="*/ 11624371 w 12192001"/>
              <a:gd name="connsiteY14" fmla="*/ 349989 h 4815840"/>
              <a:gd name="connsiteX15" fmla="*/ 0 w 12192001"/>
              <a:gd name="connsiteY15" fmla="*/ 0 h 4815840"/>
              <a:gd name="connsiteX16" fmla="*/ 12192001 w 12192001"/>
              <a:gd name="connsiteY16" fmla="*/ 0 h 4815840"/>
              <a:gd name="connsiteX17" fmla="*/ 12192001 w 12192001"/>
              <a:gd name="connsiteY17" fmla="*/ 4815840 h 4815840"/>
              <a:gd name="connsiteX18" fmla="*/ 0 w 12192001"/>
              <a:gd name="connsiteY18" fmla="*/ 4815840 h 4815840"/>
              <a:gd name="connsiteX19" fmla="*/ 0 w 12192001"/>
              <a:gd name="connsiteY19"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480356 w 12192001"/>
              <a:gd name="connsiteY5" fmla="*/ 524982 h 4815840"/>
              <a:gd name="connsiteX6" fmla="*/ 11479696 w 12192001"/>
              <a:gd name="connsiteY6" fmla="*/ 521721 h 4815840"/>
              <a:gd name="connsiteX7" fmla="*/ 11493943 w 12192001"/>
              <a:gd name="connsiteY7" fmla="*/ 500271 h 4815840"/>
              <a:gd name="connsiteX8" fmla="*/ 11501374 w 12192001"/>
              <a:gd name="connsiteY8" fmla="*/ 498774 h 4815840"/>
              <a:gd name="connsiteX9" fmla="*/ 11624371 w 12192001"/>
              <a:gd name="connsiteY9" fmla="*/ 349989 h 4815840"/>
              <a:gd name="connsiteX10" fmla="*/ 11412281 w 12192001"/>
              <a:gd name="connsiteY10" fmla="*/ 571943 h 4815840"/>
              <a:gd name="connsiteX11" fmla="*/ 11624371 w 12192001"/>
              <a:gd name="connsiteY11" fmla="*/ 793897 h 4815840"/>
              <a:gd name="connsiteX12" fmla="*/ 11836460 w 12192001"/>
              <a:gd name="connsiteY12" fmla="*/ 571943 h 4815840"/>
              <a:gd name="connsiteX13" fmla="*/ 11624371 w 12192001"/>
              <a:gd name="connsiteY13" fmla="*/ 349989 h 4815840"/>
              <a:gd name="connsiteX14" fmla="*/ 0 w 12192001"/>
              <a:gd name="connsiteY14" fmla="*/ 0 h 4815840"/>
              <a:gd name="connsiteX15" fmla="*/ 12192001 w 12192001"/>
              <a:gd name="connsiteY15" fmla="*/ 0 h 4815840"/>
              <a:gd name="connsiteX16" fmla="*/ 12192001 w 12192001"/>
              <a:gd name="connsiteY16" fmla="*/ 4815840 h 4815840"/>
              <a:gd name="connsiteX17" fmla="*/ 0 w 12192001"/>
              <a:gd name="connsiteY17" fmla="*/ 4815840 h 4815840"/>
              <a:gd name="connsiteX18" fmla="*/ 0 w 12192001"/>
              <a:gd name="connsiteY18"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501374 w 12192001"/>
              <a:gd name="connsiteY7" fmla="*/ 498774 h 4815840"/>
              <a:gd name="connsiteX8" fmla="*/ 11624371 w 12192001"/>
              <a:gd name="connsiteY8" fmla="*/ 349989 h 4815840"/>
              <a:gd name="connsiteX9" fmla="*/ 11412281 w 12192001"/>
              <a:gd name="connsiteY9" fmla="*/ 571943 h 4815840"/>
              <a:gd name="connsiteX10" fmla="*/ 11624371 w 12192001"/>
              <a:gd name="connsiteY10" fmla="*/ 793897 h 4815840"/>
              <a:gd name="connsiteX11" fmla="*/ 11836460 w 12192001"/>
              <a:gd name="connsiteY11" fmla="*/ 571943 h 4815840"/>
              <a:gd name="connsiteX12" fmla="*/ 11624371 w 12192001"/>
              <a:gd name="connsiteY12" fmla="*/ 349989 h 4815840"/>
              <a:gd name="connsiteX13" fmla="*/ 0 w 12192001"/>
              <a:gd name="connsiteY13" fmla="*/ 0 h 4815840"/>
              <a:gd name="connsiteX14" fmla="*/ 12192001 w 12192001"/>
              <a:gd name="connsiteY14" fmla="*/ 0 h 4815840"/>
              <a:gd name="connsiteX15" fmla="*/ 12192001 w 12192001"/>
              <a:gd name="connsiteY15" fmla="*/ 4815840 h 4815840"/>
              <a:gd name="connsiteX16" fmla="*/ 0 w 12192001"/>
              <a:gd name="connsiteY16" fmla="*/ 4815840 h 4815840"/>
              <a:gd name="connsiteX17" fmla="*/ 0 w 12192001"/>
              <a:gd name="connsiteY17"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624371 w 12192001"/>
              <a:gd name="connsiteY7" fmla="*/ 349989 h 4815840"/>
              <a:gd name="connsiteX8" fmla="*/ 11412281 w 12192001"/>
              <a:gd name="connsiteY8" fmla="*/ 571943 h 4815840"/>
              <a:gd name="connsiteX9" fmla="*/ 11624371 w 12192001"/>
              <a:gd name="connsiteY9" fmla="*/ 793897 h 4815840"/>
              <a:gd name="connsiteX10" fmla="*/ 11836460 w 12192001"/>
              <a:gd name="connsiteY10" fmla="*/ 571943 h 4815840"/>
              <a:gd name="connsiteX11" fmla="*/ 11624371 w 12192001"/>
              <a:gd name="connsiteY11" fmla="*/ 349989 h 4815840"/>
              <a:gd name="connsiteX12" fmla="*/ 0 w 12192001"/>
              <a:gd name="connsiteY12" fmla="*/ 0 h 4815840"/>
              <a:gd name="connsiteX13" fmla="*/ 12192001 w 12192001"/>
              <a:gd name="connsiteY13" fmla="*/ 0 h 4815840"/>
              <a:gd name="connsiteX14" fmla="*/ 12192001 w 12192001"/>
              <a:gd name="connsiteY14" fmla="*/ 4815840 h 4815840"/>
              <a:gd name="connsiteX15" fmla="*/ 0 w 12192001"/>
              <a:gd name="connsiteY15" fmla="*/ 4815840 h 4815840"/>
              <a:gd name="connsiteX16" fmla="*/ 0 w 12192001"/>
              <a:gd name="connsiteY16"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480356 w 12192001"/>
              <a:gd name="connsiteY3" fmla="*/ 524982 h 4815840"/>
              <a:gd name="connsiteX4" fmla="*/ 11479696 w 12192001"/>
              <a:gd name="connsiteY4" fmla="*/ 521721 h 4815840"/>
              <a:gd name="connsiteX5" fmla="*/ 11493943 w 12192001"/>
              <a:gd name="connsiteY5" fmla="*/ 500271 h 4815840"/>
              <a:gd name="connsiteX6" fmla="*/ 11624371 w 12192001"/>
              <a:gd name="connsiteY6" fmla="*/ 349989 h 4815840"/>
              <a:gd name="connsiteX7" fmla="*/ 11412281 w 12192001"/>
              <a:gd name="connsiteY7" fmla="*/ 571943 h 4815840"/>
              <a:gd name="connsiteX8" fmla="*/ 11624371 w 12192001"/>
              <a:gd name="connsiteY8" fmla="*/ 793897 h 4815840"/>
              <a:gd name="connsiteX9" fmla="*/ 11836460 w 12192001"/>
              <a:gd name="connsiteY9" fmla="*/ 571943 h 4815840"/>
              <a:gd name="connsiteX10" fmla="*/ 11624371 w 12192001"/>
              <a:gd name="connsiteY10" fmla="*/ 349989 h 4815840"/>
              <a:gd name="connsiteX11" fmla="*/ 0 w 12192001"/>
              <a:gd name="connsiteY11" fmla="*/ 0 h 4815840"/>
              <a:gd name="connsiteX12" fmla="*/ 12192001 w 12192001"/>
              <a:gd name="connsiteY12" fmla="*/ 0 h 4815840"/>
              <a:gd name="connsiteX13" fmla="*/ 12192001 w 12192001"/>
              <a:gd name="connsiteY13" fmla="*/ 4815840 h 4815840"/>
              <a:gd name="connsiteX14" fmla="*/ 0 w 12192001"/>
              <a:gd name="connsiteY14" fmla="*/ 4815840 h 4815840"/>
              <a:gd name="connsiteX15" fmla="*/ 0 w 12192001"/>
              <a:gd name="connsiteY15" fmla="*/ 0 h 4815840"/>
              <a:gd name="connsiteX0" fmla="*/ 11493943 w 12192001"/>
              <a:gd name="connsiteY0" fmla="*/ 50027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493943 w 12192001"/>
              <a:gd name="connsiteY4" fmla="*/ 500271 h 4815840"/>
              <a:gd name="connsiteX5" fmla="*/ 11624371 w 12192001"/>
              <a:gd name="connsiteY5" fmla="*/ 349989 h 4815840"/>
              <a:gd name="connsiteX6" fmla="*/ 11412281 w 12192001"/>
              <a:gd name="connsiteY6" fmla="*/ 571943 h 4815840"/>
              <a:gd name="connsiteX7" fmla="*/ 11624371 w 12192001"/>
              <a:gd name="connsiteY7" fmla="*/ 793897 h 4815840"/>
              <a:gd name="connsiteX8" fmla="*/ 11836460 w 12192001"/>
              <a:gd name="connsiteY8" fmla="*/ 571943 h 4815840"/>
              <a:gd name="connsiteX9" fmla="*/ 11624371 w 12192001"/>
              <a:gd name="connsiteY9" fmla="*/ 349989 h 4815840"/>
              <a:gd name="connsiteX10" fmla="*/ 0 w 12192001"/>
              <a:gd name="connsiteY10" fmla="*/ 0 h 4815840"/>
              <a:gd name="connsiteX11" fmla="*/ 12192001 w 12192001"/>
              <a:gd name="connsiteY11" fmla="*/ 0 h 4815840"/>
              <a:gd name="connsiteX12" fmla="*/ 12192001 w 12192001"/>
              <a:gd name="connsiteY12" fmla="*/ 4815840 h 4815840"/>
              <a:gd name="connsiteX13" fmla="*/ 0 w 12192001"/>
              <a:gd name="connsiteY13" fmla="*/ 4815840 h 4815840"/>
              <a:gd name="connsiteX14" fmla="*/ 0 w 12192001"/>
              <a:gd name="connsiteY14" fmla="*/ 0 h 4815840"/>
              <a:gd name="connsiteX0" fmla="*/ 11479696 w 12192001"/>
              <a:gd name="connsiteY0" fmla="*/ 52172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624371 w 12192001"/>
              <a:gd name="connsiteY4" fmla="*/ 349989 h 4815840"/>
              <a:gd name="connsiteX5" fmla="*/ 11412281 w 12192001"/>
              <a:gd name="connsiteY5" fmla="*/ 571943 h 4815840"/>
              <a:gd name="connsiteX6" fmla="*/ 11624371 w 12192001"/>
              <a:gd name="connsiteY6" fmla="*/ 793897 h 4815840"/>
              <a:gd name="connsiteX7" fmla="*/ 11836460 w 12192001"/>
              <a:gd name="connsiteY7" fmla="*/ 571943 h 4815840"/>
              <a:gd name="connsiteX8" fmla="*/ 11624371 w 12192001"/>
              <a:gd name="connsiteY8" fmla="*/ 349989 h 4815840"/>
              <a:gd name="connsiteX9" fmla="*/ 0 w 12192001"/>
              <a:gd name="connsiteY9" fmla="*/ 0 h 4815840"/>
              <a:gd name="connsiteX10" fmla="*/ 12192001 w 12192001"/>
              <a:gd name="connsiteY10" fmla="*/ 0 h 4815840"/>
              <a:gd name="connsiteX11" fmla="*/ 12192001 w 12192001"/>
              <a:gd name="connsiteY11" fmla="*/ 4815840 h 4815840"/>
              <a:gd name="connsiteX12" fmla="*/ 0 w 12192001"/>
              <a:gd name="connsiteY12" fmla="*/ 4815840 h 4815840"/>
              <a:gd name="connsiteX13" fmla="*/ 0 w 12192001"/>
              <a:gd name="connsiteY13" fmla="*/ 0 h 4815840"/>
              <a:gd name="connsiteX0" fmla="*/ 11480356 w 12192001"/>
              <a:gd name="connsiteY0" fmla="*/ 524982 h 4815840"/>
              <a:gd name="connsiteX1" fmla="*/ 11540020 w 12192001"/>
              <a:gd name="connsiteY1" fmla="*/ 495812 h 4815840"/>
              <a:gd name="connsiteX2" fmla="*/ 11480356 w 12192001"/>
              <a:gd name="connsiteY2" fmla="*/ 524982 h 4815840"/>
              <a:gd name="connsiteX3" fmla="*/ 11624371 w 12192001"/>
              <a:gd name="connsiteY3" fmla="*/ 349989 h 4815840"/>
              <a:gd name="connsiteX4" fmla="*/ 11412281 w 12192001"/>
              <a:gd name="connsiteY4" fmla="*/ 571943 h 4815840"/>
              <a:gd name="connsiteX5" fmla="*/ 11624371 w 12192001"/>
              <a:gd name="connsiteY5" fmla="*/ 793897 h 4815840"/>
              <a:gd name="connsiteX6" fmla="*/ 11836460 w 12192001"/>
              <a:gd name="connsiteY6" fmla="*/ 571943 h 4815840"/>
              <a:gd name="connsiteX7" fmla="*/ 11624371 w 12192001"/>
              <a:gd name="connsiteY7" fmla="*/ 349989 h 4815840"/>
              <a:gd name="connsiteX8" fmla="*/ 0 w 12192001"/>
              <a:gd name="connsiteY8" fmla="*/ 0 h 4815840"/>
              <a:gd name="connsiteX9" fmla="*/ 12192001 w 12192001"/>
              <a:gd name="connsiteY9" fmla="*/ 0 h 4815840"/>
              <a:gd name="connsiteX10" fmla="*/ 12192001 w 12192001"/>
              <a:gd name="connsiteY10" fmla="*/ 4815840 h 4815840"/>
              <a:gd name="connsiteX11" fmla="*/ 0 w 12192001"/>
              <a:gd name="connsiteY11" fmla="*/ 4815840 h 4815840"/>
              <a:gd name="connsiteX12" fmla="*/ 0 w 12192001"/>
              <a:gd name="connsiteY12" fmla="*/ 0 h 4815840"/>
              <a:gd name="connsiteX0" fmla="*/ 11624371 w 12192001"/>
              <a:gd name="connsiteY0" fmla="*/ 349989 h 4815840"/>
              <a:gd name="connsiteX1" fmla="*/ 11412281 w 12192001"/>
              <a:gd name="connsiteY1" fmla="*/ 571943 h 4815840"/>
              <a:gd name="connsiteX2" fmla="*/ 11624371 w 12192001"/>
              <a:gd name="connsiteY2" fmla="*/ 793897 h 4815840"/>
              <a:gd name="connsiteX3" fmla="*/ 11836460 w 12192001"/>
              <a:gd name="connsiteY3" fmla="*/ 571943 h 4815840"/>
              <a:gd name="connsiteX4" fmla="*/ 11624371 w 12192001"/>
              <a:gd name="connsiteY4" fmla="*/ 349989 h 4815840"/>
              <a:gd name="connsiteX5" fmla="*/ 0 w 12192001"/>
              <a:gd name="connsiteY5" fmla="*/ 0 h 4815840"/>
              <a:gd name="connsiteX6" fmla="*/ 12192001 w 12192001"/>
              <a:gd name="connsiteY6" fmla="*/ 0 h 4815840"/>
              <a:gd name="connsiteX7" fmla="*/ 12192001 w 12192001"/>
              <a:gd name="connsiteY7" fmla="*/ 4815840 h 4815840"/>
              <a:gd name="connsiteX8" fmla="*/ 0 w 12192001"/>
              <a:gd name="connsiteY8" fmla="*/ 4815840 h 4815840"/>
              <a:gd name="connsiteX9" fmla="*/ 0 w 12192001"/>
              <a:gd name="connsiteY9"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815840">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4815840"/>
                </a:lnTo>
                <a:lnTo>
                  <a:pt x="0" y="481584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Drag picture to placeholder or click icon to add</a:t>
            </a:r>
          </a:p>
        </p:txBody>
      </p:sp>
      <p:sp>
        <p:nvSpPr>
          <p:cNvPr id="2" name="Title 1"/>
          <p:cNvSpPr>
            <a:spLocks noGrp="1"/>
          </p:cNvSpPr>
          <p:nvPr>
            <p:ph type="title"/>
          </p:nvPr>
        </p:nvSpPr>
        <p:spPr>
          <a:xfrm>
            <a:off x="217212" y="960441"/>
            <a:ext cx="3641556" cy="548320"/>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217211" y="1517905"/>
            <a:ext cx="3641557" cy="960440"/>
          </a:xfrm>
        </p:spPr>
        <p:txBody>
          <a:bodyPr>
            <a:noAutofit/>
          </a:bodyPr>
          <a:lstStyle>
            <a:lvl1pPr marL="0" indent="0">
              <a:lnSpc>
                <a:spcPct val="120000"/>
              </a:lnSpc>
              <a:spcBef>
                <a:spcPts val="0"/>
              </a:spcBef>
              <a:buNone/>
              <a:defRPr sz="825">
                <a:solidFill>
                  <a:schemeClr val="bg1"/>
                </a:solidFill>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Click to 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2761897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Full Bleed Pictur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9148374" cy="5143699"/>
          </a:xfrm>
          <a:custGeom>
            <a:avLst/>
            <a:gdLst>
              <a:gd name="connsiteX0" fmla="*/ 11624370 w 12197832"/>
              <a:gd name="connsiteY0" fmla="*/ 349989 h 6858265"/>
              <a:gd name="connsiteX1" fmla="*/ 11412280 w 12197832"/>
              <a:gd name="connsiteY1" fmla="*/ 571943 h 6858265"/>
              <a:gd name="connsiteX2" fmla="*/ 11624370 w 12197832"/>
              <a:gd name="connsiteY2" fmla="*/ 793897 h 6858265"/>
              <a:gd name="connsiteX3" fmla="*/ 11836459 w 12197832"/>
              <a:gd name="connsiteY3" fmla="*/ 571943 h 6858265"/>
              <a:gd name="connsiteX4" fmla="*/ 11624370 w 12197832"/>
              <a:gd name="connsiteY4" fmla="*/ 349989 h 6858265"/>
              <a:gd name="connsiteX5" fmla="*/ 131736 w 12197832"/>
              <a:gd name="connsiteY5" fmla="*/ 0 h 6858265"/>
              <a:gd name="connsiteX6" fmla="*/ 12192000 w 12197832"/>
              <a:gd name="connsiteY6" fmla="*/ 0 h 6858265"/>
              <a:gd name="connsiteX7" fmla="*/ 12197832 w 12197832"/>
              <a:gd name="connsiteY7" fmla="*/ 6858265 h 6858265"/>
              <a:gd name="connsiteX8" fmla="*/ 0 w 12197832"/>
              <a:gd name="connsiteY8" fmla="*/ 6858000 h 6858265"/>
              <a:gd name="connsiteX9" fmla="*/ 0 w 12197832"/>
              <a:gd name="connsiteY9" fmla="*/ 4757980 h 6858265"/>
              <a:gd name="connsiteX10" fmla="*/ 131736 w 12197832"/>
              <a:gd name="connsiteY10" fmla="*/ 475798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7832" h="6858265">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131736" y="0"/>
                </a:moveTo>
                <a:lnTo>
                  <a:pt x="12192000" y="0"/>
                </a:lnTo>
                <a:lnTo>
                  <a:pt x="12197832" y="6858265"/>
                </a:lnTo>
                <a:lnTo>
                  <a:pt x="0" y="6858000"/>
                </a:lnTo>
                <a:lnTo>
                  <a:pt x="0" y="4757980"/>
                </a:lnTo>
                <a:lnTo>
                  <a:pt x="131736" y="475798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Drag picture to placeholder or click icon to add</a:t>
            </a:r>
          </a:p>
        </p:txBody>
      </p:sp>
      <p:sp>
        <p:nvSpPr>
          <p:cNvPr id="11" name="Freeform 10"/>
          <p:cNvSpPr/>
          <p:nvPr userDrawn="1"/>
        </p:nvSpPr>
        <p:spPr>
          <a:xfrm>
            <a:off x="8559211" y="262492"/>
            <a:ext cx="318134" cy="332931"/>
          </a:xfrm>
          <a:custGeom>
            <a:avLst/>
            <a:gdLst>
              <a:gd name="connsiteX0" fmla="*/ 727326 w 2415592"/>
              <a:gd name="connsiteY0" fmla="*/ 831237 h 2533066"/>
              <a:gd name="connsiteX1" fmla="*/ 723499 w 2415592"/>
              <a:gd name="connsiteY1" fmla="*/ 831314 h 2533066"/>
              <a:gd name="connsiteX2" fmla="*/ 723124 w 2415592"/>
              <a:gd name="connsiteY2" fmla="*/ 831238 h 2533066"/>
              <a:gd name="connsiteX3" fmla="*/ 722667 w 2415592"/>
              <a:gd name="connsiteY3" fmla="*/ 831330 h 2533066"/>
              <a:gd name="connsiteX4" fmla="*/ 662924 w 2415592"/>
              <a:gd name="connsiteY4" fmla="*/ 832527 h 2533066"/>
              <a:gd name="connsiteX5" fmla="*/ 507223 w 2415592"/>
              <a:gd name="connsiteY5" fmla="*/ 847112 h 2533066"/>
              <a:gd name="connsiteX6" fmla="*/ 507361 w 2415592"/>
              <a:gd name="connsiteY6" fmla="*/ 849009 h 2533066"/>
              <a:gd name="connsiteX7" fmla="*/ 465044 w 2415592"/>
              <a:gd name="connsiteY7" fmla="*/ 857552 h 2533066"/>
              <a:gd name="connsiteX8" fmla="*/ 383914 w 2415592"/>
              <a:gd name="connsiteY8" fmla="*/ 979949 h 2533066"/>
              <a:gd name="connsiteX9" fmla="*/ 387671 w 2415592"/>
              <a:gd name="connsiteY9" fmla="*/ 998560 h 2533066"/>
              <a:gd name="connsiteX10" fmla="*/ 396613 w 2415592"/>
              <a:gd name="connsiteY10" fmla="*/ 1478423 h 2533066"/>
              <a:gd name="connsiteX11" fmla="*/ 396614 w 2415592"/>
              <a:gd name="connsiteY11" fmla="*/ 1478423 h 2533066"/>
              <a:gd name="connsiteX12" fmla="*/ 396614 w 2415592"/>
              <a:gd name="connsiteY12" fmla="*/ 1494297 h 2533066"/>
              <a:gd name="connsiteX13" fmla="*/ 396614 w 2415592"/>
              <a:gd name="connsiteY13" fmla="*/ 1514082 h 2533066"/>
              <a:gd name="connsiteX14" fmla="*/ 542692 w 2415592"/>
              <a:gd name="connsiteY14" fmla="*/ 1663335 h 2533066"/>
              <a:gd name="connsiteX15" fmla="*/ 1888773 w 2415592"/>
              <a:gd name="connsiteY15" fmla="*/ 1653810 h 2533066"/>
              <a:gd name="connsiteX16" fmla="*/ 2022151 w 2415592"/>
              <a:gd name="connsiteY16" fmla="*/ 1514082 h 2533066"/>
              <a:gd name="connsiteX17" fmla="*/ 2022151 w 2415592"/>
              <a:gd name="connsiteY17" fmla="*/ 1494297 h 2533066"/>
              <a:gd name="connsiteX18" fmla="*/ 2022151 w 2415592"/>
              <a:gd name="connsiteY18" fmla="*/ 1410491 h 2533066"/>
              <a:gd name="connsiteX19" fmla="*/ 2022151 w 2415592"/>
              <a:gd name="connsiteY19" fmla="*/ 1400148 h 2533066"/>
              <a:gd name="connsiteX20" fmla="*/ 2020580 w 2415592"/>
              <a:gd name="connsiteY20" fmla="*/ 1392408 h 2533066"/>
              <a:gd name="connsiteX21" fmla="*/ 2027919 w 2415592"/>
              <a:gd name="connsiteY21" fmla="*/ 998560 h 2533066"/>
              <a:gd name="connsiteX22" fmla="*/ 2031676 w 2415592"/>
              <a:gd name="connsiteY22" fmla="*/ 979949 h 2533066"/>
              <a:gd name="connsiteX23" fmla="*/ 1950546 w 2415592"/>
              <a:gd name="connsiteY23" fmla="*/ 857552 h 2533066"/>
              <a:gd name="connsiteX24" fmla="*/ 1908229 w 2415592"/>
              <a:gd name="connsiteY24" fmla="*/ 849009 h 2533066"/>
              <a:gd name="connsiteX25" fmla="*/ 1908367 w 2415592"/>
              <a:gd name="connsiteY25" fmla="*/ 847112 h 2533066"/>
              <a:gd name="connsiteX26" fmla="*/ 1752666 w 2415592"/>
              <a:gd name="connsiteY26" fmla="*/ 832527 h 2533066"/>
              <a:gd name="connsiteX27" fmla="*/ 1692923 w 2415592"/>
              <a:gd name="connsiteY27" fmla="*/ 831330 h 2533066"/>
              <a:gd name="connsiteX28" fmla="*/ 1692466 w 2415592"/>
              <a:gd name="connsiteY28" fmla="*/ 831238 h 2533066"/>
              <a:gd name="connsiteX29" fmla="*/ 1692091 w 2415592"/>
              <a:gd name="connsiteY29" fmla="*/ 831314 h 2533066"/>
              <a:gd name="connsiteX30" fmla="*/ 1688264 w 2415592"/>
              <a:gd name="connsiteY30" fmla="*/ 831237 h 2533066"/>
              <a:gd name="connsiteX31" fmla="*/ 1688151 w 2415592"/>
              <a:gd name="connsiteY31" fmla="*/ 832109 h 2533066"/>
              <a:gd name="connsiteX32" fmla="*/ 1671256 w 2415592"/>
              <a:gd name="connsiteY32" fmla="*/ 835520 h 2533066"/>
              <a:gd name="connsiteX33" fmla="*/ 1647283 w 2415592"/>
              <a:gd name="connsiteY33" fmla="*/ 855261 h 2533066"/>
              <a:gd name="connsiteX34" fmla="*/ 1638291 w 2415592"/>
              <a:gd name="connsiteY34" fmla="*/ 884698 h 2533066"/>
              <a:gd name="connsiteX35" fmla="*/ 1637977 w 2415592"/>
              <a:gd name="connsiteY35" fmla="*/ 884698 h 2533066"/>
              <a:gd name="connsiteX36" fmla="*/ 1637977 w 2415592"/>
              <a:gd name="connsiteY36" fmla="*/ 885726 h 2533066"/>
              <a:gd name="connsiteX37" fmla="*/ 1637977 w 2415592"/>
              <a:gd name="connsiteY37" fmla="*/ 989352 h 2533066"/>
              <a:gd name="connsiteX38" fmla="*/ 1635831 w 2415592"/>
              <a:gd name="connsiteY38" fmla="*/ 989473 h 2533066"/>
              <a:gd name="connsiteX39" fmla="*/ 1635831 w 2415592"/>
              <a:gd name="connsiteY39" fmla="*/ 1233401 h 2533066"/>
              <a:gd name="connsiteX40" fmla="*/ 1504489 w 2415592"/>
              <a:gd name="connsiteY40" fmla="*/ 1227084 h 2533066"/>
              <a:gd name="connsiteX41" fmla="*/ 1314113 w 2415592"/>
              <a:gd name="connsiteY41" fmla="*/ 1222483 h 2533066"/>
              <a:gd name="connsiteX42" fmla="*/ 903329 w 2415592"/>
              <a:gd name="connsiteY42" fmla="*/ 1229157 h 2533066"/>
              <a:gd name="connsiteX43" fmla="*/ 779759 w 2415592"/>
              <a:gd name="connsiteY43" fmla="*/ 1238067 h 2533066"/>
              <a:gd name="connsiteX44" fmla="*/ 779759 w 2415592"/>
              <a:gd name="connsiteY44" fmla="*/ 989473 h 2533066"/>
              <a:gd name="connsiteX45" fmla="*/ 777613 w 2415592"/>
              <a:gd name="connsiteY45" fmla="*/ 989352 h 2533066"/>
              <a:gd name="connsiteX46" fmla="*/ 777613 w 2415592"/>
              <a:gd name="connsiteY46" fmla="*/ 885726 h 2533066"/>
              <a:gd name="connsiteX47" fmla="*/ 777613 w 2415592"/>
              <a:gd name="connsiteY47" fmla="*/ 884698 h 2533066"/>
              <a:gd name="connsiteX48" fmla="*/ 777299 w 2415592"/>
              <a:gd name="connsiteY48" fmla="*/ 884698 h 2533066"/>
              <a:gd name="connsiteX49" fmla="*/ 768307 w 2415592"/>
              <a:gd name="connsiteY49" fmla="*/ 855261 h 2533066"/>
              <a:gd name="connsiteX50" fmla="*/ 744334 w 2415592"/>
              <a:gd name="connsiteY50" fmla="*/ 835520 h 2533066"/>
              <a:gd name="connsiteX51" fmla="*/ 727439 w 2415592"/>
              <a:gd name="connsiteY51" fmla="*/ 832109 h 2533066"/>
              <a:gd name="connsiteX52" fmla="*/ 1207796 w 2415592"/>
              <a:gd name="connsiteY52" fmla="*/ 0 h 2533066"/>
              <a:gd name="connsiteX53" fmla="*/ 2415592 w 2415592"/>
              <a:gd name="connsiteY53" fmla="*/ 1266533 h 2533066"/>
              <a:gd name="connsiteX54" fmla="*/ 1207796 w 2415592"/>
              <a:gd name="connsiteY54" fmla="*/ 2533066 h 2533066"/>
              <a:gd name="connsiteX55" fmla="*/ 0 w 2415592"/>
              <a:gd name="connsiteY55" fmla="*/ 1266533 h 2533066"/>
              <a:gd name="connsiteX56" fmla="*/ 1207796 w 2415592"/>
              <a:gd name="connsiteY56" fmla="*/ 0 h 253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15592" h="2533066">
                <a:moveTo>
                  <a:pt x="727326" y="831237"/>
                </a:moveTo>
                <a:lnTo>
                  <a:pt x="723499" y="831314"/>
                </a:lnTo>
                <a:lnTo>
                  <a:pt x="723124" y="831238"/>
                </a:lnTo>
                <a:lnTo>
                  <a:pt x="722667" y="831330"/>
                </a:lnTo>
                <a:lnTo>
                  <a:pt x="662924" y="832527"/>
                </a:lnTo>
                <a:cubicBezTo>
                  <a:pt x="604773" y="835603"/>
                  <a:pt x="562249" y="843143"/>
                  <a:pt x="507223" y="847112"/>
                </a:cubicBezTo>
                <a:lnTo>
                  <a:pt x="507361" y="849009"/>
                </a:lnTo>
                <a:lnTo>
                  <a:pt x="465044" y="857552"/>
                </a:lnTo>
                <a:cubicBezTo>
                  <a:pt x="417367" y="877718"/>
                  <a:pt x="383914" y="924927"/>
                  <a:pt x="383914" y="979949"/>
                </a:cubicBezTo>
                <a:lnTo>
                  <a:pt x="387671" y="998560"/>
                </a:lnTo>
                <a:lnTo>
                  <a:pt x="396613" y="1478423"/>
                </a:lnTo>
                <a:lnTo>
                  <a:pt x="396614" y="1478423"/>
                </a:lnTo>
                <a:lnTo>
                  <a:pt x="396614" y="1494297"/>
                </a:lnTo>
                <a:lnTo>
                  <a:pt x="396614" y="1514082"/>
                </a:lnTo>
                <a:cubicBezTo>
                  <a:pt x="396614" y="1589498"/>
                  <a:pt x="451356" y="1644285"/>
                  <a:pt x="542692" y="1663335"/>
                </a:cubicBezTo>
                <a:cubicBezTo>
                  <a:pt x="677970" y="1692313"/>
                  <a:pt x="1457281" y="1737523"/>
                  <a:pt x="1888773" y="1653810"/>
                </a:cubicBezTo>
                <a:cubicBezTo>
                  <a:pt x="1976889" y="1637935"/>
                  <a:pt x="2022151" y="1589498"/>
                  <a:pt x="2022151" y="1514082"/>
                </a:cubicBezTo>
                <a:lnTo>
                  <a:pt x="2022151" y="1494297"/>
                </a:lnTo>
                <a:lnTo>
                  <a:pt x="2022151" y="1410491"/>
                </a:lnTo>
                <a:lnTo>
                  <a:pt x="2022151" y="1400148"/>
                </a:lnTo>
                <a:lnTo>
                  <a:pt x="2020580" y="1392408"/>
                </a:lnTo>
                <a:lnTo>
                  <a:pt x="2027919" y="998560"/>
                </a:lnTo>
                <a:lnTo>
                  <a:pt x="2031676" y="979949"/>
                </a:lnTo>
                <a:cubicBezTo>
                  <a:pt x="2031676" y="924927"/>
                  <a:pt x="1998223" y="877718"/>
                  <a:pt x="1950546" y="857552"/>
                </a:cubicBezTo>
                <a:lnTo>
                  <a:pt x="1908229" y="849009"/>
                </a:lnTo>
                <a:lnTo>
                  <a:pt x="1908367" y="847112"/>
                </a:lnTo>
                <a:cubicBezTo>
                  <a:pt x="1853341" y="843143"/>
                  <a:pt x="1810817" y="835603"/>
                  <a:pt x="1752666" y="832527"/>
                </a:cubicBezTo>
                <a:lnTo>
                  <a:pt x="1692923" y="831330"/>
                </a:lnTo>
                <a:lnTo>
                  <a:pt x="1692466" y="831238"/>
                </a:lnTo>
                <a:lnTo>
                  <a:pt x="1692091" y="831314"/>
                </a:lnTo>
                <a:lnTo>
                  <a:pt x="1688264" y="831237"/>
                </a:lnTo>
                <a:lnTo>
                  <a:pt x="1688151" y="832109"/>
                </a:lnTo>
                <a:lnTo>
                  <a:pt x="1671256" y="835520"/>
                </a:lnTo>
                <a:cubicBezTo>
                  <a:pt x="1661478" y="839656"/>
                  <a:pt x="1653158" y="846565"/>
                  <a:pt x="1647283" y="855261"/>
                </a:cubicBezTo>
                <a:lnTo>
                  <a:pt x="1638291" y="884698"/>
                </a:lnTo>
                <a:lnTo>
                  <a:pt x="1637977" y="884698"/>
                </a:lnTo>
                <a:lnTo>
                  <a:pt x="1637977" y="885726"/>
                </a:lnTo>
                <a:lnTo>
                  <a:pt x="1637977" y="989352"/>
                </a:lnTo>
                <a:lnTo>
                  <a:pt x="1635831" y="989473"/>
                </a:lnTo>
                <a:lnTo>
                  <a:pt x="1635831" y="1233401"/>
                </a:lnTo>
                <a:lnTo>
                  <a:pt x="1504489" y="1227084"/>
                </a:lnTo>
                <a:cubicBezTo>
                  <a:pt x="1444636" y="1224914"/>
                  <a:pt x="1380531" y="1223298"/>
                  <a:pt x="1314113" y="1222483"/>
                </a:cubicBezTo>
                <a:cubicBezTo>
                  <a:pt x="1181276" y="1220853"/>
                  <a:pt x="1039182" y="1222423"/>
                  <a:pt x="903329" y="1229157"/>
                </a:cubicBezTo>
                <a:lnTo>
                  <a:pt x="779759" y="1238067"/>
                </a:lnTo>
                <a:lnTo>
                  <a:pt x="779759" y="989473"/>
                </a:lnTo>
                <a:lnTo>
                  <a:pt x="777613" y="989352"/>
                </a:lnTo>
                <a:lnTo>
                  <a:pt x="777613" y="885726"/>
                </a:lnTo>
                <a:lnTo>
                  <a:pt x="777613" y="884698"/>
                </a:lnTo>
                <a:lnTo>
                  <a:pt x="777299" y="884698"/>
                </a:lnTo>
                <a:lnTo>
                  <a:pt x="768307" y="855261"/>
                </a:lnTo>
                <a:cubicBezTo>
                  <a:pt x="762432" y="846565"/>
                  <a:pt x="754112" y="839656"/>
                  <a:pt x="744334" y="835520"/>
                </a:cubicBezTo>
                <a:lnTo>
                  <a:pt x="727439" y="832109"/>
                </a:lnTo>
                <a:close/>
                <a:moveTo>
                  <a:pt x="1207796" y="0"/>
                </a:moveTo>
                <a:cubicBezTo>
                  <a:pt x="1874843" y="0"/>
                  <a:pt x="2415592" y="567046"/>
                  <a:pt x="2415592" y="1266533"/>
                </a:cubicBezTo>
                <a:cubicBezTo>
                  <a:pt x="2415592" y="1966020"/>
                  <a:pt x="1874843" y="2533066"/>
                  <a:pt x="1207796" y="2533066"/>
                </a:cubicBezTo>
                <a:cubicBezTo>
                  <a:pt x="540749" y="2533066"/>
                  <a:pt x="0" y="1966020"/>
                  <a:pt x="0" y="1266533"/>
                </a:cubicBezTo>
                <a:cubicBezTo>
                  <a:pt x="0" y="567046"/>
                  <a:pt x="540749" y="0"/>
                  <a:pt x="12077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86257" y="2507109"/>
            <a:ext cx="5529294" cy="1200151"/>
          </a:xfrm>
        </p:spPr>
        <p:txBody>
          <a:bodyPr anchor="b">
            <a:noAutofit/>
          </a:bodyPr>
          <a:lstStyle>
            <a:lvl1pPr>
              <a:lnSpc>
                <a:spcPct val="100000"/>
              </a:lnSpc>
              <a:defRPr sz="3600">
                <a:solidFill>
                  <a:schemeClr val="bg1"/>
                </a:solidFill>
              </a:defRPr>
            </a:lvl1pPr>
          </a:lstStyle>
          <a:p>
            <a:r>
              <a:rPr lang="en-US" dirty="0"/>
              <a:t>CLICK TO EDIT MASTER TITLE STYLE</a:t>
            </a:r>
          </a:p>
        </p:txBody>
      </p:sp>
      <p:sp>
        <p:nvSpPr>
          <p:cNvPr id="8" name="Rectangle 7"/>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6"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3481078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E728A94C-44F1-DF43-8BD8-694E750DEF33}" type="slidenum">
              <a:rPr lang="en-US" smtClean="0"/>
              <a:pPr/>
              <a:t>‹#›</a:t>
            </a:fld>
            <a:endParaRPr lang="en-US"/>
          </a:p>
        </p:txBody>
      </p:sp>
      <p:sp>
        <p:nvSpPr>
          <p:cNvPr id="9" name="Text Placeholder 5"/>
          <p:cNvSpPr>
            <a:spLocks noGrp="1"/>
          </p:cNvSpPr>
          <p:nvPr>
            <p:ph type="body" sz="quarter" idx="13"/>
          </p:nvPr>
        </p:nvSpPr>
        <p:spPr>
          <a:xfrm>
            <a:off x="4839424"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5"/>
          <p:cNvSpPr>
            <a:spLocks noGrp="1"/>
          </p:cNvSpPr>
          <p:nvPr>
            <p:ph type="body" sz="quarter" idx="14"/>
          </p:nvPr>
        </p:nvSpPr>
        <p:spPr>
          <a:xfrm>
            <a:off x="298742"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9"/>
          <p:cNvSpPr>
            <a:spLocks noGrp="1"/>
          </p:cNvSpPr>
          <p:nvPr>
            <p:ph type="ftr" sz="quarter" idx="15"/>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965655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867571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330260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4" name="Picture 13"/>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76589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0D21FDC-657D-4E0B-8561-CC499FF9EEDB}"/>
              </a:ext>
            </a:extLst>
          </p:cNvPr>
          <p:cNvSpPr>
            <a:spLocks noGrp="1"/>
          </p:cNvSpPr>
          <p:nvPr>
            <p:ph type="dt" sz="half" idx="10"/>
          </p:nvPr>
        </p:nvSpPr>
        <p:spPr/>
        <p:txBody>
          <a:bodyPr/>
          <a:lstStyle/>
          <a:p>
            <a:fld id="{367C2ACD-DEF0-4F5A-88B7-B813DC2C37F9}" type="datetimeFigureOut">
              <a:rPr lang="en-US" smtClean="0"/>
              <a:t>7/26/2019</a:t>
            </a:fld>
            <a:endParaRPr lang="en-US"/>
          </a:p>
        </p:txBody>
      </p:sp>
      <p:sp>
        <p:nvSpPr>
          <p:cNvPr id="4" name="Footer Placeholder 3">
            <a:extLst>
              <a:ext uri="{FF2B5EF4-FFF2-40B4-BE49-F238E27FC236}">
                <a16:creationId xmlns:a16="http://schemas.microsoft.com/office/drawing/2014/main" id="{01ECD1EA-7BA0-42D9-A778-BA8E0CE829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4FAADD-9BE4-4986-AD3E-572A5FC76982}"/>
              </a:ext>
            </a:extLst>
          </p:cNvPr>
          <p:cNvSpPr>
            <a:spLocks noGrp="1"/>
          </p:cNvSpPr>
          <p:nvPr>
            <p:ph type="sldNum" sz="quarter" idx="12"/>
          </p:nvPr>
        </p:nvSpPr>
        <p:spPr/>
        <p:txBody>
          <a:bodyPr/>
          <a:lstStyle/>
          <a:p>
            <a:fld id="{2DB16788-2EBD-453C-916C-CC6939605B98}" type="slidenum">
              <a:rPr lang="en-US" smtClean="0"/>
              <a:t>‹#›</a:t>
            </a:fld>
            <a:endParaRPr lang="en-US"/>
          </a:p>
        </p:txBody>
      </p:sp>
      <p:sp>
        <p:nvSpPr>
          <p:cNvPr id="6" name="Content Placeholder 2">
            <a:extLst>
              <a:ext uri="{FF2B5EF4-FFF2-40B4-BE49-F238E27FC236}">
                <a16:creationId xmlns:a16="http://schemas.microsoft.com/office/drawing/2014/main" id="{8EE4A0CC-4848-49BE-A058-F2BE5D8FD43C}"/>
              </a:ext>
            </a:extLst>
          </p:cNvPr>
          <p:cNvSpPr>
            <a:spLocks noGrp="1"/>
          </p:cNvSpPr>
          <p:nvPr>
            <p:ph idx="1"/>
          </p:nvPr>
        </p:nvSpPr>
        <p:spPr>
          <a:xfrm>
            <a:off x="139345" y="953116"/>
            <a:ext cx="8914757" cy="368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2C616C62-00F6-4264-B895-9F3498901314}"/>
              </a:ext>
            </a:extLst>
          </p:cNvPr>
          <p:cNvSpPr>
            <a:spLocks noGrp="1"/>
          </p:cNvSpPr>
          <p:nvPr>
            <p:ph type="title"/>
          </p:nvPr>
        </p:nvSpPr>
        <p:spPr>
          <a:xfrm>
            <a:off x="139345" y="273844"/>
            <a:ext cx="7061555" cy="569921"/>
          </a:xfrm>
        </p:spPr>
        <p:txBody>
          <a:bodyPr/>
          <a:lstStyle/>
          <a:p>
            <a:r>
              <a:rPr lang="en-US" dirty="0"/>
              <a:t>Click to edit Master title style</a:t>
            </a:r>
          </a:p>
        </p:txBody>
      </p:sp>
    </p:spTree>
    <p:extLst>
      <p:ext uri="{BB962C8B-B14F-4D97-AF65-F5344CB8AC3E}">
        <p14:creationId xmlns:p14="http://schemas.microsoft.com/office/powerpoint/2010/main" val="389662708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9345" y="273844"/>
            <a:ext cx="7061555" cy="569921"/>
          </a:xfrm>
        </p:spPr>
        <p:txBody>
          <a:bodyPr/>
          <a:lstStyle/>
          <a:p>
            <a:r>
              <a:rPr lang="en-US" dirty="0"/>
              <a:t>Click to edit Master title style</a:t>
            </a:r>
          </a:p>
        </p:txBody>
      </p:sp>
      <p:sp>
        <p:nvSpPr>
          <p:cNvPr id="3" name="Content Placeholder 2"/>
          <p:cNvSpPr>
            <a:spLocks noGrp="1"/>
          </p:cNvSpPr>
          <p:nvPr>
            <p:ph idx="1"/>
          </p:nvPr>
        </p:nvSpPr>
        <p:spPr>
          <a:xfrm>
            <a:off x="139345" y="953116"/>
            <a:ext cx="8914757" cy="368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7C2ACD-DEF0-4F5A-88B7-B813DC2C37F9}"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B16788-2EBD-453C-916C-CC6939605B98}" type="slidenum">
              <a:rPr lang="en-US" smtClean="0"/>
              <a:t>‹#›</a:t>
            </a:fld>
            <a:endParaRPr lang="en-US"/>
          </a:p>
        </p:txBody>
      </p:sp>
      <p:pic>
        <p:nvPicPr>
          <p:cNvPr id="8" name="Content Placeholder 7">
            <a:extLst>
              <a:ext uri="{FF2B5EF4-FFF2-40B4-BE49-F238E27FC236}">
                <a16:creationId xmlns:a16="http://schemas.microsoft.com/office/drawing/2014/main" id="{607AE848-6D38-4588-95C0-8274006985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755" b="17803"/>
          <a:stretch/>
        </p:blipFill>
        <p:spPr>
          <a:xfrm>
            <a:off x="7469246" y="27589"/>
            <a:ext cx="1535410" cy="1600200"/>
          </a:xfrm>
          <a:prstGeom prst="rect">
            <a:avLst/>
          </a:prstGeom>
        </p:spPr>
      </p:pic>
    </p:spTree>
    <p:extLst>
      <p:ext uri="{BB962C8B-B14F-4D97-AF65-F5344CB8AC3E}">
        <p14:creationId xmlns:p14="http://schemas.microsoft.com/office/powerpoint/2010/main" val="987692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E728A94C-44F1-DF43-8BD8-694E750DEF33}" type="slidenum">
              <a:rPr lang="en-US" smtClean="0"/>
              <a:pPr/>
              <a:t>‹#›</a:t>
            </a:fld>
            <a:endParaRPr lang="en-US"/>
          </a:p>
        </p:txBody>
      </p:sp>
      <p:sp>
        <p:nvSpPr>
          <p:cNvPr id="12" name="Text Placeholder 5"/>
          <p:cNvSpPr>
            <a:spLocks noGrp="1"/>
          </p:cNvSpPr>
          <p:nvPr>
            <p:ph type="body" sz="quarter" idx="14"/>
          </p:nvPr>
        </p:nvSpPr>
        <p:spPr>
          <a:xfrm>
            <a:off x="298742" y="1163008"/>
            <a:ext cx="8407431"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26530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6" name="Rectangle 5"/>
          <p:cNvSpPr/>
          <p:nvPr/>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5946897" y="882901"/>
            <a:ext cx="2491921" cy="3213497"/>
          </a:xfrm>
        </p:spPr>
        <p:txBody>
          <a:bodyPr/>
          <a:lstStyle>
            <a:lvl1pPr marL="0" indent="0">
              <a:lnSpc>
                <a:spcPct val="150000"/>
              </a:lnSpc>
              <a:buNone/>
              <a:defRPr sz="1125"/>
            </a:lvl1pPr>
          </a:lstStyle>
          <a:p>
            <a:pPr lvl="0"/>
            <a:r>
              <a:rPr lang="en-US"/>
              <a:t>Edit Master text styles</a:t>
            </a:r>
          </a:p>
        </p:txBody>
      </p:sp>
      <p:sp>
        <p:nvSpPr>
          <p:cNvPr id="10" name="Picture Placeholder 9"/>
          <p:cNvSpPr>
            <a:spLocks noGrp="1"/>
          </p:cNvSpPr>
          <p:nvPr>
            <p:ph type="pic" sz="quarter" idx="11"/>
          </p:nvPr>
        </p:nvSpPr>
        <p:spPr>
          <a:xfrm>
            <a:off x="2423162" y="0"/>
            <a:ext cx="3202600" cy="5143500"/>
          </a:xfrm>
          <a:solidFill>
            <a:schemeClr val="bg1">
              <a:lumMod val="95000"/>
            </a:schemeClr>
          </a:solidFill>
        </p:spPr>
        <p:txBody>
          <a:bodyPr anchor="ctr"/>
          <a:lstStyle>
            <a:lvl1pPr marL="0" indent="0" algn="ctr">
              <a:buNone/>
              <a:defRPr sz="1500">
                <a:solidFill>
                  <a:schemeClr val="tx1">
                    <a:lumMod val="75000"/>
                    <a:lumOff val="25000"/>
                  </a:schemeClr>
                </a:solidFill>
              </a:defRPr>
            </a:lvl1pPr>
          </a:lstStyle>
          <a:p>
            <a:r>
              <a:rPr lang="en-US"/>
              <a:t>Click icon to add picture</a:t>
            </a:r>
          </a:p>
        </p:txBody>
      </p:sp>
      <p:sp>
        <p:nvSpPr>
          <p:cNvPr id="4" name="Slide Number Placeholder 3"/>
          <p:cNvSpPr>
            <a:spLocks noGrp="1"/>
          </p:cNvSpPr>
          <p:nvPr>
            <p:ph type="sldNum" sz="quarter" idx="13"/>
          </p:nvPr>
        </p:nvSpPr>
        <p:spPr/>
        <p:txBody>
          <a:bodyPr/>
          <a:lstStyle/>
          <a:p>
            <a:fld id="{E728A94C-44F1-DF43-8BD8-694E750DEF33}" type="slidenum">
              <a:rPr lang="en-US" smtClean="0"/>
              <a:pPr/>
              <a:t>‹#›</a:t>
            </a:fld>
            <a:endParaRPr lang="en-US"/>
          </a:p>
        </p:txBody>
      </p:sp>
      <p:sp>
        <p:nvSpPr>
          <p:cNvPr id="9" name="Footer Placeholder 9"/>
          <p:cNvSpPr>
            <a:spLocks noGrp="1"/>
          </p:cNvSpPr>
          <p:nvPr>
            <p:ph type="ftr" sz="quarter" idx="14"/>
          </p:nvPr>
        </p:nvSpPr>
        <p:spPr>
          <a:xfrm>
            <a:off x="141009" y="4862988"/>
            <a:ext cx="2282152" cy="272134"/>
          </a:xfr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667002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hree Content">
    <p:spTree>
      <p:nvGrpSpPr>
        <p:cNvPr id="1" name=""/>
        <p:cNvGrpSpPr/>
        <p:nvPr/>
      </p:nvGrpSpPr>
      <p:grpSpPr>
        <a:xfrm>
          <a:off x="0" y="0"/>
          <a:ext cx="0" cy="0"/>
          <a:chOff x="0" y="0"/>
          <a:chExt cx="0" cy="0"/>
        </a:xfrm>
      </p:grpSpPr>
      <p:sp>
        <p:nvSpPr>
          <p:cNvPr id="9" name="Picture Placeholder 9"/>
          <p:cNvSpPr>
            <a:spLocks noGrp="1"/>
          </p:cNvSpPr>
          <p:nvPr>
            <p:ph type="pic" sz="quarter" idx="11"/>
          </p:nvPr>
        </p:nvSpPr>
        <p:spPr>
          <a:xfrm>
            <a:off x="5941401" y="0"/>
            <a:ext cx="3202600" cy="51435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133" h="6858000">
                <a:moveTo>
                  <a:pt x="3702503" y="349989"/>
                </a:moveTo>
                <a:cubicBezTo>
                  <a:pt x="3585369" y="349989"/>
                  <a:pt x="3490413" y="449361"/>
                  <a:pt x="3490413" y="571943"/>
                </a:cubicBezTo>
                <a:cubicBezTo>
                  <a:pt x="3490413" y="694525"/>
                  <a:pt x="3585369" y="793897"/>
                  <a:pt x="3702503" y="793897"/>
                </a:cubicBezTo>
                <a:cubicBezTo>
                  <a:pt x="3819636" y="793897"/>
                  <a:pt x="3914592" y="694525"/>
                  <a:pt x="3914592" y="571943"/>
                </a:cubicBezTo>
                <a:cubicBezTo>
                  <a:pt x="3914592" y="449361"/>
                  <a:pt x="3819636" y="349989"/>
                  <a:pt x="3702503" y="349989"/>
                </a:cubicBezTo>
                <a:close/>
                <a:moveTo>
                  <a:pt x="0" y="0"/>
                </a:moveTo>
                <a:lnTo>
                  <a:pt x="4270133" y="0"/>
                </a:lnTo>
                <a:lnTo>
                  <a:pt x="4270133"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6" name="Rectangle 5"/>
          <p:cNvSpPr/>
          <p:nvPr/>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2936320" y="882901"/>
            <a:ext cx="2491921" cy="3213497"/>
          </a:xfrm>
        </p:spPr>
        <p:txBody>
          <a:bodyPr/>
          <a:lstStyle>
            <a:lvl1pPr marL="0" indent="0">
              <a:lnSpc>
                <a:spcPct val="150000"/>
              </a:lnSpc>
              <a:buNone/>
              <a:defRPr sz="1125"/>
            </a:lvl1pPr>
          </a:lstStyle>
          <a:p>
            <a:pPr lvl="0"/>
            <a:r>
              <a:rPr lang="en-US"/>
              <a:t>Edit Master text styles</a:t>
            </a:r>
          </a:p>
        </p:txBody>
      </p:sp>
      <p:sp>
        <p:nvSpPr>
          <p:cNvPr id="4" name="Slide Number Placeholder 3"/>
          <p:cNvSpPr>
            <a:spLocks noGrp="1"/>
          </p:cNvSpPr>
          <p:nvPr>
            <p:ph type="sldNum" sz="quarter" idx="13"/>
          </p:nvPr>
        </p:nvSpPr>
        <p:spPr/>
        <p:txBody>
          <a:bodyPr/>
          <a:lstStyle/>
          <a:p>
            <a:fld id="{E728A94C-44F1-DF43-8BD8-694E750DEF33}" type="slidenum">
              <a:rPr lang="en-US" smtClean="0"/>
              <a:pPr/>
              <a:t>‹#›</a:t>
            </a:fld>
            <a:endParaRPr lang="en-US"/>
          </a:p>
        </p:txBody>
      </p:sp>
      <p:sp>
        <p:nvSpPr>
          <p:cNvPr id="10" name="Footer Placeholder 9"/>
          <p:cNvSpPr>
            <a:spLocks noGrp="1"/>
          </p:cNvSpPr>
          <p:nvPr>
            <p:ph type="ftr" sz="quarter" idx="14"/>
          </p:nvPr>
        </p:nvSpPr>
        <p:spPr>
          <a:xfrm>
            <a:off x="141009" y="4862988"/>
            <a:ext cx="2282152" cy="272134"/>
          </a:xfr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47871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Rectangle 4"/>
          <p:cNvSpPr/>
          <p:nvPr/>
        </p:nvSpPr>
        <p:spPr>
          <a:xfrm>
            <a:off x="0" y="0"/>
            <a:ext cx="4572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5"/>
          <p:cNvSpPr>
            <a:spLocks noGrp="1"/>
          </p:cNvSpPr>
          <p:nvPr>
            <p:ph type="title"/>
          </p:nvPr>
        </p:nvSpPr>
        <p:spPr>
          <a:xfrm>
            <a:off x="207302" y="935227"/>
            <a:ext cx="2892514" cy="821759"/>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07302" y="1793562"/>
            <a:ext cx="2892514" cy="1287065"/>
          </a:xfrm>
        </p:spPr>
        <p:txBody>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Edit Master text styles</a:t>
            </a:r>
          </a:p>
        </p:txBody>
      </p:sp>
      <p:sp>
        <p:nvSpPr>
          <p:cNvPr id="10" name="Text Placeholder 9"/>
          <p:cNvSpPr>
            <a:spLocks noGrp="1"/>
          </p:cNvSpPr>
          <p:nvPr>
            <p:ph type="body" sz="quarter" idx="11"/>
          </p:nvPr>
        </p:nvSpPr>
        <p:spPr>
          <a:xfrm>
            <a:off x="6001417" y="1057632"/>
            <a:ext cx="2694527" cy="2558654"/>
          </a:xfrm>
        </p:spPr>
        <p:txBody>
          <a:bodyPr/>
          <a:lstStyle>
            <a:lvl1pPr marL="0" indent="0">
              <a:lnSpc>
                <a:spcPct val="150000"/>
              </a:lnSpc>
              <a:buNone/>
              <a:defRPr sz="1125"/>
            </a:lvl1pPr>
          </a:lstStyle>
          <a:p>
            <a:pPr lvl="0"/>
            <a:r>
              <a:rPr lang="en-US"/>
              <a:t>Edit Master text styles</a:t>
            </a:r>
          </a:p>
        </p:txBody>
      </p:sp>
      <p:sp>
        <p:nvSpPr>
          <p:cNvPr id="3" name="Slide Number Placeholder 2"/>
          <p:cNvSpPr>
            <a:spLocks noGrp="1"/>
          </p:cNvSpPr>
          <p:nvPr>
            <p:ph type="sldNum" sz="quarter" idx="13"/>
          </p:nvPr>
        </p:nvSpPr>
        <p:spPr/>
        <p:txBody>
          <a:bodyPr/>
          <a:lstStyle/>
          <a:p>
            <a:fld id="{E728A94C-44F1-DF43-8BD8-694E750DEF33}" type="slidenum">
              <a:rPr lang="en-US" smtClean="0"/>
              <a:pPr/>
              <a:t>‹#›</a:t>
            </a:fld>
            <a:endParaRPr lang="en-US"/>
          </a:p>
        </p:txBody>
      </p:sp>
      <p:sp>
        <p:nvSpPr>
          <p:cNvPr id="9" name="Footer Placeholder 9"/>
          <p:cNvSpPr>
            <a:spLocks noGrp="1"/>
          </p:cNvSpPr>
          <p:nvPr>
            <p:ph type="ftr" sz="quarter" idx="14"/>
          </p:nvPr>
        </p:nvSpPr>
        <p:spPr>
          <a:xfrm>
            <a:off x="141009" y="4957941"/>
            <a:ext cx="6110704" cy="177181"/>
          </a:xfr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166220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8382000" cy="499789"/>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1000" y="1085850"/>
            <a:ext cx="8382000"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548366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12" name="Picture Placeholder 9"/>
          <p:cNvSpPr>
            <a:spLocks noGrp="1"/>
          </p:cNvSpPr>
          <p:nvPr>
            <p:ph type="pic" sz="quarter" idx="11"/>
          </p:nvPr>
        </p:nvSpPr>
        <p:spPr>
          <a:xfrm>
            <a:off x="4579740" y="0"/>
            <a:ext cx="4564261" cy="51435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 name="connsiteX0" fmla="*/ 5518051 w 6085681"/>
              <a:gd name="connsiteY0" fmla="*/ 349989 h 6858000"/>
              <a:gd name="connsiteX1" fmla="*/ 5305961 w 6085681"/>
              <a:gd name="connsiteY1" fmla="*/ 571943 h 6858000"/>
              <a:gd name="connsiteX2" fmla="*/ 5518051 w 6085681"/>
              <a:gd name="connsiteY2" fmla="*/ 793897 h 6858000"/>
              <a:gd name="connsiteX3" fmla="*/ 5730140 w 6085681"/>
              <a:gd name="connsiteY3" fmla="*/ 571943 h 6858000"/>
              <a:gd name="connsiteX4" fmla="*/ 5518051 w 6085681"/>
              <a:gd name="connsiteY4" fmla="*/ 349989 h 6858000"/>
              <a:gd name="connsiteX5" fmla="*/ 1815548 w 6085681"/>
              <a:gd name="connsiteY5" fmla="*/ 0 h 6858000"/>
              <a:gd name="connsiteX6" fmla="*/ 6085681 w 6085681"/>
              <a:gd name="connsiteY6" fmla="*/ 0 h 6858000"/>
              <a:gd name="connsiteX7" fmla="*/ 6085681 w 6085681"/>
              <a:gd name="connsiteY7" fmla="*/ 6858000 h 6858000"/>
              <a:gd name="connsiteX8" fmla="*/ 0 w 6085681"/>
              <a:gd name="connsiteY8" fmla="*/ 6844748 h 6858000"/>
              <a:gd name="connsiteX9" fmla="*/ 1815548 w 6085681"/>
              <a:gd name="connsiteY9" fmla="*/ 0 h 6858000"/>
              <a:gd name="connsiteX0" fmla="*/ 5518051 w 6085681"/>
              <a:gd name="connsiteY0" fmla="*/ 349989 h 6858000"/>
              <a:gd name="connsiteX1" fmla="*/ 5305961 w 6085681"/>
              <a:gd name="connsiteY1" fmla="*/ 571943 h 6858000"/>
              <a:gd name="connsiteX2" fmla="*/ 5518051 w 6085681"/>
              <a:gd name="connsiteY2" fmla="*/ 793897 h 6858000"/>
              <a:gd name="connsiteX3" fmla="*/ 5730140 w 6085681"/>
              <a:gd name="connsiteY3" fmla="*/ 571943 h 6858000"/>
              <a:gd name="connsiteX4" fmla="*/ 5518051 w 6085681"/>
              <a:gd name="connsiteY4" fmla="*/ 349989 h 6858000"/>
              <a:gd name="connsiteX5" fmla="*/ 0 w 6085681"/>
              <a:gd name="connsiteY5" fmla="*/ 0 h 6858000"/>
              <a:gd name="connsiteX6" fmla="*/ 6085681 w 6085681"/>
              <a:gd name="connsiteY6" fmla="*/ 0 h 6858000"/>
              <a:gd name="connsiteX7" fmla="*/ 6085681 w 6085681"/>
              <a:gd name="connsiteY7" fmla="*/ 6858000 h 6858000"/>
              <a:gd name="connsiteX8" fmla="*/ 0 w 6085681"/>
              <a:gd name="connsiteY8" fmla="*/ 6844748 h 6858000"/>
              <a:gd name="connsiteX9" fmla="*/ 0 w 6085681"/>
              <a:gd name="connsiteY9" fmla="*/ 0 h 6858000"/>
              <a:gd name="connsiteX0" fmla="*/ 5518051 w 6085681"/>
              <a:gd name="connsiteY0" fmla="*/ 349989 h 6858000"/>
              <a:gd name="connsiteX1" fmla="*/ 5305961 w 6085681"/>
              <a:gd name="connsiteY1" fmla="*/ 571943 h 6858000"/>
              <a:gd name="connsiteX2" fmla="*/ 5518051 w 6085681"/>
              <a:gd name="connsiteY2" fmla="*/ 793897 h 6858000"/>
              <a:gd name="connsiteX3" fmla="*/ 5730140 w 6085681"/>
              <a:gd name="connsiteY3" fmla="*/ 571943 h 6858000"/>
              <a:gd name="connsiteX4" fmla="*/ 5518051 w 6085681"/>
              <a:gd name="connsiteY4" fmla="*/ 349989 h 6858000"/>
              <a:gd name="connsiteX5" fmla="*/ 0 w 6085681"/>
              <a:gd name="connsiteY5" fmla="*/ 0 h 6858000"/>
              <a:gd name="connsiteX6" fmla="*/ 6085681 w 6085681"/>
              <a:gd name="connsiteY6" fmla="*/ 0 h 6858000"/>
              <a:gd name="connsiteX7" fmla="*/ 6085681 w 6085681"/>
              <a:gd name="connsiteY7" fmla="*/ 6858000 h 6858000"/>
              <a:gd name="connsiteX8" fmla="*/ 0 w 6085681"/>
              <a:gd name="connsiteY8" fmla="*/ 6844748 h 6858000"/>
              <a:gd name="connsiteX9" fmla="*/ 0 w 608568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5681" h="6858000">
                <a:moveTo>
                  <a:pt x="5518051" y="349989"/>
                </a:moveTo>
                <a:cubicBezTo>
                  <a:pt x="5400917" y="349989"/>
                  <a:pt x="5305961" y="449361"/>
                  <a:pt x="5305961" y="571943"/>
                </a:cubicBezTo>
                <a:cubicBezTo>
                  <a:pt x="5305961" y="694525"/>
                  <a:pt x="5400917" y="793897"/>
                  <a:pt x="5518051" y="793897"/>
                </a:cubicBezTo>
                <a:cubicBezTo>
                  <a:pt x="5635184" y="793897"/>
                  <a:pt x="5730140" y="694525"/>
                  <a:pt x="5730140" y="571943"/>
                </a:cubicBezTo>
                <a:cubicBezTo>
                  <a:pt x="5730140" y="449361"/>
                  <a:pt x="5635184" y="349989"/>
                  <a:pt x="5518051" y="349989"/>
                </a:cubicBezTo>
                <a:close/>
                <a:moveTo>
                  <a:pt x="0" y="0"/>
                </a:moveTo>
                <a:lnTo>
                  <a:pt x="6085681" y="0"/>
                </a:lnTo>
                <a:lnTo>
                  <a:pt x="6085681" y="6858000"/>
                </a:lnTo>
                <a:lnTo>
                  <a:pt x="0" y="6844748"/>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5" name="Rectangle 4"/>
          <p:cNvSpPr/>
          <p:nvPr/>
        </p:nvSpPr>
        <p:spPr>
          <a:xfrm>
            <a:off x="0" y="0"/>
            <a:ext cx="4579739"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5"/>
          <p:cNvSpPr>
            <a:spLocks noGrp="1"/>
          </p:cNvSpPr>
          <p:nvPr>
            <p:ph type="title"/>
          </p:nvPr>
        </p:nvSpPr>
        <p:spPr>
          <a:xfrm>
            <a:off x="207302" y="935227"/>
            <a:ext cx="3929270" cy="821759"/>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07302" y="1793561"/>
            <a:ext cx="3929270" cy="2212382"/>
          </a:xfrm>
        </p:spPr>
        <p:txBody>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Edit Master text styles</a:t>
            </a:r>
          </a:p>
        </p:txBody>
      </p:sp>
      <p:sp>
        <p:nvSpPr>
          <p:cNvPr id="3" name="Slide Number Placeholder 2"/>
          <p:cNvSpPr>
            <a:spLocks noGrp="1"/>
          </p:cNvSpPr>
          <p:nvPr>
            <p:ph type="sldNum" sz="quarter" idx="13"/>
          </p:nvPr>
        </p:nvSpPr>
        <p:spPr/>
        <p:txBody>
          <a:bodyPr/>
          <a:lstStyle/>
          <a:p>
            <a:fld id="{E728A94C-44F1-DF43-8BD8-694E750DEF33}" type="slidenum">
              <a:rPr lang="en-US" smtClean="0"/>
              <a:pPr/>
              <a:t>‹#›</a:t>
            </a:fld>
            <a:endParaRPr lang="en-US"/>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32786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tatistic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2864735" y="231244"/>
            <a:ext cx="4679066" cy="4680345"/>
          </a:xfrm>
          <a:custGeom>
            <a:avLst/>
            <a:gdLst>
              <a:gd name="connsiteX0" fmla="*/ 3119377 w 6238754"/>
              <a:gd name="connsiteY0" fmla="*/ 1812290 h 6240460"/>
              <a:gd name="connsiteX1" fmla="*/ 1811438 w 6238754"/>
              <a:gd name="connsiteY1" fmla="*/ 3120229 h 6240460"/>
              <a:gd name="connsiteX2" fmla="*/ 3119377 w 6238754"/>
              <a:gd name="connsiteY2" fmla="*/ 4428168 h 6240460"/>
              <a:gd name="connsiteX3" fmla="*/ 4427316 w 6238754"/>
              <a:gd name="connsiteY3" fmla="*/ 3120229 h 6240460"/>
              <a:gd name="connsiteX4" fmla="*/ 3119377 w 6238754"/>
              <a:gd name="connsiteY4" fmla="*/ 1812290 h 6240460"/>
              <a:gd name="connsiteX5" fmla="*/ 3119377 w 6238754"/>
              <a:gd name="connsiteY5" fmla="*/ 0 h 6240460"/>
              <a:gd name="connsiteX6" fmla="*/ 6238754 w 6238754"/>
              <a:gd name="connsiteY6" fmla="*/ 3120230 h 6240460"/>
              <a:gd name="connsiteX7" fmla="*/ 3119377 w 6238754"/>
              <a:gd name="connsiteY7" fmla="*/ 6240460 h 6240460"/>
              <a:gd name="connsiteX8" fmla="*/ 0 w 6238754"/>
              <a:gd name="connsiteY8" fmla="*/ 3120230 h 6240460"/>
              <a:gd name="connsiteX9" fmla="*/ 3119377 w 6238754"/>
              <a:gd name="connsiteY9" fmla="*/ 0 h 62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754" h="6240460">
                <a:moveTo>
                  <a:pt x="3119377" y="1812290"/>
                </a:moveTo>
                <a:cubicBezTo>
                  <a:pt x="2397022" y="1812290"/>
                  <a:pt x="1811438" y="2397874"/>
                  <a:pt x="1811438" y="3120229"/>
                </a:cubicBezTo>
                <a:cubicBezTo>
                  <a:pt x="1811438" y="3842584"/>
                  <a:pt x="2397022" y="4428168"/>
                  <a:pt x="3119377" y="4428168"/>
                </a:cubicBezTo>
                <a:cubicBezTo>
                  <a:pt x="3841732" y="4428168"/>
                  <a:pt x="4427316" y="3842584"/>
                  <a:pt x="4427316" y="3120229"/>
                </a:cubicBezTo>
                <a:cubicBezTo>
                  <a:pt x="4427316" y="2397874"/>
                  <a:pt x="3841732" y="1812290"/>
                  <a:pt x="3119377" y="1812290"/>
                </a:cubicBezTo>
                <a:close/>
                <a:moveTo>
                  <a:pt x="3119377" y="0"/>
                </a:moveTo>
                <a:cubicBezTo>
                  <a:pt x="4842161" y="0"/>
                  <a:pt x="6238754" y="1396975"/>
                  <a:pt x="6238754" y="3120230"/>
                </a:cubicBezTo>
                <a:cubicBezTo>
                  <a:pt x="6238754" y="4843485"/>
                  <a:pt x="4842161" y="6240460"/>
                  <a:pt x="3119377" y="6240460"/>
                </a:cubicBezTo>
                <a:cubicBezTo>
                  <a:pt x="1396593" y="6240460"/>
                  <a:pt x="0" y="4843485"/>
                  <a:pt x="0" y="3120230"/>
                </a:cubicBezTo>
                <a:cubicBezTo>
                  <a:pt x="0" y="1396975"/>
                  <a:pt x="1396593" y="0"/>
                  <a:pt x="3119377" y="0"/>
                </a:cubicBez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p:nvPr>
        </p:nvSpPr>
        <p:spPr>
          <a:xfrm>
            <a:off x="197635" y="941022"/>
            <a:ext cx="1951205" cy="1200151"/>
          </a:xfrm>
        </p:spPr>
        <p:txBody>
          <a:bodyPr anchor="t">
            <a:noAutofit/>
          </a:bodyPr>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7294347" y="3963701"/>
            <a:ext cx="1255293" cy="523527"/>
          </a:xfrm>
        </p:spPr>
        <p:txBody>
          <a:bodyPr/>
          <a:lstStyle>
            <a:lvl1pPr marL="0" indent="0">
              <a:buNone/>
              <a:defRPr sz="825"/>
            </a:lvl1pPr>
            <a:lvl2pPr>
              <a:defRPr sz="2099"/>
            </a:lvl2pPr>
            <a:lvl3pPr>
              <a:defRPr sz="1799"/>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p:txBody>
      </p:sp>
      <p:pic>
        <p:nvPicPr>
          <p:cNvPr id="6" name="Picture 5"/>
          <p:cNvPicPr>
            <a:picLocks noChangeAspect="1"/>
          </p:cNvPicPr>
          <p:nvPr/>
        </p:nvPicPr>
        <p:blipFill>
          <a:blip r:embed="rId2"/>
          <a:stretch>
            <a:fillRect/>
          </a:stretch>
        </p:blipFill>
        <p:spPr>
          <a:xfrm rot="10800000" flipV="1">
            <a:off x="265991" y="262492"/>
            <a:ext cx="318134" cy="332931"/>
          </a:xfrm>
          <a:prstGeom prst="rect">
            <a:avLst/>
          </a:prstGeom>
        </p:spPr>
      </p:pic>
      <p:sp>
        <p:nvSpPr>
          <p:cNvPr id="7" name="Rectangle 6"/>
          <p:cNvSpPr/>
          <p:nvPr/>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11"/>
          <p:cNvSpPr>
            <a:spLocks noGrp="1"/>
          </p:cNvSpPr>
          <p:nvPr>
            <p:ph type="sldNum" sz="quarter" idx="12"/>
          </p:nvPr>
        </p:nvSpPr>
        <p:spPr/>
        <p:txBody>
          <a:bodyPr/>
          <a:lstStyle/>
          <a:p>
            <a:fld id="{E728A94C-44F1-DF43-8BD8-694E750DEF33}" type="slidenum">
              <a:rPr lang="en-US" smtClean="0"/>
              <a:pPr/>
              <a:t>‹#›</a:t>
            </a:fld>
            <a:endParaRPr lang="en-US"/>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2605159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wo Content_2">
    <p:spTree>
      <p:nvGrpSpPr>
        <p:cNvPr id="1" name=""/>
        <p:cNvGrpSpPr/>
        <p:nvPr/>
      </p:nvGrpSpPr>
      <p:grpSpPr>
        <a:xfrm>
          <a:off x="0" y="0"/>
          <a:ext cx="0" cy="0"/>
          <a:chOff x="0" y="0"/>
          <a:chExt cx="0" cy="0"/>
        </a:xfrm>
      </p:grpSpPr>
      <p:sp>
        <p:nvSpPr>
          <p:cNvPr id="2" name="Title 1"/>
          <p:cNvSpPr>
            <a:spLocks noGrp="1"/>
          </p:cNvSpPr>
          <p:nvPr>
            <p:ph type="title"/>
          </p:nvPr>
        </p:nvSpPr>
        <p:spPr>
          <a:xfrm>
            <a:off x="197635" y="941022"/>
            <a:ext cx="3313661" cy="677467"/>
          </a:xfrm>
        </p:spPr>
        <p:txBody>
          <a:bodyPr anchor="t">
            <a:noAutofit/>
          </a:bodyPr>
          <a:lstStyle>
            <a:lvl1pPr>
              <a:defRPr sz="2401"/>
            </a:lvl1pPr>
          </a:lstStyle>
          <a:p>
            <a:r>
              <a:rPr lang="en-US"/>
              <a:t>Click to edit Master title style</a:t>
            </a:r>
            <a:endParaRPr lang="en-US" dirty="0"/>
          </a:p>
        </p:txBody>
      </p:sp>
      <p:pic>
        <p:nvPicPr>
          <p:cNvPr id="6" name="Picture 5"/>
          <p:cNvPicPr>
            <a:picLocks noChangeAspect="1"/>
          </p:cNvPicPr>
          <p:nvPr/>
        </p:nvPicPr>
        <p:blipFill>
          <a:blip r:embed="rId2"/>
          <a:stretch>
            <a:fillRect/>
          </a:stretch>
        </p:blipFill>
        <p:spPr>
          <a:xfrm rot="10800000" flipV="1">
            <a:off x="265991" y="262492"/>
            <a:ext cx="318134" cy="332931"/>
          </a:xfrm>
          <a:prstGeom prst="rect">
            <a:avLst/>
          </a:prstGeom>
        </p:spPr>
      </p:pic>
      <p:sp>
        <p:nvSpPr>
          <p:cNvPr id="7" name="Rectangle 6"/>
          <p:cNvSpPr/>
          <p:nvPr/>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Picture Placeholder 2"/>
          <p:cNvSpPr>
            <a:spLocks noGrp="1"/>
          </p:cNvSpPr>
          <p:nvPr>
            <p:ph type="pic" idx="10"/>
          </p:nvPr>
        </p:nvSpPr>
        <p:spPr>
          <a:xfrm>
            <a:off x="4379976" y="0"/>
            <a:ext cx="4764024" cy="2688336"/>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10" name="Rectangle 9"/>
          <p:cNvSpPr/>
          <p:nvPr/>
        </p:nvSpPr>
        <p:spPr>
          <a:xfrm>
            <a:off x="4379976" y="2688336"/>
            <a:ext cx="4764024" cy="2455164"/>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7"/>
          <p:cNvSpPr>
            <a:spLocks noGrp="1"/>
          </p:cNvSpPr>
          <p:nvPr>
            <p:ph type="body" sz="quarter" idx="11"/>
          </p:nvPr>
        </p:nvSpPr>
        <p:spPr>
          <a:xfrm>
            <a:off x="197635" y="1738698"/>
            <a:ext cx="3313661" cy="1287065"/>
          </a:xfrm>
        </p:spPr>
        <p:txBody>
          <a:bodyPr>
            <a:noAutofit/>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Edit Master text styles</a:t>
            </a:r>
          </a:p>
        </p:txBody>
      </p:sp>
      <p:sp>
        <p:nvSpPr>
          <p:cNvPr id="8" name="Text Placeholder 7"/>
          <p:cNvSpPr>
            <a:spLocks noGrp="1"/>
          </p:cNvSpPr>
          <p:nvPr>
            <p:ph type="body" sz="quarter" idx="12"/>
          </p:nvPr>
        </p:nvSpPr>
        <p:spPr>
          <a:xfrm>
            <a:off x="6641782" y="3181271"/>
            <a:ext cx="1926377" cy="1284684"/>
          </a:xfrm>
        </p:spPr>
        <p:txBody>
          <a:bodyPr/>
          <a:lstStyle>
            <a:lvl1pPr marL="0" indent="0">
              <a:lnSpc>
                <a:spcPct val="100000"/>
              </a:lnSpc>
              <a:buNone/>
              <a:defRPr sz="900" b="1" i="0">
                <a:solidFill>
                  <a:schemeClr val="bg1"/>
                </a:solidFill>
                <a:latin typeface="Gotham-Bold" charset="0"/>
                <a:ea typeface="Gotham-Bold" charset="0"/>
                <a:cs typeface="Gotham-Bold" charset="0"/>
              </a:defRPr>
            </a:lvl1pPr>
          </a:lstStyle>
          <a:p>
            <a:pPr lvl="0"/>
            <a:r>
              <a:rPr lang="en-US"/>
              <a:t>Edit Master text styles</a:t>
            </a:r>
          </a:p>
        </p:txBody>
      </p:sp>
      <p:sp>
        <p:nvSpPr>
          <p:cNvPr id="14" name="Slide Number Placeholder 13"/>
          <p:cNvSpPr>
            <a:spLocks noGrp="1"/>
          </p:cNvSpPr>
          <p:nvPr>
            <p:ph type="sldNum" sz="quarter" idx="14"/>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12"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11261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1_Two Content_2">
    <p:spTree>
      <p:nvGrpSpPr>
        <p:cNvPr id="1" name=""/>
        <p:cNvGrpSpPr/>
        <p:nvPr/>
      </p:nvGrpSpPr>
      <p:grpSpPr>
        <a:xfrm>
          <a:off x="0" y="0"/>
          <a:ext cx="0" cy="0"/>
          <a:chOff x="0" y="0"/>
          <a:chExt cx="0" cy="0"/>
        </a:xfrm>
      </p:grpSpPr>
      <p:sp>
        <p:nvSpPr>
          <p:cNvPr id="25" name="Picture Placeholder 45"/>
          <p:cNvSpPr>
            <a:spLocks noGrp="1"/>
          </p:cNvSpPr>
          <p:nvPr>
            <p:ph type="pic" idx="24"/>
          </p:nvPr>
        </p:nvSpPr>
        <p:spPr>
          <a:xfrm>
            <a:off x="0" y="2480982"/>
            <a:ext cx="9144000" cy="2662518"/>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0" y="0"/>
            <a:ext cx="9144000" cy="248098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7635" y="941022"/>
            <a:ext cx="5724341" cy="677467"/>
          </a:xfrm>
        </p:spPr>
        <p:txBody>
          <a:bodyPr anchor="t">
            <a:noAutofit/>
          </a:bodyPr>
          <a:lstStyle>
            <a:lvl1pPr>
              <a:defRPr sz="2401">
                <a:solidFill>
                  <a:schemeClr val="bg1"/>
                </a:solidFill>
              </a:defRPr>
            </a:lvl1pPr>
          </a:lstStyle>
          <a:p>
            <a:r>
              <a:rPr lang="en-US"/>
              <a:t>Click to edit Master title style</a:t>
            </a:r>
            <a:endParaRPr lang="en-US" dirty="0"/>
          </a:p>
        </p:txBody>
      </p:sp>
      <p:sp>
        <p:nvSpPr>
          <p:cNvPr id="11" name="Text Placeholder 7"/>
          <p:cNvSpPr>
            <a:spLocks noGrp="1"/>
          </p:cNvSpPr>
          <p:nvPr>
            <p:ph type="body" sz="quarter" idx="11"/>
          </p:nvPr>
        </p:nvSpPr>
        <p:spPr>
          <a:xfrm>
            <a:off x="197635" y="1738698"/>
            <a:ext cx="5724341" cy="553838"/>
          </a:xfrm>
        </p:spPr>
        <p:txBody>
          <a:bodyPr>
            <a:noAutofit/>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Edit Master text styles</a:t>
            </a:r>
          </a:p>
        </p:txBody>
      </p:sp>
      <p:pic>
        <p:nvPicPr>
          <p:cNvPr id="21" name="Picture 20"/>
          <p:cNvPicPr>
            <a:picLocks noChangeAspect="1"/>
          </p:cNvPicPr>
          <p:nvPr/>
        </p:nvPicPr>
        <p:blipFill>
          <a:blip r:embed="rId2"/>
          <a:stretch>
            <a:fillRect/>
          </a:stretch>
        </p:blipFill>
        <p:spPr>
          <a:xfrm>
            <a:off x="271184" y="251978"/>
            <a:ext cx="318134" cy="332931"/>
          </a:xfrm>
          <a:prstGeom prst="rect">
            <a:avLst/>
          </a:prstGeom>
        </p:spPr>
      </p:pic>
      <p:sp>
        <p:nvSpPr>
          <p:cNvPr id="8"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96953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7" name="Rectangle 6"/>
          <p:cNvSpPr/>
          <p:nvPr/>
        </p:nvSpPr>
        <p:spPr>
          <a:xfrm>
            <a:off x="6693409" y="3026664"/>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312391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1" y="3026664"/>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43824"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10" name="Footer Placeholder 9"/>
          <p:cNvSpPr>
            <a:spLocks noGrp="1"/>
          </p:cNvSpPr>
          <p:nvPr>
            <p:ph type="ftr" sz="quarter" idx="13"/>
          </p:nvPr>
        </p:nvSpPr>
        <p:spPr>
          <a:xfrm>
            <a:off x="2450592"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804813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8" name="Rectangle 7"/>
          <p:cNvSpPr/>
          <p:nvPr/>
        </p:nvSpPr>
        <p:spPr>
          <a:xfrm>
            <a:off x="6693407" y="3026664"/>
            <a:ext cx="2450592" cy="2116836"/>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168177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Picture with Caption">
    <p:spTree>
      <p:nvGrpSpPr>
        <p:cNvPr id="1" name=""/>
        <p:cNvGrpSpPr/>
        <p:nvPr/>
      </p:nvGrpSpPr>
      <p:grpSpPr>
        <a:xfrm>
          <a:off x="0" y="0"/>
          <a:ext cx="0" cy="0"/>
          <a:chOff x="0" y="0"/>
          <a:chExt cx="0" cy="0"/>
        </a:xfrm>
      </p:grpSpPr>
      <p:sp>
        <p:nvSpPr>
          <p:cNvPr id="7"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8" name="Rectangle 7"/>
          <p:cNvSpPr/>
          <p:nvPr/>
        </p:nvSpPr>
        <p:spPr>
          <a:xfrm>
            <a:off x="-1" y="3031066"/>
            <a:ext cx="2446868" cy="213568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43824"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10" name="Footer Placeholder 9"/>
          <p:cNvSpPr>
            <a:spLocks noGrp="1"/>
          </p:cNvSpPr>
          <p:nvPr>
            <p:ph type="ftr" sz="quarter" idx="13"/>
          </p:nvPr>
        </p:nvSpPr>
        <p:spPr>
          <a:xfrm>
            <a:off x="2446867"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274484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_Picture with Caption">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7" name="Rectangle 6"/>
          <p:cNvSpPr/>
          <p:nvPr/>
        </p:nvSpPr>
        <p:spPr>
          <a:xfrm>
            <a:off x="6693407" y="3026664"/>
            <a:ext cx="2450593" cy="2116836"/>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426458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_Picture with Caption">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1" y="3031066"/>
            <a:ext cx="2450591" cy="2112434"/>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43824"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10" name="Footer Placeholder 9"/>
          <p:cNvSpPr>
            <a:spLocks noGrp="1"/>
          </p:cNvSpPr>
          <p:nvPr>
            <p:ph type="ftr" sz="quarter" idx="13"/>
          </p:nvPr>
        </p:nvSpPr>
        <p:spPr>
          <a:xfrm>
            <a:off x="2450592"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56063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085850"/>
            <a:ext cx="8382000"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3550922" y="4857750"/>
            <a:ext cx="2042159" cy="228600"/>
          </a:xfrm>
          <a:prstGeom prst="rect">
            <a:avLst/>
          </a:prstGeom>
        </p:spPr>
      </p:pic>
    </p:spTree>
    <p:extLst>
      <p:ext uri="{BB962C8B-B14F-4D97-AF65-F5344CB8AC3E}">
        <p14:creationId xmlns:p14="http://schemas.microsoft.com/office/powerpoint/2010/main" val="25038454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ertical Bar and Picture">
    <p:spTree>
      <p:nvGrpSpPr>
        <p:cNvPr id="1" name=""/>
        <p:cNvGrpSpPr/>
        <p:nvPr/>
      </p:nvGrpSpPr>
      <p:grpSpPr>
        <a:xfrm>
          <a:off x="0" y="0"/>
          <a:ext cx="0" cy="0"/>
          <a:chOff x="0" y="0"/>
          <a:chExt cx="0" cy="0"/>
        </a:xfrm>
      </p:grpSpPr>
      <p:sp>
        <p:nvSpPr>
          <p:cNvPr id="8" name="Picture Placeholder 8"/>
          <p:cNvSpPr>
            <a:spLocks noGrp="1"/>
          </p:cNvSpPr>
          <p:nvPr>
            <p:ph type="pic" sz="quarter" idx="10"/>
          </p:nvPr>
        </p:nvSpPr>
        <p:spPr>
          <a:xfrm>
            <a:off x="1636776" y="0"/>
            <a:ext cx="7507224" cy="5143500"/>
          </a:xfrm>
          <a:custGeom>
            <a:avLst/>
            <a:gdLst>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450832 w 10009632"/>
              <a:gd name="connsiteY38" fmla="*/ 641350 h 6858000"/>
              <a:gd name="connsiteX39" fmla="*/ 9325209 w 10009632"/>
              <a:gd name="connsiteY39" fmla="*/ 641481 h 6858000"/>
              <a:gd name="connsiteX40" fmla="*/ 9299558 w 10009632"/>
              <a:gd name="connsiteY40" fmla="*/ 615325 h 6858000"/>
              <a:gd name="connsiteX41" fmla="*/ 9299558 w 10009632"/>
              <a:gd name="connsiteY41" fmla="*/ 611858 h 6858000"/>
              <a:gd name="connsiteX42" fmla="*/ 9299558 w 10009632"/>
              <a:gd name="connsiteY42" fmla="*/ 609076 h 6858000"/>
              <a:gd name="connsiteX43" fmla="*/ 9299557 w 10009632"/>
              <a:gd name="connsiteY43" fmla="*/ 609076 h 6858000"/>
              <a:gd name="connsiteX44" fmla="*/ 9297987 w 10009632"/>
              <a:gd name="connsiteY44" fmla="*/ 524982 h 6858000"/>
              <a:gd name="connsiteX45" fmla="*/ 9297327 w 10009632"/>
              <a:gd name="connsiteY45" fmla="*/ 521721 h 6858000"/>
              <a:gd name="connsiteX46" fmla="*/ 9311574 w 10009632"/>
              <a:gd name="connsiteY46" fmla="*/ 500271 h 6858000"/>
              <a:gd name="connsiteX47" fmla="*/ 9319005 w 10009632"/>
              <a:gd name="connsiteY47" fmla="*/ 498774 h 6858000"/>
              <a:gd name="connsiteX48" fmla="*/ 9318981 w 10009632"/>
              <a:gd name="connsiteY48" fmla="*/ 498442 h 6858000"/>
              <a:gd name="connsiteX49" fmla="*/ 9346322 w 10009632"/>
              <a:gd name="connsiteY49" fmla="*/ 495886 h 6858000"/>
              <a:gd name="connsiteX50" fmla="*/ 9356813 w 10009632"/>
              <a:gd name="connsiteY50" fmla="*/ 495676 h 6858000"/>
              <a:gd name="connsiteX51" fmla="*/ 9356893 w 10009632"/>
              <a:gd name="connsiteY51" fmla="*/ 495660 h 6858000"/>
              <a:gd name="connsiteX52" fmla="*/ 9356959 w 10009632"/>
              <a:gd name="connsiteY52" fmla="*/ 495673 h 6858000"/>
              <a:gd name="connsiteX53" fmla="*/ 9357631 w 10009632"/>
              <a:gd name="connsiteY53" fmla="*/ 495659 h 6858000"/>
              <a:gd name="connsiteX54" fmla="*/ 9442002 w 10009632"/>
              <a:gd name="connsiteY54" fmla="*/ 349989 h 6858000"/>
              <a:gd name="connsiteX55" fmla="*/ 9229912 w 10009632"/>
              <a:gd name="connsiteY55" fmla="*/ 571943 h 6858000"/>
              <a:gd name="connsiteX56" fmla="*/ 9442002 w 10009632"/>
              <a:gd name="connsiteY56" fmla="*/ 793897 h 6858000"/>
              <a:gd name="connsiteX57" fmla="*/ 9654091 w 10009632"/>
              <a:gd name="connsiteY57" fmla="*/ 571943 h 6858000"/>
              <a:gd name="connsiteX58" fmla="*/ 9442002 w 10009632"/>
              <a:gd name="connsiteY58" fmla="*/ 349989 h 6858000"/>
              <a:gd name="connsiteX59" fmla="*/ 0 w 10009632"/>
              <a:gd name="connsiteY59" fmla="*/ 0 h 6858000"/>
              <a:gd name="connsiteX60" fmla="*/ 10009632 w 10009632"/>
              <a:gd name="connsiteY60" fmla="*/ 0 h 6858000"/>
              <a:gd name="connsiteX61" fmla="*/ 10009632 w 10009632"/>
              <a:gd name="connsiteY61" fmla="*/ 6858000 h 6858000"/>
              <a:gd name="connsiteX62" fmla="*/ 0 w 10009632"/>
              <a:gd name="connsiteY62" fmla="*/ 6858000 h 6858000"/>
              <a:gd name="connsiteX63" fmla="*/ 0 w 10009632"/>
              <a:gd name="connsiteY63" fmla="*/ 6083809 h 6858000"/>
              <a:gd name="connsiteX64" fmla="*/ 1536192 w 10009632"/>
              <a:gd name="connsiteY64" fmla="*/ 6083809 h 6858000"/>
              <a:gd name="connsiteX65" fmla="*/ 1536192 w 10009632"/>
              <a:gd name="connsiteY65" fmla="*/ 743713 h 6858000"/>
              <a:gd name="connsiteX66" fmla="*/ 0 w 10009632"/>
              <a:gd name="connsiteY66" fmla="*/ 743713 h 6858000"/>
              <a:gd name="connsiteX67" fmla="*/ 0 w 10009632"/>
              <a:gd name="connsiteY6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357631 w 10009632"/>
              <a:gd name="connsiteY52" fmla="*/ 495659 h 6858000"/>
              <a:gd name="connsiteX53" fmla="*/ 9442002 w 10009632"/>
              <a:gd name="connsiteY53" fmla="*/ 349989 h 6858000"/>
              <a:gd name="connsiteX54" fmla="*/ 9229912 w 10009632"/>
              <a:gd name="connsiteY54" fmla="*/ 571943 h 6858000"/>
              <a:gd name="connsiteX55" fmla="*/ 9442002 w 10009632"/>
              <a:gd name="connsiteY55" fmla="*/ 793897 h 6858000"/>
              <a:gd name="connsiteX56" fmla="*/ 9654091 w 10009632"/>
              <a:gd name="connsiteY56" fmla="*/ 571943 h 6858000"/>
              <a:gd name="connsiteX57" fmla="*/ 9442002 w 10009632"/>
              <a:gd name="connsiteY57" fmla="*/ 349989 h 6858000"/>
              <a:gd name="connsiteX58" fmla="*/ 0 w 10009632"/>
              <a:gd name="connsiteY58" fmla="*/ 0 h 6858000"/>
              <a:gd name="connsiteX59" fmla="*/ 10009632 w 10009632"/>
              <a:gd name="connsiteY59" fmla="*/ 0 h 6858000"/>
              <a:gd name="connsiteX60" fmla="*/ 10009632 w 10009632"/>
              <a:gd name="connsiteY60" fmla="*/ 6858000 h 6858000"/>
              <a:gd name="connsiteX61" fmla="*/ 0 w 10009632"/>
              <a:gd name="connsiteY61" fmla="*/ 6858000 h 6858000"/>
              <a:gd name="connsiteX62" fmla="*/ 0 w 10009632"/>
              <a:gd name="connsiteY62" fmla="*/ 6083809 h 6858000"/>
              <a:gd name="connsiteX63" fmla="*/ 1536192 w 10009632"/>
              <a:gd name="connsiteY63" fmla="*/ 6083809 h 6858000"/>
              <a:gd name="connsiteX64" fmla="*/ 1536192 w 10009632"/>
              <a:gd name="connsiteY64" fmla="*/ 743713 h 6858000"/>
              <a:gd name="connsiteX65" fmla="*/ 0 w 10009632"/>
              <a:gd name="connsiteY65" fmla="*/ 743713 h 6858000"/>
              <a:gd name="connsiteX66" fmla="*/ 0 w 10009632"/>
              <a:gd name="connsiteY6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325209 w 10009632"/>
              <a:gd name="connsiteY37" fmla="*/ 641481 h 6858000"/>
              <a:gd name="connsiteX38" fmla="*/ 9299558 w 10009632"/>
              <a:gd name="connsiteY38" fmla="*/ 615325 h 6858000"/>
              <a:gd name="connsiteX39" fmla="*/ 9299558 w 10009632"/>
              <a:gd name="connsiteY39" fmla="*/ 611858 h 6858000"/>
              <a:gd name="connsiteX40" fmla="*/ 9299558 w 10009632"/>
              <a:gd name="connsiteY40" fmla="*/ 609076 h 6858000"/>
              <a:gd name="connsiteX41" fmla="*/ 9299557 w 10009632"/>
              <a:gd name="connsiteY41" fmla="*/ 609076 h 6858000"/>
              <a:gd name="connsiteX42" fmla="*/ 9297987 w 10009632"/>
              <a:gd name="connsiteY42" fmla="*/ 524982 h 6858000"/>
              <a:gd name="connsiteX43" fmla="*/ 9297327 w 10009632"/>
              <a:gd name="connsiteY43" fmla="*/ 521721 h 6858000"/>
              <a:gd name="connsiteX44" fmla="*/ 9311574 w 10009632"/>
              <a:gd name="connsiteY44" fmla="*/ 500271 h 6858000"/>
              <a:gd name="connsiteX45" fmla="*/ 9319005 w 10009632"/>
              <a:gd name="connsiteY45" fmla="*/ 498774 h 6858000"/>
              <a:gd name="connsiteX46" fmla="*/ 9318981 w 10009632"/>
              <a:gd name="connsiteY46" fmla="*/ 498442 h 6858000"/>
              <a:gd name="connsiteX47" fmla="*/ 9346322 w 10009632"/>
              <a:gd name="connsiteY47" fmla="*/ 495886 h 6858000"/>
              <a:gd name="connsiteX48" fmla="*/ 9356813 w 10009632"/>
              <a:gd name="connsiteY48" fmla="*/ 495676 h 6858000"/>
              <a:gd name="connsiteX49" fmla="*/ 9356893 w 10009632"/>
              <a:gd name="connsiteY49" fmla="*/ 495660 h 6858000"/>
              <a:gd name="connsiteX50" fmla="*/ 9356959 w 10009632"/>
              <a:gd name="connsiteY50" fmla="*/ 495673 h 6858000"/>
              <a:gd name="connsiteX51" fmla="*/ 9357631 w 10009632"/>
              <a:gd name="connsiteY51" fmla="*/ 495659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65" fmla="*/ 0 w 10009632"/>
              <a:gd name="connsiteY6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325209 w 10009632"/>
              <a:gd name="connsiteY36" fmla="*/ 641481 h 6858000"/>
              <a:gd name="connsiteX37" fmla="*/ 9299558 w 10009632"/>
              <a:gd name="connsiteY37" fmla="*/ 615325 h 6858000"/>
              <a:gd name="connsiteX38" fmla="*/ 9299558 w 10009632"/>
              <a:gd name="connsiteY38" fmla="*/ 611858 h 6858000"/>
              <a:gd name="connsiteX39" fmla="*/ 9299558 w 10009632"/>
              <a:gd name="connsiteY39" fmla="*/ 609076 h 6858000"/>
              <a:gd name="connsiteX40" fmla="*/ 9299557 w 10009632"/>
              <a:gd name="connsiteY40" fmla="*/ 609076 h 6858000"/>
              <a:gd name="connsiteX41" fmla="*/ 9297987 w 10009632"/>
              <a:gd name="connsiteY41" fmla="*/ 524982 h 6858000"/>
              <a:gd name="connsiteX42" fmla="*/ 9297327 w 10009632"/>
              <a:gd name="connsiteY42" fmla="*/ 521721 h 6858000"/>
              <a:gd name="connsiteX43" fmla="*/ 9311574 w 10009632"/>
              <a:gd name="connsiteY43" fmla="*/ 500271 h 6858000"/>
              <a:gd name="connsiteX44" fmla="*/ 9319005 w 10009632"/>
              <a:gd name="connsiteY44" fmla="*/ 498774 h 6858000"/>
              <a:gd name="connsiteX45" fmla="*/ 9318981 w 10009632"/>
              <a:gd name="connsiteY45" fmla="*/ 498442 h 6858000"/>
              <a:gd name="connsiteX46" fmla="*/ 9346322 w 10009632"/>
              <a:gd name="connsiteY46" fmla="*/ 495886 h 6858000"/>
              <a:gd name="connsiteX47" fmla="*/ 9356813 w 10009632"/>
              <a:gd name="connsiteY47" fmla="*/ 495676 h 6858000"/>
              <a:gd name="connsiteX48" fmla="*/ 9356893 w 10009632"/>
              <a:gd name="connsiteY48" fmla="*/ 495660 h 6858000"/>
              <a:gd name="connsiteX49" fmla="*/ 9356959 w 10009632"/>
              <a:gd name="connsiteY49" fmla="*/ 495673 h 6858000"/>
              <a:gd name="connsiteX50" fmla="*/ 9357631 w 10009632"/>
              <a:gd name="connsiteY50" fmla="*/ 495659 h 6858000"/>
              <a:gd name="connsiteX51" fmla="*/ 9442002 w 10009632"/>
              <a:gd name="connsiteY51" fmla="*/ 349989 h 6858000"/>
              <a:gd name="connsiteX52" fmla="*/ 9229912 w 10009632"/>
              <a:gd name="connsiteY52" fmla="*/ 571943 h 6858000"/>
              <a:gd name="connsiteX53" fmla="*/ 9442002 w 10009632"/>
              <a:gd name="connsiteY53" fmla="*/ 793897 h 6858000"/>
              <a:gd name="connsiteX54" fmla="*/ 9654091 w 10009632"/>
              <a:gd name="connsiteY54" fmla="*/ 571943 h 6858000"/>
              <a:gd name="connsiteX55" fmla="*/ 9442002 w 10009632"/>
              <a:gd name="connsiteY55" fmla="*/ 349989 h 6858000"/>
              <a:gd name="connsiteX56" fmla="*/ 0 w 10009632"/>
              <a:gd name="connsiteY56" fmla="*/ 0 h 6858000"/>
              <a:gd name="connsiteX57" fmla="*/ 10009632 w 10009632"/>
              <a:gd name="connsiteY57" fmla="*/ 0 h 6858000"/>
              <a:gd name="connsiteX58" fmla="*/ 10009632 w 10009632"/>
              <a:gd name="connsiteY58" fmla="*/ 6858000 h 6858000"/>
              <a:gd name="connsiteX59" fmla="*/ 0 w 10009632"/>
              <a:gd name="connsiteY59" fmla="*/ 6858000 h 6858000"/>
              <a:gd name="connsiteX60" fmla="*/ 0 w 10009632"/>
              <a:gd name="connsiteY60" fmla="*/ 6083809 h 6858000"/>
              <a:gd name="connsiteX61" fmla="*/ 1536192 w 10009632"/>
              <a:gd name="connsiteY61" fmla="*/ 6083809 h 6858000"/>
              <a:gd name="connsiteX62" fmla="*/ 1536192 w 10009632"/>
              <a:gd name="connsiteY62" fmla="*/ 743713 h 6858000"/>
              <a:gd name="connsiteX63" fmla="*/ 0 w 10009632"/>
              <a:gd name="connsiteY63" fmla="*/ 743713 h 6858000"/>
              <a:gd name="connsiteX64" fmla="*/ 0 w 10009632"/>
              <a:gd name="connsiteY6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325209 w 10009632"/>
              <a:gd name="connsiteY35" fmla="*/ 641481 h 6858000"/>
              <a:gd name="connsiteX36" fmla="*/ 9299558 w 10009632"/>
              <a:gd name="connsiteY36" fmla="*/ 615325 h 6858000"/>
              <a:gd name="connsiteX37" fmla="*/ 9299558 w 10009632"/>
              <a:gd name="connsiteY37" fmla="*/ 611858 h 6858000"/>
              <a:gd name="connsiteX38" fmla="*/ 9299558 w 10009632"/>
              <a:gd name="connsiteY38" fmla="*/ 609076 h 6858000"/>
              <a:gd name="connsiteX39" fmla="*/ 9299557 w 10009632"/>
              <a:gd name="connsiteY39" fmla="*/ 609076 h 6858000"/>
              <a:gd name="connsiteX40" fmla="*/ 9297987 w 10009632"/>
              <a:gd name="connsiteY40" fmla="*/ 524982 h 6858000"/>
              <a:gd name="connsiteX41" fmla="*/ 9297327 w 10009632"/>
              <a:gd name="connsiteY41" fmla="*/ 521721 h 6858000"/>
              <a:gd name="connsiteX42" fmla="*/ 9311574 w 10009632"/>
              <a:gd name="connsiteY42" fmla="*/ 500271 h 6858000"/>
              <a:gd name="connsiteX43" fmla="*/ 9319005 w 10009632"/>
              <a:gd name="connsiteY43" fmla="*/ 498774 h 6858000"/>
              <a:gd name="connsiteX44" fmla="*/ 9318981 w 10009632"/>
              <a:gd name="connsiteY44" fmla="*/ 498442 h 6858000"/>
              <a:gd name="connsiteX45" fmla="*/ 9346322 w 10009632"/>
              <a:gd name="connsiteY45" fmla="*/ 495886 h 6858000"/>
              <a:gd name="connsiteX46" fmla="*/ 9356813 w 10009632"/>
              <a:gd name="connsiteY46" fmla="*/ 495676 h 6858000"/>
              <a:gd name="connsiteX47" fmla="*/ 9356893 w 10009632"/>
              <a:gd name="connsiteY47" fmla="*/ 495660 h 6858000"/>
              <a:gd name="connsiteX48" fmla="*/ 9356959 w 10009632"/>
              <a:gd name="connsiteY48" fmla="*/ 495673 h 6858000"/>
              <a:gd name="connsiteX49" fmla="*/ 9357631 w 10009632"/>
              <a:gd name="connsiteY49" fmla="*/ 495659 h 6858000"/>
              <a:gd name="connsiteX50" fmla="*/ 9442002 w 10009632"/>
              <a:gd name="connsiteY50" fmla="*/ 349989 h 6858000"/>
              <a:gd name="connsiteX51" fmla="*/ 9229912 w 10009632"/>
              <a:gd name="connsiteY51" fmla="*/ 571943 h 6858000"/>
              <a:gd name="connsiteX52" fmla="*/ 9442002 w 10009632"/>
              <a:gd name="connsiteY52" fmla="*/ 793897 h 6858000"/>
              <a:gd name="connsiteX53" fmla="*/ 9654091 w 10009632"/>
              <a:gd name="connsiteY53" fmla="*/ 571943 h 6858000"/>
              <a:gd name="connsiteX54" fmla="*/ 9442002 w 10009632"/>
              <a:gd name="connsiteY54" fmla="*/ 349989 h 6858000"/>
              <a:gd name="connsiteX55" fmla="*/ 0 w 10009632"/>
              <a:gd name="connsiteY55" fmla="*/ 0 h 6858000"/>
              <a:gd name="connsiteX56" fmla="*/ 10009632 w 10009632"/>
              <a:gd name="connsiteY56" fmla="*/ 0 h 6858000"/>
              <a:gd name="connsiteX57" fmla="*/ 10009632 w 10009632"/>
              <a:gd name="connsiteY57" fmla="*/ 6858000 h 6858000"/>
              <a:gd name="connsiteX58" fmla="*/ 0 w 10009632"/>
              <a:gd name="connsiteY58" fmla="*/ 6858000 h 6858000"/>
              <a:gd name="connsiteX59" fmla="*/ 0 w 10009632"/>
              <a:gd name="connsiteY59" fmla="*/ 6083809 h 6858000"/>
              <a:gd name="connsiteX60" fmla="*/ 1536192 w 10009632"/>
              <a:gd name="connsiteY60" fmla="*/ 6083809 h 6858000"/>
              <a:gd name="connsiteX61" fmla="*/ 1536192 w 10009632"/>
              <a:gd name="connsiteY61" fmla="*/ 743713 h 6858000"/>
              <a:gd name="connsiteX62" fmla="*/ 0 w 10009632"/>
              <a:gd name="connsiteY62" fmla="*/ 743713 h 6858000"/>
              <a:gd name="connsiteX63" fmla="*/ 0 w 10009632"/>
              <a:gd name="connsiteY6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826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325209 w 10009632"/>
              <a:gd name="connsiteY33" fmla="*/ 641481 h 6858000"/>
              <a:gd name="connsiteX34" fmla="*/ 9299558 w 10009632"/>
              <a:gd name="connsiteY34" fmla="*/ 615325 h 6858000"/>
              <a:gd name="connsiteX35" fmla="*/ 9299558 w 10009632"/>
              <a:gd name="connsiteY35" fmla="*/ 611858 h 6858000"/>
              <a:gd name="connsiteX36" fmla="*/ 9299558 w 10009632"/>
              <a:gd name="connsiteY36" fmla="*/ 609076 h 6858000"/>
              <a:gd name="connsiteX37" fmla="*/ 9299557 w 10009632"/>
              <a:gd name="connsiteY37" fmla="*/ 609076 h 6858000"/>
              <a:gd name="connsiteX38" fmla="*/ 9297987 w 10009632"/>
              <a:gd name="connsiteY38" fmla="*/ 524982 h 6858000"/>
              <a:gd name="connsiteX39" fmla="*/ 9297327 w 10009632"/>
              <a:gd name="connsiteY39" fmla="*/ 521721 h 6858000"/>
              <a:gd name="connsiteX40" fmla="*/ 9311574 w 10009632"/>
              <a:gd name="connsiteY40" fmla="*/ 500271 h 6858000"/>
              <a:gd name="connsiteX41" fmla="*/ 9319005 w 10009632"/>
              <a:gd name="connsiteY41" fmla="*/ 498774 h 6858000"/>
              <a:gd name="connsiteX42" fmla="*/ 9318981 w 10009632"/>
              <a:gd name="connsiteY42" fmla="*/ 498442 h 6858000"/>
              <a:gd name="connsiteX43" fmla="*/ 9346322 w 10009632"/>
              <a:gd name="connsiteY43" fmla="*/ 495886 h 6858000"/>
              <a:gd name="connsiteX44" fmla="*/ 9356813 w 10009632"/>
              <a:gd name="connsiteY44" fmla="*/ 495676 h 6858000"/>
              <a:gd name="connsiteX45" fmla="*/ 9356893 w 10009632"/>
              <a:gd name="connsiteY45" fmla="*/ 495660 h 6858000"/>
              <a:gd name="connsiteX46" fmla="*/ 9356959 w 10009632"/>
              <a:gd name="connsiteY46" fmla="*/ 495673 h 6858000"/>
              <a:gd name="connsiteX47" fmla="*/ 9357631 w 10009632"/>
              <a:gd name="connsiteY47" fmla="*/ 495659 h 6858000"/>
              <a:gd name="connsiteX48" fmla="*/ 9442002 w 10009632"/>
              <a:gd name="connsiteY48" fmla="*/ 349989 h 6858000"/>
              <a:gd name="connsiteX49" fmla="*/ 9229912 w 10009632"/>
              <a:gd name="connsiteY49" fmla="*/ 571943 h 6858000"/>
              <a:gd name="connsiteX50" fmla="*/ 9442002 w 10009632"/>
              <a:gd name="connsiteY50" fmla="*/ 793897 h 6858000"/>
              <a:gd name="connsiteX51" fmla="*/ 9654091 w 10009632"/>
              <a:gd name="connsiteY51" fmla="*/ 571943 h 6858000"/>
              <a:gd name="connsiteX52" fmla="*/ 9442002 w 10009632"/>
              <a:gd name="connsiteY52" fmla="*/ 349989 h 6858000"/>
              <a:gd name="connsiteX53" fmla="*/ 0 w 10009632"/>
              <a:gd name="connsiteY53" fmla="*/ 0 h 6858000"/>
              <a:gd name="connsiteX54" fmla="*/ 10009632 w 10009632"/>
              <a:gd name="connsiteY54" fmla="*/ 0 h 6858000"/>
              <a:gd name="connsiteX55" fmla="*/ 10009632 w 10009632"/>
              <a:gd name="connsiteY55" fmla="*/ 6858000 h 6858000"/>
              <a:gd name="connsiteX56" fmla="*/ 0 w 10009632"/>
              <a:gd name="connsiteY56" fmla="*/ 6858000 h 6858000"/>
              <a:gd name="connsiteX57" fmla="*/ 0 w 10009632"/>
              <a:gd name="connsiteY57" fmla="*/ 6083809 h 6858000"/>
              <a:gd name="connsiteX58" fmla="*/ 1536192 w 10009632"/>
              <a:gd name="connsiteY58" fmla="*/ 6083809 h 6858000"/>
              <a:gd name="connsiteX59" fmla="*/ 1536192 w 10009632"/>
              <a:gd name="connsiteY59" fmla="*/ 743713 h 6858000"/>
              <a:gd name="connsiteX60" fmla="*/ 0 w 10009632"/>
              <a:gd name="connsiteY60" fmla="*/ 743713 h 6858000"/>
              <a:gd name="connsiteX61" fmla="*/ 0 w 10009632"/>
              <a:gd name="connsiteY6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325209 w 10009632"/>
              <a:gd name="connsiteY32" fmla="*/ 641481 h 6858000"/>
              <a:gd name="connsiteX33" fmla="*/ 9299558 w 10009632"/>
              <a:gd name="connsiteY33" fmla="*/ 615325 h 6858000"/>
              <a:gd name="connsiteX34" fmla="*/ 9299558 w 10009632"/>
              <a:gd name="connsiteY34" fmla="*/ 611858 h 6858000"/>
              <a:gd name="connsiteX35" fmla="*/ 9299558 w 10009632"/>
              <a:gd name="connsiteY35" fmla="*/ 609076 h 6858000"/>
              <a:gd name="connsiteX36" fmla="*/ 9299557 w 10009632"/>
              <a:gd name="connsiteY36" fmla="*/ 609076 h 6858000"/>
              <a:gd name="connsiteX37" fmla="*/ 9297987 w 10009632"/>
              <a:gd name="connsiteY37" fmla="*/ 524982 h 6858000"/>
              <a:gd name="connsiteX38" fmla="*/ 9297327 w 10009632"/>
              <a:gd name="connsiteY38" fmla="*/ 521721 h 6858000"/>
              <a:gd name="connsiteX39" fmla="*/ 9311574 w 10009632"/>
              <a:gd name="connsiteY39" fmla="*/ 500271 h 6858000"/>
              <a:gd name="connsiteX40" fmla="*/ 9319005 w 10009632"/>
              <a:gd name="connsiteY40" fmla="*/ 498774 h 6858000"/>
              <a:gd name="connsiteX41" fmla="*/ 9318981 w 10009632"/>
              <a:gd name="connsiteY41" fmla="*/ 498442 h 6858000"/>
              <a:gd name="connsiteX42" fmla="*/ 9346322 w 10009632"/>
              <a:gd name="connsiteY42" fmla="*/ 495886 h 6858000"/>
              <a:gd name="connsiteX43" fmla="*/ 9356813 w 10009632"/>
              <a:gd name="connsiteY43" fmla="*/ 495676 h 6858000"/>
              <a:gd name="connsiteX44" fmla="*/ 9356893 w 10009632"/>
              <a:gd name="connsiteY44" fmla="*/ 495660 h 6858000"/>
              <a:gd name="connsiteX45" fmla="*/ 9356959 w 10009632"/>
              <a:gd name="connsiteY45" fmla="*/ 495673 h 6858000"/>
              <a:gd name="connsiteX46" fmla="*/ 9357631 w 10009632"/>
              <a:gd name="connsiteY46" fmla="*/ 495659 h 6858000"/>
              <a:gd name="connsiteX47" fmla="*/ 9442002 w 10009632"/>
              <a:gd name="connsiteY47" fmla="*/ 349989 h 6858000"/>
              <a:gd name="connsiteX48" fmla="*/ 9229912 w 10009632"/>
              <a:gd name="connsiteY48" fmla="*/ 571943 h 6858000"/>
              <a:gd name="connsiteX49" fmla="*/ 9442002 w 10009632"/>
              <a:gd name="connsiteY49" fmla="*/ 793897 h 6858000"/>
              <a:gd name="connsiteX50" fmla="*/ 9654091 w 10009632"/>
              <a:gd name="connsiteY50" fmla="*/ 571943 h 6858000"/>
              <a:gd name="connsiteX51" fmla="*/ 9442002 w 10009632"/>
              <a:gd name="connsiteY51" fmla="*/ 349989 h 6858000"/>
              <a:gd name="connsiteX52" fmla="*/ 0 w 10009632"/>
              <a:gd name="connsiteY52" fmla="*/ 0 h 6858000"/>
              <a:gd name="connsiteX53" fmla="*/ 10009632 w 10009632"/>
              <a:gd name="connsiteY53" fmla="*/ 0 h 6858000"/>
              <a:gd name="connsiteX54" fmla="*/ 10009632 w 10009632"/>
              <a:gd name="connsiteY54" fmla="*/ 6858000 h 6858000"/>
              <a:gd name="connsiteX55" fmla="*/ 0 w 10009632"/>
              <a:gd name="connsiteY55" fmla="*/ 6858000 h 6858000"/>
              <a:gd name="connsiteX56" fmla="*/ 0 w 10009632"/>
              <a:gd name="connsiteY56" fmla="*/ 6083809 h 6858000"/>
              <a:gd name="connsiteX57" fmla="*/ 1536192 w 10009632"/>
              <a:gd name="connsiteY57" fmla="*/ 6083809 h 6858000"/>
              <a:gd name="connsiteX58" fmla="*/ 1536192 w 10009632"/>
              <a:gd name="connsiteY58" fmla="*/ 743713 h 6858000"/>
              <a:gd name="connsiteX59" fmla="*/ 0 w 10009632"/>
              <a:gd name="connsiteY59" fmla="*/ 743713 h 6858000"/>
              <a:gd name="connsiteX60" fmla="*/ 0 w 10009632"/>
              <a:gd name="connsiteY6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33382 w 10009632"/>
              <a:gd name="connsiteY30" fmla="*/ 508000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325209 w 10009632"/>
              <a:gd name="connsiteY29" fmla="*/ 641481 h 6858000"/>
              <a:gd name="connsiteX30" fmla="*/ 9299558 w 10009632"/>
              <a:gd name="connsiteY30" fmla="*/ 615325 h 6858000"/>
              <a:gd name="connsiteX31" fmla="*/ 9299558 w 10009632"/>
              <a:gd name="connsiteY31" fmla="*/ 611858 h 6858000"/>
              <a:gd name="connsiteX32" fmla="*/ 9299558 w 10009632"/>
              <a:gd name="connsiteY32" fmla="*/ 609076 h 6858000"/>
              <a:gd name="connsiteX33" fmla="*/ 9299557 w 10009632"/>
              <a:gd name="connsiteY33" fmla="*/ 609076 h 6858000"/>
              <a:gd name="connsiteX34" fmla="*/ 9297987 w 10009632"/>
              <a:gd name="connsiteY34" fmla="*/ 524982 h 6858000"/>
              <a:gd name="connsiteX35" fmla="*/ 9297327 w 10009632"/>
              <a:gd name="connsiteY35" fmla="*/ 521721 h 6858000"/>
              <a:gd name="connsiteX36" fmla="*/ 9311574 w 10009632"/>
              <a:gd name="connsiteY36" fmla="*/ 500271 h 6858000"/>
              <a:gd name="connsiteX37" fmla="*/ 9319005 w 10009632"/>
              <a:gd name="connsiteY37" fmla="*/ 498774 h 6858000"/>
              <a:gd name="connsiteX38" fmla="*/ 9318981 w 10009632"/>
              <a:gd name="connsiteY38" fmla="*/ 498442 h 6858000"/>
              <a:gd name="connsiteX39" fmla="*/ 9346322 w 10009632"/>
              <a:gd name="connsiteY39" fmla="*/ 495886 h 6858000"/>
              <a:gd name="connsiteX40" fmla="*/ 9356813 w 10009632"/>
              <a:gd name="connsiteY40" fmla="*/ 495676 h 6858000"/>
              <a:gd name="connsiteX41" fmla="*/ 9356893 w 10009632"/>
              <a:gd name="connsiteY41" fmla="*/ 495660 h 6858000"/>
              <a:gd name="connsiteX42" fmla="*/ 9356959 w 10009632"/>
              <a:gd name="connsiteY42" fmla="*/ 495673 h 6858000"/>
              <a:gd name="connsiteX43" fmla="*/ 9357631 w 10009632"/>
              <a:gd name="connsiteY43" fmla="*/ 495659 h 6858000"/>
              <a:gd name="connsiteX44" fmla="*/ 9442002 w 10009632"/>
              <a:gd name="connsiteY44" fmla="*/ 349989 h 6858000"/>
              <a:gd name="connsiteX45" fmla="*/ 9229912 w 10009632"/>
              <a:gd name="connsiteY45" fmla="*/ 571943 h 6858000"/>
              <a:gd name="connsiteX46" fmla="*/ 9442002 w 10009632"/>
              <a:gd name="connsiteY46" fmla="*/ 793897 h 6858000"/>
              <a:gd name="connsiteX47" fmla="*/ 9654091 w 10009632"/>
              <a:gd name="connsiteY47" fmla="*/ 571943 h 6858000"/>
              <a:gd name="connsiteX48" fmla="*/ 9442002 w 10009632"/>
              <a:gd name="connsiteY48" fmla="*/ 349989 h 6858000"/>
              <a:gd name="connsiteX49" fmla="*/ 0 w 10009632"/>
              <a:gd name="connsiteY49" fmla="*/ 0 h 6858000"/>
              <a:gd name="connsiteX50" fmla="*/ 10009632 w 10009632"/>
              <a:gd name="connsiteY50" fmla="*/ 0 h 6858000"/>
              <a:gd name="connsiteX51" fmla="*/ 10009632 w 10009632"/>
              <a:gd name="connsiteY51" fmla="*/ 6858000 h 6858000"/>
              <a:gd name="connsiteX52" fmla="*/ 0 w 10009632"/>
              <a:gd name="connsiteY52" fmla="*/ 6858000 h 6858000"/>
              <a:gd name="connsiteX53" fmla="*/ 0 w 10009632"/>
              <a:gd name="connsiteY53" fmla="*/ 6083809 h 6858000"/>
              <a:gd name="connsiteX54" fmla="*/ 1536192 w 10009632"/>
              <a:gd name="connsiteY54" fmla="*/ 6083809 h 6858000"/>
              <a:gd name="connsiteX55" fmla="*/ 1536192 w 10009632"/>
              <a:gd name="connsiteY55" fmla="*/ 743713 h 6858000"/>
              <a:gd name="connsiteX56" fmla="*/ 0 w 10009632"/>
              <a:gd name="connsiteY56" fmla="*/ 743713 h 6858000"/>
              <a:gd name="connsiteX57" fmla="*/ 0 w 10009632"/>
              <a:gd name="connsiteY5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325209 w 10009632"/>
              <a:gd name="connsiteY28" fmla="*/ 641481 h 6858000"/>
              <a:gd name="connsiteX29" fmla="*/ 9299558 w 10009632"/>
              <a:gd name="connsiteY29" fmla="*/ 615325 h 6858000"/>
              <a:gd name="connsiteX30" fmla="*/ 9299558 w 10009632"/>
              <a:gd name="connsiteY30" fmla="*/ 611858 h 6858000"/>
              <a:gd name="connsiteX31" fmla="*/ 9299558 w 10009632"/>
              <a:gd name="connsiteY31" fmla="*/ 609076 h 6858000"/>
              <a:gd name="connsiteX32" fmla="*/ 9299557 w 10009632"/>
              <a:gd name="connsiteY32" fmla="*/ 609076 h 6858000"/>
              <a:gd name="connsiteX33" fmla="*/ 9297987 w 10009632"/>
              <a:gd name="connsiteY33" fmla="*/ 524982 h 6858000"/>
              <a:gd name="connsiteX34" fmla="*/ 9297327 w 10009632"/>
              <a:gd name="connsiteY34" fmla="*/ 521721 h 6858000"/>
              <a:gd name="connsiteX35" fmla="*/ 9311574 w 10009632"/>
              <a:gd name="connsiteY35" fmla="*/ 500271 h 6858000"/>
              <a:gd name="connsiteX36" fmla="*/ 9319005 w 10009632"/>
              <a:gd name="connsiteY36" fmla="*/ 498774 h 6858000"/>
              <a:gd name="connsiteX37" fmla="*/ 9318981 w 10009632"/>
              <a:gd name="connsiteY37" fmla="*/ 498442 h 6858000"/>
              <a:gd name="connsiteX38" fmla="*/ 9346322 w 10009632"/>
              <a:gd name="connsiteY38" fmla="*/ 495886 h 6858000"/>
              <a:gd name="connsiteX39" fmla="*/ 9356813 w 10009632"/>
              <a:gd name="connsiteY39" fmla="*/ 495676 h 6858000"/>
              <a:gd name="connsiteX40" fmla="*/ 9356893 w 10009632"/>
              <a:gd name="connsiteY40" fmla="*/ 495660 h 6858000"/>
              <a:gd name="connsiteX41" fmla="*/ 9356959 w 10009632"/>
              <a:gd name="connsiteY41" fmla="*/ 495673 h 6858000"/>
              <a:gd name="connsiteX42" fmla="*/ 9357631 w 10009632"/>
              <a:gd name="connsiteY42" fmla="*/ 495659 h 6858000"/>
              <a:gd name="connsiteX43" fmla="*/ 9442002 w 10009632"/>
              <a:gd name="connsiteY43" fmla="*/ 349989 h 6858000"/>
              <a:gd name="connsiteX44" fmla="*/ 9229912 w 10009632"/>
              <a:gd name="connsiteY44" fmla="*/ 571943 h 6858000"/>
              <a:gd name="connsiteX45" fmla="*/ 9442002 w 10009632"/>
              <a:gd name="connsiteY45" fmla="*/ 793897 h 6858000"/>
              <a:gd name="connsiteX46" fmla="*/ 9654091 w 10009632"/>
              <a:gd name="connsiteY46" fmla="*/ 571943 h 6858000"/>
              <a:gd name="connsiteX47" fmla="*/ 9442002 w 10009632"/>
              <a:gd name="connsiteY47" fmla="*/ 349989 h 6858000"/>
              <a:gd name="connsiteX48" fmla="*/ 0 w 10009632"/>
              <a:gd name="connsiteY48" fmla="*/ 0 h 6858000"/>
              <a:gd name="connsiteX49" fmla="*/ 10009632 w 10009632"/>
              <a:gd name="connsiteY49" fmla="*/ 0 h 6858000"/>
              <a:gd name="connsiteX50" fmla="*/ 10009632 w 10009632"/>
              <a:gd name="connsiteY50" fmla="*/ 6858000 h 6858000"/>
              <a:gd name="connsiteX51" fmla="*/ 0 w 10009632"/>
              <a:gd name="connsiteY51" fmla="*/ 6858000 h 6858000"/>
              <a:gd name="connsiteX52" fmla="*/ 0 w 10009632"/>
              <a:gd name="connsiteY52" fmla="*/ 6083809 h 6858000"/>
              <a:gd name="connsiteX53" fmla="*/ 1536192 w 10009632"/>
              <a:gd name="connsiteY53" fmla="*/ 6083809 h 6858000"/>
              <a:gd name="connsiteX54" fmla="*/ 1536192 w 10009632"/>
              <a:gd name="connsiteY54" fmla="*/ 743713 h 6858000"/>
              <a:gd name="connsiteX55" fmla="*/ 0 w 10009632"/>
              <a:gd name="connsiteY55" fmla="*/ 743713 h 6858000"/>
              <a:gd name="connsiteX56" fmla="*/ 0 w 10009632"/>
              <a:gd name="connsiteY5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325209 w 10009632"/>
              <a:gd name="connsiteY27" fmla="*/ 641481 h 6858000"/>
              <a:gd name="connsiteX28" fmla="*/ 9299558 w 10009632"/>
              <a:gd name="connsiteY28" fmla="*/ 615325 h 6858000"/>
              <a:gd name="connsiteX29" fmla="*/ 9299558 w 10009632"/>
              <a:gd name="connsiteY29" fmla="*/ 611858 h 6858000"/>
              <a:gd name="connsiteX30" fmla="*/ 9299558 w 10009632"/>
              <a:gd name="connsiteY30" fmla="*/ 609076 h 6858000"/>
              <a:gd name="connsiteX31" fmla="*/ 9299557 w 10009632"/>
              <a:gd name="connsiteY31" fmla="*/ 609076 h 6858000"/>
              <a:gd name="connsiteX32" fmla="*/ 9297987 w 10009632"/>
              <a:gd name="connsiteY32" fmla="*/ 524982 h 6858000"/>
              <a:gd name="connsiteX33" fmla="*/ 9297327 w 10009632"/>
              <a:gd name="connsiteY33" fmla="*/ 521721 h 6858000"/>
              <a:gd name="connsiteX34" fmla="*/ 9311574 w 10009632"/>
              <a:gd name="connsiteY34" fmla="*/ 500271 h 6858000"/>
              <a:gd name="connsiteX35" fmla="*/ 9319005 w 10009632"/>
              <a:gd name="connsiteY35" fmla="*/ 498774 h 6858000"/>
              <a:gd name="connsiteX36" fmla="*/ 9318981 w 10009632"/>
              <a:gd name="connsiteY36" fmla="*/ 498442 h 6858000"/>
              <a:gd name="connsiteX37" fmla="*/ 9346322 w 10009632"/>
              <a:gd name="connsiteY37" fmla="*/ 495886 h 6858000"/>
              <a:gd name="connsiteX38" fmla="*/ 9356813 w 10009632"/>
              <a:gd name="connsiteY38" fmla="*/ 495676 h 6858000"/>
              <a:gd name="connsiteX39" fmla="*/ 9356893 w 10009632"/>
              <a:gd name="connsiteY39" fmla="*/ 495660 h 6858000"/>
              <a:gd name="connsiteX40" fmla="*/ 9356959 w 10009632"/>
              <a:gd name="connsiteY40" fmla="*/ 495673 h 6858000"/>
              <a:gd name="connsiteX41" fmla="*/ 9357631 w 10009632"/>
              <a:gd name="connsiteY41" fmla="*/ 495659 h 6858000"/>
              <a:gd name="connsiteX42" fmla="*/ 9442002 w 10009632"/>
              <a:gd name="connsiteY42" fmla="*/ 349989 h 6858000"/>
              <a:gd name="connsiteX43" fmla="*/ 9229912 w 10009632"/>
              <a:gd name="connsiteY43" fmla="*/ 571943 h 6858000"/>
              <a:gd name="connsiteX44" fmla="*/ 9442002 w 10009632"/>
              <a:gd name="connsiteY44" fmla="*/ 793897 h 6858000"/>
              <a:gd name="connsiteX45" fmla="*/ 9654091 w 10009632"/>
              <a:gd name="connsiteY45" fmla="*/ 571943 h 6858000"/>
              <a:gd name="connsiteX46" fmla="*/ 9442002 w 10009632"/>
              <a:gd name="connsiteY46" fmla="*/ 349989 h 6858000"/>
              <a:gd name="connsiteX47" fmla="*/ 0 w 10009632"/>
              <a:gd name="connsiteY47" fmla="*/ 0 h 6858000"/>
              <a:gd name="connsiteX48" fmla="*/ 10009632 w 10009632"/>
              <a:gd name="connsiteY48" fmla="*/ 0 h 6858000"/>
              <a:gd name="connsiteX49" fmla="*/ 10009632 w 10009632"/>
              <a:gd name="connsiteY49" fmla="*/ 6858000 h 6858000"/>
              <a:gd name="connsiteX50" fmla="*/ 0 w 10009632"/>
              <a:gd name="connsiteY50" fmla="*/ 6858000 h 6858000"/>
              <a:gd name="connsiteX51" fmla="*/ 0 w 10009632"/>
              <a:gd name="connsiteY51" fmla="*/ 6083809 h 6858000"/>
              <a:gd name="connsiteX52" fmla="*/ 1536192 w 10009632"/>
              <a:gd name="connsiteY52" fmla="*/ 6083809 h 6858000"/>
              <a:gd name="connsiteX53" fmla="*/ 1536192 w 10009632"/>
              <a:gd name="connsiteY53" fmla="*/ 743713 h 6858000"/>
              <a:gd name="connsiteX54" fmla="*/ 0 w 10009632"/>
              <a:gd name="connsiteY54" fmla="*/ 743713 h 6858000"/>
              <a:gd name="connsiteX55" fmla="*/ 0 w 10009632"/>
              <a:gd name="connsiteY5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325209 w 10009632"/>
              <a:gd name="connsiteY26" fmla="*/ 641481 h 6858000"/>
              <a:gd name="connsiteX27" fmla="*/ 9299558 w 10009632"/>
              <a:gd name="connsiteY27" fmla="*/ 615325 h 6858000"/>
              <a:gd name="connsiteX28" fmla="*/ 9299558 w 10009632"/>
              <a:gd name="connsiteY28" fmla="*/ 611858 h 6858000"/>
              <a:gd name="connsiteX29" fmla="*/ 9299558 w 10009632"/>
              <a:gd name="connsiteY29" fmla="*/ 609076 h 6858000"/>
              <a:gd name="connsiteX30" fmla="*/ 9299557 w 10009632"/>
              <a:gd name="connsiteY30" fmla="*/ 609076 h 6858000"/>
              <a:gd name="connsiteX31" fmla="*/ 9297987 w 10009632"/>
              <a:gd name="connsiteY31" fmla="*/ 524982 h 6858000"/>
              <a:gd name="connsiteX32" fmla="*/ 9297327 w 10009632"/>
              <a:gd name="connsiteY32" fmla="*/ 521721 h 6858000"/>
              <a:gd name="connsiteX33" fmla="*/ 9311574 w 10009632"/>
              <a:gd name="connsiteY33" fmla="*/ 500271 h 6858000"/>
              <a:gd name="connsiteX34" fmla="*/ 9319005 w 10009632"/>
              <a:gd name="connsiteY34" fmla="*/ 498774 h 6858000"/>
              <a:gd name="connsiteX35" fmla="*/ 9318981 w 10009632"/>
              <a:gd name="connsiteY35" fmla="*/ 498442 h 6858000"/>
              <a:gd name="connsiteX36" fmla="*/ 9346322 w 10009632"/>
              <a:gd name="connsiteY36" fmla="*/ 495886 h 6858000"/>
              <a:gd name="connsiteX37" fmla="*/ 9356813 w 10009632"/>
              <a:gd name="connsiteY37" fmla="*/ 495676 h 6858000"/>
              <a:gd name="connsiteX38" fmla="*/ 9356893 w 10009632"/>
              <a:gd name="connsiteY38" fmla="*/ 495660 h 6858000"/>
              <a:gd name="connsiteX39" fmla="*/ 9356959 w 10009632"/>
              <a:gd name="connsiteY39" fmla="*/ 495673 h 6858000"/>
              <a:gd name="connsiteX40" fmla="*/ 9357631 w 10009632"/>
              <a:gd name="connsiteY40" fmla="*/ 495659 h 6858000"/>
              <a:gd name="connsiteX41" fmla="*/ 9442002 w 10009632"/>
              <a:gd name="connsiteY41" fmla="*/ 349989 h 6858000"/>
              <a:gd name="connsiteX42" fmla="*/ 9229912 w 10009632"/>
              <a:gd name="connsiteY42" fmla="*/ 571943 h 6858000"/>
              <a:gd name="connsiteX43" fmla="*/ 9442002 w 10009632"/>
              <a:gd name="connsiteY43" fmla="*/ 793897 h 6858000"/>
              <a:gd name="connsiteX44" fmla="*/ 9654091 w 10009632"/>
              <a:gd name="connsiteY44" fmla="*/ 571943 h 6858000"/>
              <a:gd name="connsiteX45" fmla="*/ 9442002 w 10009632"/>
              <a:gd name="connsiteY45" fmla="*/ 349989 h 6858000"/>
              <a:gd name="connsiteX46" fmla="*/ 0 w 10009632"/>
              <a:gd name="connsiteY46" fmla="*/ 0 h 6858000"/>
              <a:gd name="connsiteX47" fmla="*/ 10009632 w 10009632"/>
              <a:gd name="connsiteY47" fmla="*/ 0 h 6858000"/>
              <a:gd name="connsiteX48" fmla="*/ 10009632 w 10009632"/>
              <a:gd name="connsiteY48" fmla="*/ 6858000 h 6858000"/>
              <a:gd name="connsiteX49" fmla="*/ 0 w 10009632"/>
              <a:gd name="connsiteY49" fmla="*/ 6858000 h 6858000"/>
              <a:gd name="connsiteX50" fmla="*/ 0 w 10009632"/>
              <a:gd name="connsiteY50" fmla="*/ 6083809 h 6858000"/>
              <a:gd name="connsiteX51" fmla="*/ 1536192 w 10009632"/>
              <a:gd name="connsiteY51" fmla="*/ 6083809 h 6858000"/>
              <a:gd name="connsiteX52" fmla="*/ 1536192 w 10009632"/>
              <a:gd name="connsiteY52" fmla="*/ 743713 h 6858000"/>
              <a:gd name="connsiteX53" fmla="*/ 0 w 10009632"/>
              <a:gd name="connsiteY53" fmla="*/ 743713 h 6858000"/>
              <a:gd name="connsiteX54" fmla="*/ 0 w 10009632"/>
              <a:gd name="connsiteY5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325209 w 10009632"/>
              <a:gd name="connsiteY25" fmla="*/ 641481 h 6858000"/>
              <a:gd name="connsiteX26" fmla="*/ 9299558 w 10009632"/>
              <a:gd name="connsiteY26" fmla="*/ 615325 h 6858000"/>
              <a:gd name="connsiteX27" fmla="*/ 9299558 w 10009632"/>
              <a:gd name="connsiteY27" fmla="*/ 611858 h 6858000"/>
              <a:gd name="connsiteX28" fmla="*/ 9299558 w 10009632"/>
              <a:gd name="connsiteY28" fmla="*/ 609076 h 6858000"/>
              <a:gd name="connsiteX29" fmla="*/ 9299557 w 10009632"/>
              <a:gd name="connsiteY29" fmla="*/ 609076 h 6858000"/>
              <a:gd name="connsiteX30" fmla="*/ 9297987 w 10009632"/>
              <a:gd name="connsiteY30" fmla="*/ 524982 h 6858000"/>
              <a:gd name="connsiteX31" fmla="*/ 9297327 w 10009632"/>
              <a:gd name="connsiteY31" fmla="*/ 521721 h 6858000"/>
              <a:gd name="connsiteX32" fmla="*/ 9311574 w 10009632"/>
              <a:gd name="connsiteY32" fmla="*/ 500271 h 6858000"/>
              <a:gd name="connsiteX33" fmla="*/ 9319005 w 10009632"/>
              <a:gd name="connsiteY33" fmla="*/ 498774 h 6858000"/>
              <a:gd name="connsiteX34" fmla="*/ 9318981 w 10009632"/>
              <a:gd name="connsiteY34" fmla="*/ 498442 h 6858000"/>
              <a:gd name="connsiteX35" fmla="*/ 9346322 w 10009632"/>
              <a:gd name="connsiteY35" fmla="*/ 495886 h 6858000"/>
              <a:gd name="connsiteX36" fmla="*/ 9356813 w 10009632"/>
              <a:gd name="connsiteY36" fmla="*/ 495676 h 6858000"/>
              <a:gd name="connsiteX37" fmla="*/ 9356893 w 10009632"/>
              <a:gd name="connsiteY37" fmla="*/ 495660 h 6858000"/>
              <a:gd name="connsiteX38" fmla="*/ 9356959 w 10009632"/>
              <a:gd name="connsiteY38" fmla="*/ 495673 h 6858000"/>
              <a:gd name="connsiteX39" fmla="*/ 9357631 w 10009632"/>
              <a:gd name="connsiteY39" fmla="*/ 495659 h 6858000"/>
              <a:gd name="connsiteX40" fmla="*/ 9442002 w 10009632"/>
              <a:gd name="connsiteY40" fmla="*/ 349989 h 6858000"/>
              <a:gd name="connsiteX41" fmla="*/ 9229912 w 10009632"/>
              <a:gd name="connsiteY41" fmla="*/ 571943 h 6858000"/>
              <a:gd name="connsiteX42" fmla="*/ 9442002 w 10009632"/>
              <a:gd name="connsiteY42" fmla="*/ 793897 h 6858000"/>
              <a:gd name="connsiteX43" fmla="*/ 9654091 w 10009632"/>
              <a:gd name="connsiteY43" fmla="*/ 571943 h 6858000"/>
              <a:gd name="connsiteX44" fmla="*/ 9442002 w 10009632"/>
              <a:gd name="connsiteY44" fmla="*/ 349989 h 6858000"/>
              <a:gd name="connsiteX45" fmla="*/ 0 w 10009632"/>
              <a:gd name="connsiteY45" fmla="*/ 0 h 6858000"/>
              <a:gd name="connsiteX46" fmla="*/ 10009632 w 10009632"/>
              <a:gd name="connsiteY46" fmla="*/ 0 h 6858000"/>
              <a:gd name="connsiteX47" fmla="*/ 10009632 w 10009632"/>
              <a:gd name="connsiteY47" fmla="*/ 6858000 h 6858000"/>
              <a:gd name="connsiteX48" fmla="*/ 0 w 10009632"/>
              <a:gd name="connsiteY48" fmla="*/ 6858000 h 6858000"/>
              <a:gd name="connsiteX49" fmla="*/ 0 w 10009632"/>
              <a:gd name="connsiteY49" fmla="*/ 6083809 h 6858000"/>
              <a:gd name="connsiteX50" fmla="*/ 1536192 w 10009632"/>
              <a:gd name="connsiteY50" fmla="*/ 6083809 h 6858000"/>
              <a:gd name="connsiteX51" fmla="*/ 1536192 w 10009632"/>
              <a:gd name="connsiteY51" fmla="*/ 743713 h 6858000"/>
              <a:gd name="connsiteX52" fmla="*/ 0 w 10009632"/>
              <a:gd name="connsiteY52" fmla="*/ 743713 h 6858000"/>
              <a:gd name="connsiteX53" fmla="*/ 0 w 10009632"/>
              <a:gd name="connsiteY5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325209 w 10009632"/>
              <a:gd name="connsiteY24" fmla="*/ 641481 h 6858000"/>
              <a:gd name="connsiteX25" fmla="*/ 9299558 w 10009632"/>
              <a:gd name="connsiteY25" fmla="*/ 615325 h 6858000"/>
              <a:gd name="connsiteX26" fmla="*/ 9299558 w 10009632"/>
              <a:gd name="connsiteY26" fmla="*/ 611858 h 6858000"/>
              <a:gd name="connsiteX27" fmla="*/ 9299558 w 10009632"/>
              <a:gd name="connsiteY27" fmla="*/ 609076 h 6858000"/>
              <a:gd name="connsiteX28" fmla="*/ 9299557 w 10009632"/>
              <a:gd name="connsiteY28" fmla="*/ 609076 h 6858000"/>
              <a:gd name="connsiteX29" fmla="*/ 9297987 w 10009632"/>
              <a:gd name="connsiteY29" fmla="*/ 524982 h 6858000"/>
              <a:gd name="connsiteX30" fmla="*/ 9297327 w 10009632"/>
              <a:gd name="connsiteY30" fmla="*/ 521721 h 6858000"/>
              <a:gd name="connsiteX31" fmla="*/ 9311574 w 10009632"/>
              <a:gd name="connsiteY31" fmla="*/ 500271 h 6858000"/>
              <a:gd name="connsiteX32" fmla="*/ 9319005 w 10009632"/>
              <a:gd name="connsiteY32" fmla="*/ 498774 h 6858000"/>
              <a:gd name="connsiteX33" fmla="*/ 9318981 w 10009632"/>
              <a:gd name="connsiteY33" fmla="*/ 498442 h 6858000"/>
              <a:gd name="connsiteX34" fmla="*/ 9346322 w 10009632"/>
              <a:gd name="connsiteY34" fmla="*/ 495886 h 6858000"/>
              <a:gd name="connsiteX35" fmla="*/ 9356813 w 10009632"/>
              <a:gd name="connsiteY35" fmla="*/ 495676 h 6858000"/>
              <a:gd name="connsiteX36" fmla="*/ 9356893 w 10009632"/>
              <a:gd name="connsiteY36" fmla="*/ 495660 h 6858000"/>
              <a:gd name="connsiteX37" fmla="*/ 9356959 w 10009632"/>
              <a:gd name="connsiteY37" fmla="*/ 495673 h 6858000"/>
              <a:gd name="connsiteX38" fmla="*/ 9357631 w 10009632"/>
              <a:gd name="connsiteY38" fmla="*/ 495659 h 6858000"/>
              <a:gd name="connsiteX39" fmla="*/ 9442002 w 10009632"/>
              <a:gd name="connsiteY39" fmla="*/ 349989 h 6858000"/>
              <a:gd name="connsiteX40" fmla="*/ 9229912 w 10009632"/>
              <a:gd name="connsiteY40" fmla="*/ 571943 h 6858000"/>
              <a:gd name="connsiteX41" fmla="*/ 9442002 w 10009632"/>
              <a:gd name="connsiteY41" fmla="*/ 793897 h 6858000"/>
              <a:gd name="connsiteX42" fmla="*/ 9654091 w 10009632"/>
              <a:gd name="connsiteY42" fmla="*/ 571943 h 6858000"/>
              <a:gd name="connsiteX43" fmla="*/ 9442002 w 10009632"/>
              <a:gd name="connsiteY43" fmla="*/ 349989 h 6858000"/>
              <a:gd name="connsiteX44" fmla="*/ 0 w 10009632"/>
              <a:gd name="connsiteY44" fmla="*/ 0 h 6858000"/>
              <a:gd name="connsiteX45" fmla="*/ 10009632 w 10009632"/>
              <a:gd name="connsiteY45" fmla="*/ 0 h 6858000"/>
              <a:gd name="connsiteX46" fmla="*/ 10009632 w 10009632"/>
              <a:gd name="connsiteY46" fmla="*/ 6858000 h 6858000"/>
              <a:gd name="connsiteX47" fmla="*/ 0 w 10009632"/>
              <a:gd name="connsiteY47" fmla="*/ 6858000 h 6858000"/>
              <a:gd name="connsiteX48" fmla="*/ 0 w 10009632"/>
              <a:gd name="connsiteY48" fmla="*/ 6083809 h 6858000"/>
              <a:gd name="connsiteX49" fmla="*/ 1536192 w 10009632"/>
              <a:gd name="connsiteY49" fmla="*/ 6083809 h 6858000"/>
              <a:gd name="connsiteX50" fmla="*/ 1536192 w 10009632"/>
              <a:gd name="connsiteY50" fmla="*/ 743713 h 6858000"/>
              <a:gd name="connsiteX51" fmla="*/ 0 w 10009632"/>
              <a:gd name="connsiteY51" fmla="*/ 743713 h 6858000"/>
              <a:gd name="connsiteX52" fmla="*/ 0 w 10009632"/>
              <a:gd name="connsiteY5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325209 w 10009632"/>
              <a:gd name="connsiteY23" fmla="*/ 641481 h 6858000"/>
              <a:gd name="connsiteX24" fmla="*/ 9299558 w 10009632"/>
              <a:gd name="connsiteY24" fmla="*/ 615325 h 6858000"/>
              <a:gd name="connsiteX25" fmla="*/ 9299558 w 10009632"/>
              <a:gd name="connsiteY25" fmla="*/ 611858 h 6858000"/>
              <a:gd name="connsiteX26" fmla="*/ 9299558 w 10009632"/>
              <a:gd name="connsiteY26" fmla="*/ 609076 h 6858000"/>
              <a:gd name="connsiteX27" fmla="*/ 9299557 w 10009632"/>
              <a:gd name="connsiteY27" fmla="*/ 609076 h 6858000"/>
              <a:gd name="connsiteX28" fmla="*/ 9297987 w 10009632"/>
              <a:gd name="connsiteY28" fmla="*/ 524982 h 6858000"/>
              <a:gd name="connsiteX29" fmla="*/ 9297327 w 10009632"/>
              <a:gd name="connsiteY29" fmla="*/ 521721 h 6858000"/>
              <a:gd name="connsiteX30" fmla="*/ 9311574 w 10009632"/>
              <a:gd name="connsiteY30" fmla="*/ 500271 h 6858000"/>
              <a:gd name="connsiteX31" fmla="*/ 9319005 w 10009632"/>
              <a:gd name="connsiteY31" fmla="*/ 498774 h 6858000"/>
              <a:gd name="connsiteX32" fmla="*/ 9318981 w 10009632"/>
              <a:gd name="connsiteY32" fmla="*/ 498442 h 6858000"/>
              <a:gd name="connsiteX33" fmla="*/ 9346322 w 10009632"/>
              <a:gd name="connsiteY33" fmla="*/ 495886 h 6858000"/>
              <a:gd name="connsiteX34" fmla="*/ 9356813 w 10009632"/>
              <a:gd name="connsiteY34" fmla="*/ 495676 h 6858000"/>
              <a:gd name="connsiteX35" fmla="*/ 9356893 w 10009632"/>
              <a:gd name="connsiteY35" fmla="*/ 495660 h 6858000"/>
              <a:gd name="connsiteX36" fmla="*/ 9356959 w 10009632"/>
              <a:gd name="connsiteY36" fmla="*/ 495673 h 6858000"/>
              <a:gd name="connsiteX37" fmla="*/ 9357631 w 10009632"/>
              <a:gd name="connsiteY37" fmla="*/ 495659 h 6858000"/>
              <a:gd name="connsiteX38" fmla="*/ 9442002 w 10009632"/>
              <a:gd name="connsiteY38" fmla="*/ 349989 h 6858000"/>
              <a:gd name="connsiteX39" fmla="*/ 9229912 w 10009632"/>
              <a:gd name="connsiteY39" fmla="*/ 571943 h 6858000"/>
              <a:gd name="connsiteX40" fmla="*/ 9442002 w 10009632"/>
              <a:gd name="connsiteY40" fmla="*/ 793897 h 6858000"/>
              <a:gd name="connsiteX41" fmla="*/ 9654091 w 10009632"/>
              <a:gd name="connsiteY41" fmla="*/ 571943 h 6858000"/>
              <a:gd name="connsiteX42" fmla="*/ 9442002 w 10009632"/>
              <a:gd name="connsiteY42" fmla="*/ 349989 h 6858000"/>
              <a:gd name="connsiteX43" fmla="*/ 0 w 10009632"/>
              <a:gd name="connsiteY43" fmla="*/ 0 h 6858000"/>
              <a:gd name="connsiteX44" fmla="*/ 10009632 w 10009632"/>
              <a:gd name="connsiteY44" fmla="*/ 0 h 6858000"/>
              <a:gd name="connsiteX45" fmla="*/ 10009632 w 10009632"/>
              <a:gd name="connsiteY45" fmla="*/ 6858000 h 6858000"/>
              <a:gd name="connsiteX46" fmla="*/ 0 w 10009632"/>
              <a:gd name="connsiteY46" fmla="*/ 6858000 h 6858000"/>
              <a:gd name="connsiteX47" fmla="*/ 0 w 10009632"/>
              <a:gd name="connsiteY47" fmla="*/ 6083809 h 6858000"/>
              <a:gd name="connsiteX48" fmla="*/ 1536192 w 10009632"/>
              <a:gd name="connsiteY48" fmla="*/ 6083809 h 6858000"/>
              <a:gd name="connsiteX49" fmla="*/ 1536192 w 10009632"/>
              <a:gd name="connsiteY49" fmla="*/ 743713 h 6858000"/>
              <a:gd name="connsiteX50" fmla="*/ 0 w 10009632"/>
              <a:gd name="connsiteY50" fmla="*/ 743713 h 6858000"/>
              <a:gd name="connsiteX51" fmla="*/ 0 w 10009632"/>
              <a:gd name="connsiteY5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526372 w 10009632"/>
              <a:gd name="connsiteY21" fmla="*/ 495659 h 6858000"/>
              <a:gd name="connsiteX22" fmla="*/ 9325209 w 10009632"/>
              <a:gd name="connsiteY22" fmla="*/ 641481 h 6858000"/>
              <a:gd name="connsiteX23" fmla="*/ 9299558 w 10009632"/>
              <a:gd name="connsiteY23" fmla="*/ 615325 h 6858000"/>
              <a:gd name="connsiteX24" fmla="*/ 9299558 w 10009632"/>
              <a:gd name="connsiteY24" fmla="*/ 611858 h 6858000"/>
              <a:gd name="connsiteX25" fmla="*/ 9299558 w 10009632"/>
              <a:gd name="connsiteY25" fmla="*/ 609076 h 6858000"/>
              <a:gd name="connsiteX26" fmla="*/ 9299557 w 10009632"/>
              <a:gd name="connsiteY26" fmla="*/ 609076 h 6858000"/>
              <a:gd name="connsiteX27" fmla="*/ 9297987 w 10009632"/>
              <a:gd name="connsiteY27" fmla="*/ 524982 h 6858000"/>
              <a:gd name="connsiteX28" fmla="*/ 9297327 w 10009632"/>
              <a:gd name="connsiteY28" fmla="*/ 521721 h 6858000"/>
              <a:gd name="connsiteX29" fmla="*/ 9311574 w 10009632"/>
              <a:gd name="connsiteY29" fmla="*/ 500271 h 6858000"/>
              <a:gd name="connsiteX30" fmla="*/ 9319005 w 10009632"/>
              <a:gd name="connsiteY30" fmla="*/ 498774 h 6858000"/>
              <a:gd name="connsiteX31" fmla="*/ 9318981 w 10009632"/>
              <a:gd name="connsiteY31" fmla="*/ 498442 h 6858000"/>
              <a:gd name="connsiteX32" fmla="*/ 9346322 w 10009632"/>
              <a:gd name="connsiteY32" fmla="*/ 495886 h 6858000"/>
              <a:gd name="connsiteX33" fmla="*/ 9356813 w 10009632"/>
              <a:gd name="connsiteY33" fmla="*/ 495676 h 6858000"/>
              <a:gd name="connsiteX34" fmla="*/ 9356893 w 10009632"/>
              <a:gd name="connsiteY34" fmla="*/ 495660 h 6858000"/>
              <a:gd name="connsiteX35" fmla="*/ 9356959 w 10009632"/>
              <a:gd name="connsiteY35" fmla="*/ 495673 h 6858000"/>
              <a:gd name="connsiteX36" fmla="*/ 9357631 w 10009632"/>
              <a:gd name="connsiteY36" fmla="*/ 495659 h 6858000"/>
              <a:gd name="connsiteX37" fmla="*/ 9442002 w 10009632"/>
              <a:gd name="connsiteY37" fmla="*/ 349989 h 6858000"/>
              <a:gd name="connsiteX38" fmla="*/ 9229912 w 10009632"/>
              <a:gd name="connsiteY38" fmla="*/ 571943 h 6858000"/>
              <a:gd name="connsiteX39" fmla="*/ 9442002 w 10009632"/>
              <a:gd name="connsiteY39" fmla="*/ 793897 h 6858000"/>
              <a:gd name="connsiteX40" fmla="*/ 9654091 w 10009632"/>
              <a:gd name="connsiteY40" fmla="*/ 571943 h 6858000"/>
              <a:gd name="connsiteX41" fmla="*/ 9442002 w 10009632"/>
              <a:gd name="connsiteY41" fmla="*/ 349989 h 6858000"/>
              <a:gd name="connsiteX42" fmla="*/ 0 w 10009632"/>
              <a:gd name="connsiteY42" fmla="*/ 0 h 6858000"/>
              <a:gd name="connsiteX43" fmla="*/ 10009632 w 10009632"/>
              <a:gd name="connsiteY43" fmla="*/ 0 h 6858000"/>
              <a:gd name="connsiteX44" fmla="*/ 10009632 w 10009632"/>
              <a:gd name="connsiteY44" fmla="*/ 6858000 h 6858000"/>
              <a:gd name="connsiteX45" fmla="*/ 0 w 10009632"/>
              <a:gd name="connsiteY45" fmla="*/ 6858000 h 6858000"/>
              <a:gd name="connsiteX46" fmla="*/ 0 w 10009632"/>
              <a:gd name="connsiteY46" fmla="*/ 6083809 h 6858000"/>
              <a:gd name="connsiteX47" fmla="*/ 1536192 w 10009632"/>
              <a:gd name="connsiteY47" fmla="*/ 6083809 h 6858000"/>
              <a:gd name="connsiteX48" fmla="*/ 1536192 w 10009632"/>
              <a:gd name="connsiteY48" fmla="*/ 743713 h 6858000"/>
              <a:gd name="connsiteX49" fmla="*/ 0 w 10009632"/>
              <a:gd name="connsiteY49" fmla="*/ 743713 h 6858000"/>
              <a:gd name="connsiteX50" fmla="*/ 0 w 10009632"/>
              <a:gd name="connsiteY5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325209 w 10009632"/>
              <a:gd name="connsiteY21" fmla="*/ 641481 h 6858000"/>
              <a:gd name="connsiteX22" fmla="*/ 9299558 w 10009632"/>
              <a:gd name="connsiteY22" fmla="*/ 615325 h 6858000"/>
              <a:gd name="connsiteX23" fmla="*/ 9299558 w 10009632"/>
              <a:gd name="connsiteY23" fmla="*/ 611858 h 6858000"/>
              <a:gd name="connsiteX24" fmla="*/ 9299558 w 10009632"/>
              <a:gd name="connsiteY24" fmla="*/ 609076 h 6858000"/>
              <a:gd name="connsiteX25" fmla="*/ 9299557 w 10009632"/>
              <a:gd name="connsiteY25" fmla="*/ 609076 h 6858000"/>
              <a:gd name="connsiteX26" fmla="*/ 9297987 w 10009632"/>
              <a:gd name="connsiteY26" fmla="*/ 524982 h 6858000"/>
              <a:gd name="connsiteX27" fmla="*/ 9297327 w 10009632"/>
              <a:gd name="connsiteY27" fmla="*/ 521721 h 6858000"/>
              <a:gd name="connsiteX28" fmla="*/ 9311574 w 10009632"/>
              <a:gd name="connsiteY28" fmla="*/ 500271 h 6858000"/>
              <a:gd name="connsiteX29" fmla="*/ 9319005 w 10009632"/>
              <a:gd name="connsiteY29" fmla="*/ 498774 h 6858000"/>
              <a:gd name="connsiteX30" fmla="*/ 9318981 w 10009632"/>
              <a:gd name="connsiteY30" fmla="*/ 498442 h 6858000"/>
              <a:gd name="connsiteX31" fmla="*/ 9346322 w 10009632"/>
              <a:gd name="connsiteY31" fmla="*/ 495886 h 6858000"/>
              <a:gd name="connsiteX32" fmla="*/ 9356813 w 10009632"/>
              <a:gd name="connsiteY32" fmla="*/ 495676 h 6858000"/>
              <a:gd name="connsiteX33" fmla="*/ 9356893 w 10009632"/>
              <a:gd name="connsiteY33" fmla="*/ 495660 h 6858000"/>
              <a:gd name="connsiteX34" fmla="*/ 9356959 w 10009632"/>
              <a:gd name="connsiteY34" fmla="*/ 495673 h 6858000"/>
              <a:gd name="connsiteX35" fmla="*/ 9357631 w 10009632"/>
              <a:gd name="connsiteY35" fmla="*/ 495659 h 6858000"/>
              <a:gd name="connsiteX36" fmla="*/ 9442002 w 10009632"/>
              <a:gd name="connsiteY36" fmla="*/ 349989 h 6858000"/>
              <a:gd name="connsiteX37" fmla="*/ 9229912 w 10009632"/>
              <a:gd name="connsiteY37" fmla="*/ 571943 h 6858000"/>
              <a:gd name="connsiteX38" fmla="*/ 9442002 w 10009632"/>
              <a:gd name="connsiteY38" fmla="*/ 793897 h 6858000"/>
              <a:gd name="connsiteX39" fmla="*/ 9654091 w 10009632"/>
              <a:gd name="connsiteY39" fmla="*/ 571943 h 6858000"/>
              <a:gd name="connsiteX40" fmla="*/ 9442002 w 10009632"/>
              <a:gd name="connsiteY40" fmla="*/ 349989 h 6858000"/>
              <a:gd name="connsiteX41" fmla="*/ 0 w 10009632"/>
              <a:gd name="connsiteY41" fmla="*/ 0 h 6858000"/>
              <a:gd name="connsiteX42" fmla="*/ 10009632 w 10009632"/>
              <a:gd name="connsiteY42" fmla="*/ 0 h 6858000"/>
              <a:gd name="connsiteX43" fmla="*/ 10009632 w 10009632"/>
              <a:gd name="connsiteY43" fmla="*/ 6858000 h 6858000"/>
              <a:gd name="connsiteX44" fmla="*/ 0 w 10009632"/>
              <a:gd name="connsiteY44" fmla="*/ 6858000 h 6858000"/>
              <a:gd name="connsiteX45" fmla="*/ 0 w 10009632"/>
              <a:gd name="connsiteY45" fmla="*/ 6083809 h 6858000"/>
              <a:gd name="connsiteX46" fmla="*/ 1536192 w 10009632"/>
              <a:gd name="connsiteY46" fmla="*/ 6083809 h 6858000"/>
              <a:gd name="connsiteX47" fmla="*/ 1536192 w 10009632"/>
              <a:gd name="connsiteY47" fmla="*/ 743713 h 6858000"/>
              <a:gd name="connsiteX48" fmla="*/ 0 w 10009632"/>
              <a:gd name="connsiteY48" fmla="*/ 743713 h 6858000"/>
              <a:gd name="connsiteX49" fmla="*/ 0 w 10009632"/>
              <a:gd name="connsiteY4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19176 w 10009632"/>
              <a:gd name="connsiteY17" fmla="*/ 499870 h 6858000"/>
              <a:gd name="connsiteX18" fmla="*/ 9523385 w 10009632"/>
              <a:gd name="connsiteY18" fmla="*/ 496410 h 6858000"/>
              <a:gd name="connsiteX19" fmla="*/ 9526352 w 10009632"/>
              <a:gd name="connsiteY19" fmla="*/ 495812 h 6858000"/>
              <a:gd name="connsiteX20" fmla="*/ 9325209 w 10009632"/>
              <a:gd name="connsiteY20" fmla="*/ 641481 h 6858000"/>
              <a:gd name="connsiteX21" fmla="*/ 9299558 w 10009632"/>
              <a:gd name="connsiteY21" fmla="*/ 615325 h 6858000"/>
              <a:gd name="connsiteX22" fmla="*/ 9299558 w 10009632"/>
              <a:gd name="connsiteY22" fmla="*/ 611858 h 6858000"/>
              <a:gd name="connsiteX23" fmla="*/ 9299558 w 10009632"/>
              <a:gd name="connsiteY23" fmla="*/ 609076 h 6858000"/>
              <a:gd name="connsiteX24" fmla="*/ 9299557 w 10009632"/>
              <a:gd name="connsiteY24" fmla="*/ 609076 h 6858000"/>
              <a:gd name="connsiteX25" fmla="*/ 9297987 w 10009632"/>
              <a:gd name="connsiteY25" fmla="*/ 524982 h 6858000"/>
              <a:gd name="connsiteX26" fmla="*/ 9297327 w 10009632"/>
              <a:gd name="connsiteY26" fmla="*/ 521721 h 6858000"/>
              <a:gd name="connsiteX27" fmla="*/ 9311574 w 10009632"/>
              <a:gd name="connsiteY27" fmla="*/ 500271 h 6858000"/>
              <a:gd name="connsiteX28" fmla="*/ 9319005 w 10009632"/>
              <a:gd name="connsiteY28" fmla="*/ 498774 h 6858000"/>
              <a:gd name="connsiteX29" fmla="*/ 9318981 w 10009632"/>
              <a:gd name="connsiteY29" fmla="*/ 498442 h 6858000"/>
              <a:gd name="connsiteX30" fmla="*/ 9346322 w 10009632"/>
              <a:gd name="connsiteY30" fmla="*/ 495886 h 6858000"/>
              <a:gd name="connsiteX31" fmla="*/ 9356813 w 10009632"/>
              <a:gd name="connsiteY31" fmla="*/ 495676 h 6858000"/>
              <a:gd name="connsiteX32" fmla="*/ 9356893 w 10009632"/>
              <a:gd name="connsiteY32" fmla="*/ 495660 h 6858000"/>
              <a:gd name="connsiteX33" fmla="*/ 9356959 w 10009632"/>
              <a:gd name="connsiteY33" fmla="*/ 495673 h 6858000"/>
              <a:gd name="connsiteX34" fmla="*/ 9357631 w 10009632"/>
              <a:gd name="connsiteY34" fmla="*/ 495659 h 6858000"/>
              <a:gd name="connsiteX35" fmla="*/ 9442002 w 10009632"/>
              <a:gd name="connsiteY35" fmla="*/ 349989 h 6858000"/>
              <a:gd name="connsiteX36" fmla="*/ 9229912 w 10009632"/>
              <a:gd name="connsiteY36" fmla="*/ 571943 h 6858000"/>
              <a:gd name="connsiteX37" fmla="*/ 9442002 w 10009632"/>
              <a:gd name="connsiteY37" fmla="*/ 793897 h 6858000"/>
              <a:gd name="connsiteX38" fmla="*/ 9654091 w 10009632"/>
              <a:gd name="connsiteY38" fmla="*/ 571943 h 6858000"/>
              <a:gd name="connsiteX39" fmla="*/ 9442002 w 10009632"/>
              <a:gd name="connsiteY39" fmla="*/ 349989 h 6858000"/>
              <a:gd name="connsiteX40" fmla="*/ 0 w 10009632"/>
              <a:gd name="connsiteY40" fmla="*/ 0 h 6858000"/>
              <a:gd name="connsiteX41" fmla="*/ 10009632 w 10009632"/>
              <a:gd name="connsiteY41" fmla="*/ 0 h 6858000"/>
              <a:gd name="connsiteX42" fmla="*/ 10009632 w 10009632"/>
              <a:gd name="connsiteY42" fmla="*/ 6858000 h 6858000"/>
              <a:gd name="connsiteX43" fmla="*/ 0 w 10009632"/>
              <a:gd name="connsiteY43" fmla="*/ 6858000 h 6858000"/>
              <a:gd name="connsiteX44" fmla="*/ 0 w 10009632"/>
              <a:gd name="connsiteY44" fmla="*/ 6083809 h 6858000"/>
              <a:gd name="connsiteX45" fmla="*/ 1536192 w 10009632"/>
              <a:gd name="connsiteY45" fmla="*/ 6083809 h 6858000"/>
              <a:gd name="connsiteX46" fmla="*/ 1536192 w 10009632"/>
              <a:gd name="connsiteY46" fmla="*/ 743713 h 6858000"/>
              <a:gd name="connsiteX47" fmla="*/ 0 w 10009632"/>
              <a:gd name="connsiteY47" fmla="*/ 743713 h 6858000"/>
              <a:gd name="connsiteX48" fmla="*/ 0 w 10009632"/>
              <a:gd name="connsiteY4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23385 w 10009632"/>
              <a:gd name="connsiteY17" fmla="*/ 496410 h 6858000"/>
              <a:gd name="connsiteX18" fmla="*/ 9526352 w 10009632"/>
              <a:gd name="connsiteY18" fmla="*/ 495812 h 6858000"/>
              <a:gd name="connsiteX19" fmla="*/ 9325209 w 10009632"/>
              <a:gd name="connsiteY19" fmla="*/ 641481 h 6858000"/>
              <a:gd name="connsiteX20" fmla="*/ 9299558 w 10009632"/>
              <a:gd name="connsiteY20" fmla="*/ 615325 h 6858000"/>
              <a:gd name="connsiteX21" fmla="*/ 9299558 w 10009632"/>
              <a:gd name="connsiteY21" fmla="*/ 611858 h 6858000"/>
              <a:gd name="connsiteX22" fmla="*/ 9299558 w 10009632"/>
              <a:gd name="connsiteY22" fmla="*/ 609076 h 6858000"/>
              <a:gd name="connsiteX23" fmla="*/ 9299557 w 10009632"/>
              <a:gd name="connsiteY23" fmla="*/ 609076 h 6858000"/>
              <a:gd name="connsiteX24" fmla="*/ 9297987 w 10009632"/>
              <a:gd name="connsiteY24" fmla="*/ 524982 h 6858000"/>
              <a:gd name="connsiteX25" fmla="*/ 9297327 w 10009632"/>
              <a:gd name="connsiteY25" fmla="*/ 521721 h 6858000"/>
              <a:gd name="connsiteX26" fmla="*/ 9311574 w 10009632"/>
              <a:gd name="connsiteY26" fmla="*/ 500271 h 6858000"/>
              <a:gd name="connsiteX27" fmla="*/ 9319005 w 10009632"/>
              <a:gd name="connsiteY27" fmla="*/ 498774 h 6858000"/>
              <a:gd name="connsiteX28" fmla="*/ 9318981 w 10009632"/>
              <a:gd name="connsiteY28" fmla="*/ 498442 h 6858000"/>
              <a:gd name="connsiteX29" fmla="*/ 9346322 w 10009632"/>
              <a:gd name="connsiteY29" fmla="*/ 495886 h 6858000"/>
              <a:gd name="connsiteX30" fmla="*/ 9356813 w 10009632"/>
              <a:gd name="connsiteY30" fmla="*/ 495676 h 6858000"/>
              <a:gd name="connsiteX31" fmla="*/ 9356893 w 10009632"/>
              <a:gd name="connsiteY31" fmla="*/ 495660 h 6858000"/>
              <a:gd name="connsiteX32" fmla="*/ 9356959 w 10009632"/>
              <a:gd name="connsiteY32" fmla="*/ 495673 h 6858000"/>
              <a:gd name="connsiteX33" fmla="*/ 9357631 w 10009632"/>
              <a:gd name="connsiteY33" fmla="*/ 495659 h 6858000"/>
              <a:gd name="connsiteX34" fmla="*/ 9442002 w 10009632"/>
              <a:gd name="connsiteY34" fmla="*/ 349989 h 6858000"/>
              <a:gd name="connsiteX35" fmla="*/ 9229912 w 10009632"/>
              <a:gd name="connsiteY35" fmla="*/ 571943 h 6858000"/>
              <a:gd name="connsiteX36" fmla="*/ 9442002 w 10009632"/>
              <a:gd name="connsiteY36" fmla="*/ 793897 h 6858000"/>
              <a:gd name="connsiteX37" fmla="*/ 9654091 w 10009632"/>
              <a:gd name="connsiteY37" fmla="*/ 571943 h 6858000"/>
              <a:gd name="connsiteX38" fmla="*/ 9442002 w 10009632"/>
              <a:gd name="connsiteY38" fmla="*/ 349989 h 6858000"/>
              <a:gd name="connsiteX39" fmla="*/ 0 w 10009632"/>
              <a:gd name="connsiteY39" fmla="*/ 0 h 6858000"/>
              <a:gd name="connsiteX40" fmla="*/ 10009632 w 10009632"/>
              <a:gd name="connsiteY40" fmla="*/ 0 h 6858000"/>
              <a:gd name="connsiteX41" fmla="*/ 10009632 w 10009632"/>
              <a:gd name="connsiteY41" fmla="*/ 6858000 h 6858000"/>
              <a:gd name="connsiteX42" fmla="*/ 0 w 10009632"/>
              <a:gd name="connsiteY42" fmla="*/ 6858000 h 6858000"/>
              <a:gd name="connsiteX43" fmla="*/ 0 w 10009632"/>
              <a:gd name="connsiteY43" fmla="*/ 6083809 h 6858000"/>
              <a:gd name="connsiteX44" fmla="*/ 1536192 w 10009632"/>
              <a:gd name="connsiteY44" fmla="*/ 6083809 h 6858000"/>
              <a:gd name="connsiteX45" fmla="*/ 1536192 w 10009632"/>
              <a:gd name="connsiteY45" fmla="*/ 743713 h 6858000"/>
              <a:gd name="connsiteX46" fmla="*/ 0 w 10009632"/>
              <a:gd name="connsiteY46" fmla="*/ 743713 h 6858000"/>
              <a:gd name="connsiteX47" fmla="*/ 0 w 10009632"/>
              <a:gd name="connsiteY4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526352 w 10009632"/>
              <a:gd name="connsiteY17" fmla="*/ 495812 h 6858000"/>
              <a:gd name="connsiteX18" fmla="*/ 9325209 w 10009632"/>
              <a:gd name="connsiteY18" fmla="*/ 641481 h 6858000"/>
              <a:gd name="connsiteX19" fmla="*/ 9299558 w 10009632"/>
              <a:gd name="connsiteY19" fmla="*/ 615325 h 6858000"/>
              <a:gd name="connsiteX20" fmla="*/ 9299558 w 10009632"/>
              <a:gd name="connsiteY20" fmla="*/ 611858 h 6858000"/>
              <a:gd name="connsiteX21" fmla="*/ 9299558 w 10009632"/>
              <a:gd name="connsiteY21" fmla="*/ 609076 h 6858000"/>
              <a:gd name="connsiteX22" fmla="*/ 9299557 w 10009632"/>
              <a:gd name="connsiteY22" fmla="*/ 609076 h 6858000"/>
              <a:gd name="connsiteX23" fmla="*/ 9297987 w 10009632"/>
              <a:gd name="connsiteY23" fmla="*/ 524982 h 6858000"/>
              <a:gd name="connsiteX24" fmla="*/ 9297327 w 10009632"/>
              <a:gd name="connsiteY24" fmla="*/ 521721 h 6858000"/>
              <a:gd name="connsiteX25" fmla="*/ 9311574 w 10009632"/>
              <a:gd name="connsiteY25" fmla="*/ 500271 h 6858000"/>
              <a:gd name="connsiteX26" fmla="*/ 9319005 w 10009632"/>
              <a:gd name="connsiteY26" fmla="*/ 498774 h 6858000"/>
              <a:gd name="connsiteX27" fmla="*/ 9318981 w 10009632"/>
              <a:gd name="connsiteY27" fmla="*/ 498442 h 6858000"/>
              <a:gd name="connsiteX28" fmla="*/ 9346322 w 10009632"/>
              <a:gd name="connsiteY28" fmla="*/ 495886 h 6858000"/>
              <a:gd name="connsiteX29" fmla="*/ 9356813 w 10009632"/>
              <a:gd name="connsiteY29" fmla="*/ 495676 h 6858000"/>
              <a:gd name="connsiteX30" fmla="*/ 9356893 w 10009632"/>
              <a:gd name="connsiteY30" fmla="*/ 495660 h 6858000"/>
              <a:gd name="connsiteX31" fmla="*/ 9356959 w 10009632"/>
              <a:gd name="connsiteY31" fmla="*/ 495673 h 6858000"/>
              <a:gd name="connsiteX32" fmla="*/ 9357631 w 10009632"/>
              <a:gd name="connsiteY32" fmla="*/ 495659 h 6858000"/>
              <a:gd name="connsiteX33" fmla="*/ 9442002 w 10009632"/>
              <a:gd name="connsiteY33" fmla="*/ 349989 h 6858000"/>
              <a:gd name="connsiteX34" fmla="*/ 9229912 w 10009632"/>
              <a:gd name="connsiteY34" fmla="*/ 571943 h 6858000"/>
              <a:gd name="connsiteX35" fmla="*/ 9442002 w 10009632"/>
              <a:gd name="connsiteY35" fmla="*/ 793897 h 6858000"/>
              <a:gd name="connsiteX36" fmla="*/ 9654091 w 10009632"/>
              <a:gd name="connsiteY36" fmla="*/ 571943 h 6858000"/>
              <a:gd name="connsiteX37" fmla="*/ 9442002 w 10009632"/>
              <a:gd name="connsiteY37" fmla="*/ 349989 h 6858000"/>
              <a:gd name="connsiteX38" fmla="*/ 0 w 10009632"/>
              <a:gd name="connsiteY38" fmla="*/ 0 h 6858000"/>
              <a:gd name="connsiteX39" fmla="*/ 10009632 w 10009632"/>
              <a:gd name="connsiteY39" fmla="*/ 0 h 6858000"/>
              <a:gd name="connsiteX40" fmla="*/ 10009632 w 10009632"/>
              <a:gd name="connsiteY40" fmla="*/ 6858000 h 6858000"/>
              <a:gd name="connsiteX41" fmla="*/ 0 w 10009632"/>
              <a:gd name="connsiteY41" fmla="*/ 6858000 h 6858000"/>
              <a:gd name="connsiteX42" fmla="*/ 0 w 10009632"/>
              <a:gd name="connsiteY42" fmla="*/ 6083809 h 6858000"/>
              <a:gd name="connsiteX43" fmla="*/ 1536192 w 10009632"/>
              <a:gd name="connsiteY43" fmla="*/ 6083809 h 6858000"/>
              <a:gd name="connsiteX44" fmla="*/ 1536192 w 10009632"/>
              <a:gd name="connsiteY44" fmla="*/ 743713 h 6858000"/>
              <a:gd name="connsiteX45" fmla="*/ 0 w 10009632"/>
              <a:gd name="connsiteY45" fmla="*/ 743713 h 6858000"/>
              <a:gd name="connsiteX46" fmla="*/ 0 w 10009632"/>
              <a:gd name="connsiteY4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325209 w 10009632"/>
              <a:gd name="connsiteY17" fmla="*/ 641481 h 6858000"/>
              <a:gd name="connsiteX18" fmla="*/ 9299558 w 10009632"/>
              <a:gd name="connsiteY18" fmla="*/ 615325 h 6858000"/>
              <a:gd name="connsiteX19" fmla="*/ 9299558 w 10009632"/>
              <a:gd name="connsiteY19" fmla="*/ 611858 h 6858000"/>
              <a:gd name="connsiteX20" fmla="*/ 9299558 w 10009632"/>
              <a:gd name="connsiteY20" fmla="*/ 609076 h 6858000"/>
              <a:gd name="connsiteX21" fmla="*/ 9299557 w 10009632"/>
              <a:gd name="connsiteY21" fmla="*/ 609076 h 6858000"/>
              <a:gd name="connsiteX22" fmla="*/ 9297987 w 10009632"/>
              <a:gd name="connsiteY22" fmla="*/ 524982 h 6858000"/>
              <a:gd name="connsiteX23" fmla="*/ 9297327 w 10009632"/>
              <a:gd name="connsiteY23" fmla="*/ 521721 h 6858000"/>
              <a:gd name="connsiteX24" fmla="*/ 9311574 w 10009632"/>
              <a:gd name="connsiteY24" fmla="*/ 500271 h 6858000"/>
              <a:gd name="connsiteX25" fmla="*/ 9319005 w 10009632"/>
              <a:gd name="connsiteY25" fmla="*/ 498774 h 6858000"/>
              <a:gd name="connsiteX26" fmla="*/ 9318981 w 10009632"/>
              <a:gd name="connsiteY26" fmla="*/ 498442 h 6858000"/>
              <a:gd name="connsiteX27" fmla="*/ 9346322 w 10009632"/>
              <a:gd name="connsiteY27" fmla="*/ 495886 h 6858000"/>
              <a:gd name="connsiteX28" fmla="*/ 9356813 w 10009632"/>
              <a:gd name="connsiteY28" fmla="*/ 495676 h 6858000"/>
              <a:gd name="connsiteX29" fmla="*/ 9356893 w 10009632"/>
              <a:gd name="connsiteY29" fmla="*/ 495660 h 6858000"/>
              <a:gd name="connsiteX30" fmla="*/ 9356959 w 10009632"/>
              <a:gd name="connsiteY30" fmla="*/ 495673 h 6858000"/>
              <a:gd name="connsiteX31" fmla="*/ 9357631 w 10009632"/>
              <a:gd name="connsiteY31" fmla="*/ 495659 h 6858000"/>
              <a:gd name="connsiteX32" fmla="*/ 9442002 w 10009632"/>
              <a:gd name="connsiteY32" fmla="*/ 349989 h 6858000"/>
              <a:gd name="connsiteX33" fmla="*/ 9229912 w 10009632"/>
              <a:gd name="connsiteY33" fmla="*/ 571943 h 6858000"/>
              <a:gd name="connsiteX34" fmla="*/ 9442002 w 10009632"/>
              <a:gd name="connsiteY34" fmla="*/ 793897 h 6858000"/>
              <a:gd name="connsiteX35" fmla="*/ 9654091 w 10009632"/>
              <a:gd name="connsiteY35" fmla="*/ 571943 h 6858000"/>
              <a:gd name="connsiteX36" fmla="*/ 9442002 w 10009632"/>
              <a:gd name="connsiteY36" fmla="*/ 349989 h 6858000"/>
              <a:gd name="connsiteX37" fmla="*/ 0 w 10009632"/>
              <a:gd name="connsiteY37" fmla="*/ 0 h 6858000"/>
              <a:gd name="connsiteX38" fmla="*/ 10009632 w 10009632"/>
              <a:gd name="connsiteY38" fmla="*/ 0 h 6858000"/>
              <a:gd name="connsiteX39" fmla="*/ 10009632 w 10009632"/>
              <a:gd name="connsiteY39" fmla="*/ 6858000 h 6858000"/>
              <a:gd name="connsiteX40" fmla="*/ 0 w 10009632"/>
              <a:gd name="connsiteY40" fmla="*/ 6858000 h 6858000"/>
              <a:gd name="connsiteX41" fmla="*/ 0 w 10009632"/>
              <a:gd name="connsiteY41" fmla="*/ 6083809 h 6858000"/>
              <a:gd name="connsiteX42" fmla="*/ 1536192 w 10009632"/>
              <a:gd name="connsiteY42" fmla="*/ 6083809 h 6858000"/>
              <a:gd name="connsiteX43" fmla="*/ 1536192 w 10009632"/>
              <a:gd name="connsiteY43" fmla="*/ 743713 h 6858000"/>
              <a:gd name="connsiteX44" fmla="*/ 0 w 10009632"/>
              <a:gd name="connsiteY44" fmla="*/ 743713 h 6858000"/>
              <a:gd name="connsiteX45" fmla="*/ 0 w 10009632"/>
              <a:gd name="connsiteY4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523385 w 10009632"/>
              <a:gd name="connsiteY15" fmla="*/ 496410 h 6858000"/>
              <a:gd name="connsiteX16" fmla="*/ 9325209 w 10009632"/>
              <a:gd name="connsiteY16" fmla="*/ 641481 h 6858000"/>
              <a:gd name="connsiteX17" fmla="*/ 9299558 w 10009632"/>
              <a:gd name="connsiteY17" fmla="*/ 615325 h 6858000"/>
              <a:gd name="connsiteX18" fmla="*/ 9299558 w 10009632"/>
              <a:gd name="connsiteY18" fmla="*/ 611858 h 6858000"/>
              <a:gd name="connsiteX19" fmla="*/ 9299558 w 10009632"/>
              <a:gd name="connsiteY19" fmla="*/ 609076 h 6858000"/>
              <a:gd name="connsiteX20" fmla="*/ 9299557 w 10009632"/>
              <a:gd name="connsiteY20" fmla="*/ 609076 h 6858000"/>
              <a:gd name="connsiteX21" fmla="*/ 9297987 w 10009632"/>
              <a:gd name="connsiteY21" fmla="*/ 524982 h 6858000"/>
              <a:gd name="connsiteX22" fmla="*/ 9297327 w 10009632"/>
              <a:gd name="connsiteY22" fmla="*/ 521721 h 6858000"/>
              <a:gd name="connsiteX23" fmla="*/ 9311574 w 10009632"/>
              <a:gd name="connsiteY23" fmla="*/ 500271 h 6858000"/>
              <a:gd name="connsiteX24" fmla="*/ 9319005 w 10009632"/>
              <a:gd name="connsiteY24" fmla="*/ 498774 h 6858000"/>
              <a:gd name="connsiteX25" fmla="*/ 9318981 w 10009632"/>
              <a:gd name="connsiteY25" fmla="*/ 498442 h 6858000"/>
              <a:gd name="connsiteX26" fmla="*/ 9346322 w 10009632"/>
              <a:gd name="connsiteY26" fmla="*/ 495886 h 6858000"/>
              <a:gd name="connsiteX27" fmla="*/ 9356813 w 10009632"/>
              <a:gd name="connsiteY27" fmla="*/ 495676 h 6858000"/>
              <a:gd name="connsiteX28" fmla="*/ 9356893 w 10009632"/>
              <a:gd name="connsiteY28" fmla="*/ 495660 h 6858000"/>
              <a:gd name="connsiteX29" fmla="*/ 9356959 w 10009632"/>
              <a:gd name="connsiteY29" fmla="*/ 495673 h 6858000"/>
              <a:gd name="connsiteX30" fmla="*/ 9357631 w 10009632"/>
              <a:gd name="connsiteY30" fmla="*/ 495659 h 6858000"/>
              <a:gd name="connsiteX31" fmla="*/ 9442002 w 10009632"/>
              <a:gd name="connsiteY31" fmla="*/ 349989 h 6858000"/>
              <a:gd name="connsiteX32" fmla="*/ 9229912 w 10009632"/>
              <a:gd name="connsiteY32" fmla="*/ 571943 h 6858000"/>
              <a:gd name="connsiteX33" fmla="*/ 9442002 w 10009632"/>
              <a:gd name="connsiteY33" fmla="*/ 793897 h 6858000"/>
              <a:gd name="connsiteX34" fmla="*/ 9654091 w 10009632"/>
              <a:gd name="connsiteY34" fmla="*/ 571943 h 6858000"/>
              <a:gd name="connsiteX35" fmla="*/ 9442002 w 10009632"/>
              <a:gd name="connsiteY35" fmla="*/ 349989 h 6858000"/>
              <a:gd name="connsiteX36" fmla="*/ 0 w 10009632"/>
              <a:gd name="connsiteY36" fmla="*/ 0 h 6858000"/>
              <a:gd name="connsiteX37" fmla="*/ 10009632 w 10009632"/>
              <a:gd name="connsiteY37" fmla="*/ 0 h 6858000"/>
              <a:gd name="connsiteX38" fmla="*/ 10009632 w 10009632"/>
              <a:gd name="connsiteY38" fmla="*/ 6858000 h 6858000"/>
              <a:gd name="connsiteX39" fmla="*/ 0 w 10009632"/>
              <a:gd name="connsiteY39" fmla="*/ 6858000 h 6858000"/>
              <a:gd name="connsiteX40" fmla="*/ 0 w 10009632"/>
              <a:gd name="connsiteY40" fmla="*/ 6083809 h 6858000"/>
              <a:gd name="connsiteX41" fmla="*/ 1536192 w 10009632"/>
              <a:gd name="connsiteY41" fmla="*/ 6083809 h 6858000"/>
              <a:gd name="connsiteX42" fmla="*/ 1536192 w 10009632"/>
              <a:gd name="connsiteY42" fmla="*/ 743713 h 6858000"/>
              <a:gd name="connsiteX43" fmla="*/ 0 w 10009632"/>
              <a:gd name="connsiteY43" fmla="*/ 743713 h 6858000"/>
              <a:gd name="connsiteX44" fmla="*/ 0 w 10009632"/>
              <a:gd name="connsiteY4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325209 w 10009632"/>
              <a:gd name="connsiteY15" fmla="*/ 641481 h 6858000"/>
              <a:gd name="connsiteX16" fmla="*/ 9299558 w 10009632"/>
              <a:gd name="connsiteY16" fmla="*/ 615325 h 6858000"/>
              <a:gd name="connsiteX17" fmla="*/ 9299558 w 10009632"/>
              <a:gd name="connsiteY17" fmla="*/ 611858 h 6858000"/>
              <a:gd name="connsiteX18" fmla="*/ 9299558 w 10009632"/>
              <a:gd name="connsiteY18" fmla="*/ 609076 h 6858000"/>
              <a:gd name="connsiteX19" fmla="*/ 9299557 w 10009632"/>
              <a:gd name="connsiteY19" fmla="*/ 609076 h 6858000"/>
              <a:gd name="connsiteX20" fmla="*/ 9297987 w 10009632"/>
              <a:gd name="connsiteY20" fmla="*/ 524982 h 6858000"/>
              <a:gd name="connsiteX21" fmla="*/ 9297327 w 10009632"/>
              <a:gd name="connsiteY21" fmla="*/ 521721 h 6858000"/>
              <a:gd name="connsiteX22" fmla="*/ 9311574 w 10009632"/>
              <a:gd name="connsiteY22" fmla="*/ 500271 h 6858000"/>
              <a:gd name="connsiteX23" fmla="*/ 9319005 w 10009632"/>
              <a:gd name="connsiteY23" fmla="*/ 498774 h 6858000"/>
              <a:gd name="connsiteX24" fmla="*/ 9318981 w 10009632"/>
              <a:gd name="connsiteY24" fmla="*/ 498442 h 6858000"/>
              <a:gd name="connsiteX25" fmla="*/ 9346322 w 10009632"/>
              <a:gd name="connsiteY25" fmla="*/ 495886 h 6858000"/>
              <a:gd name="connsiteX26" fmla="*/ 9356813 w 10009632"/>
              <a:gd name="connsiteY26" fmla="*/ 495676 h 6858000"/>
              <a:gd name="connsiteX27" fmla="*/ 9356893 w 10009632"/>
              <a:gd name="connsiteY27" fmla="*/ 495660 h 6858000"/>
              <a:gd name="connsiteX28" fmla="*/ 9356959 w 10009632"/>
              <a:gd name="connsiteY28" fmla="*/ 495673 h 6858000"/>
              <a:gd name="connsiteX29" fmla="*/ 9357631 w 10009632"/>
              <a:gd name="connsiteY29" fmla="*/ 495659 h 6858000"/>
              <a:gd name="connsiteX30" fmla="*/ 9442002 w 10009632"/>
              <a:gd name="connsiteY30" fmla="*/ 349989 h 6858000"/>
              <a:gd name="connsiteX31" fmla="*/ 9229912 w 10009632"/>
              <a:gd name="connsiteY31" fmla="*/ 571943 h 6858000"/>
              <a:gd name="connsiteX32" fmla="*/ 9442002 w 10009632"/>
              <a:gd name="connsiteY32" fmla="*/ 793897 h 6858000"/>
              <a:gd name="connsiteX33" fmla="*/ 9654091 w 10009632"/>
              <a:gd name="connsiteY33" fmla="*/ 571943 h 6858000"/>
              <a:gd name="connsiteX34" fmla="*/ 9442002 w 10009632"/>
              <a:gd name="connsiteY34" fmla="*/ 349989 h 6858000"/>
              <a:gd name="connsiteX35" fmla="*/ 0 w 10009632"/>
              <a:gd name="connsiteY35" fmla="*/ 0 h 6858000"/>
              <a:gd name="connsiteX36" fmla="*/ 10009632 w 10009632"/>
              <a:gd name="connsiteY36" fmla="*/ 0 h 6858000"/>
              <a:gd name="connsiteX37" fmla="*/ 10009632 w 10009632"/>
              <a:gd name="connsiteY37" fmla="*/ 6858000 h 6858000"/>
              <a:gd name="connsiteX38" fmla="*/ 0 w 10009632"/>
              <a:gd name="connsiteY38" fmla="*/ 6858000 h 6858000"/>
              <a:gd name="connsiteX39" fmla="*/ 0 w 10009632"/>
              <a:gd name="connsiteY39" fmla="*/ 6083809 h 6858000"/>
              <a:gd name="connsiteX40" fmla="*/ 1536192 w 10009632"/>
              <a:gd name="connsiteY40" fmla="*/ 6083809 h 6858000"/>
              <a:gd name="connsiteX41" fmla="*/ 1536192 w 10009632"/>
              <a:gd name="connsiteY41" fmla="*/ 743713 h 6858000"/>
              <a:gd name="connsiteX42" fmla="*/ 0 w 10009632"/>
              <a:gd name="connsiteY42" fmla="*/ 743713 h 6858000"/>
              <a:gd name="connsiteX43" fmla="*/ 0 w 10009632"/>
              <a:gd name="connsiteY4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325209 w 10009632"/>
              <a:gd name="connsiteY14" fmla="*/ 641481 h 6858000"/>
              <a:gd name="connsiteX15" fmla="*/ 9299558 w 10009632"/>
              <a:gd name="connsiteY15" fmla="*/ 615325 h 6858000"/>
              <a:gd name="connsiteX16" fmla="*/ 9299558 w 10009632"/>
              <a:gd name="connsiteY16" fmla="*/ 611858 h 6858000"/>
              <a:gd name="connsiteX17" fmla="*/ 9299558 w 10009632"/>
              <a:gd name="connsiteY17" fmla="*/ 609076 h 6858000"/>
              <a:gd name="connsiteX18" fmla="*/ 9299557 w 10009632"/>
              <a:gd name="connsiteY18" fmla="*/ 609076 h 6858000"/>
              <a:gd name="connsiteX19" fmla="*/ 9297987 w 10009632"/>
              <a:gd name="connsiteY19" fmla="*/ 524982 h 6858000"/>
              <a:gd name="connsiteX20" fmla="*/ 9297327 w 10009632"/>
              <a:gd name="connsiteY20" fmla="*/ 521721 h 6858000"/>
              <a:gd name="connsiteX21" fmla="*/ 9311574 w 10009632"/>
              <a:gd name="connsiteY21" fmla="*/ 500271 h 6858000"/>
              <a:gd name="connsiteX22" fmla="*/ 9319005 w 10009632"/>
              <a:gd name="connsiteY22" fmla="*/ 498774 h 6858000"/>
              <a:gd name="connsiteX23" fmla="*/ 9318981 w 10009632"/>
              <a:gd name="connsiteY23" fmla="*/ 498442 h 6858000"/>
              <a:gd name="connsiteX24" fmla="*/ 9346322 w 10009632"/>
              <a:gd name="connsiteY24" fmla="*/ 495886 h 6858000"/>
              <a:gd name="connsiteX25" fmla="*/ 9356813 w 10009632"/>
              <a:gd name="connsiteY25" fmla="*/ 495676 h 6858000"/>
              <a:gd name="connsiteX26" fmla="*/ 9356893 w 10009632"/>
              <a:gd name="connsiteY26" fmla="*/ 495660 h 6858000"/>
              <a:gd name="connsiteX27" fmla="*/ 9356959 w 10009632"/>
              <a:gd name="connsiteY27" fmla="*/ 495673 h 6858000"/>
              <a:gd name="connsiteX28" fmla="*/ 9357631 w 10009632"/>
              <a:gd name="connsiteY28" fmla="*/ 495659 h 6858000"/>
              <a:gd name="connsiteX29" fmla="*/ 9442002 w 10009632"/>
              <a:gd name="connsiteY29" fmla="*/ 349989 h 6858000"/>
              <a:gd name="connsiteX30" fmla="*/ 9229912 w 10009632"/>
              <a:gd name="connsiteY30" fmla="*/ 571943 h 6858000"/>
              <a:gd name="connsiteX31" fmla="*/ 9442002 w 10009632"/>
              <a:gd name="connsiteY31" fmla="*/ 793897 h 6858000"/>
              <a:gd name="connsiteX32" fmla="*/ 9654091 w 10009632"/>
              <a:gd name="connsiteY32" fmla="*/ 571943 h 6858000"/>
              <a:gd name="connsiteX33" fmla="*/ 9442002 w 10009632"/>
              <a:gd name="connsiteY33" fmla="*/ 349989 h 6858000"/>
              <a:gd name="connsiteX34" fmla="*/ 0 w 10009632"/>
              <a:gd name="connsiteY34" fmla="*/ 0 h 6858000"/>
              <a:gd name="connsiteX35" fmla="*/ 10009632 w 10009632"/>
              <a:gd name="connsiteY35" fmla="*/ 0 h 6858000"/>
              <a:gd name="connsiteX36" fmla="*/ 10009632 w 10009632"/>
              <a:gd name="connsiteY36" fmla="*/ 6858000 h 6858000"/>
              <a:gd name="connsiteX37" fmla="*/ 0 w 10009632"/>
              <a:gd name="connsiteY37" fmla="*/ 6858000 h 6858000"/>
              <a:gd name="connsiteX38" fmla="*/ 0 w 10009632"/>
              <a:gd name="connsiteY38" fmla="*/ 6083809 h 6858000"/>
              <a:gd name="connsiteX39" fmla="*/ 1536192 w 10009632"/>
              <a:gd name="connsiteY39" fmla="*/ 6083809 h 6858000"/>
              <a:gd name="connsiteX40" fmla="*/ 1536192 w 10009632"/>
              <a:gd name="connsiteY40" fmla="*/ 743713 h 6858000"/>
              <a:gd name="connsiteX41" fmla="*/ 0 w 10009632"/>
              <a:gd name="connsiteY41" fmla="*/ 743713 h 6858000"/>
              <a:gd name="connsiteX42" fmla="*/ 0 w 10009632"/>
              <a:gd name="connsiteY4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325209 w 10009632"/>
              <a:gd name="connsiteY13" fmla="*/ 641481 h 6858000"/>
              <a:gd name="connsiteX14" fmla="*/ 9299558 w 10009632"/>
              <a:gd name="connsiteY14" fmla="*/ 615325 h 6858000"/>
              <a:gd name="connsiteX15" fmla="*/ 9299558 w 10009632"/>
              <a:gd name="connsiteY15" fmla="*/ 611858 h 6858000"/>
              <a:gd name="connsiteX16" fmla="*/ 9299558 w 10009632"/>
              <a:gd name="connsiteY16" fmla="*/ 609076 h 6858000"/>
              <a:gd name="connsiteX17" fmla="*/ 9299557 w 10009632"/>
              <a:gd name="connsiteY17" fmla="*/ 609076 h 6858000"/>
              <a:gd name="connsiteX18" fmla="*/ 9297987 w 10009632"/>
              <a:gd name="connsiteY18" fmla="*/ 524982 h 6858000"/>
              <a:gd name="connsiteX19" fmla="*/ 9297327 w 10009632"/>
              <a:gd name="connsiteY19" fmla="*/ 521721 h 6858000"/>
              <a:gd name="connsiteX20" fmla="*/ 9311574 w 10009632"/>
              <a:gd name="connsiteY20" fmla="*/ 500271 h 6858000"/>
              <a:gd name="connsiteX21" fmla="*/ 9319005 w 10009632"/>
              <a:gd name="connsiteY21" fmla="*/ 498774 h 6858000"/>
              <a:gd name="connsiteX22" fmla="*/ 9318981 w 10009632"/>
              <a:gd name="connsiteY22" fmla="*/ 498442 h 6858000"/>
              <a:gd name="connsiteX23" fmla="*/ 9346322 w 10009632"/>
              <a:gd name="connsiteY23" fmla="*/ 495886 h 6858000"/>
              <a:gd name="connsiteX24" fmla="*/ 9356813 w 10009632"/>
              <a:gd name="connsiteY24" fmla="*/ 495676 h 6858000"/>
              <a:gd name="connsiteX25" fmla="*/ 9356893 w 10009632"/>
              <a:gd name="connsiteY25" fmla="*/ 495660 h 6858000"/>
              <a:gd name="connsiteX26" fmla="*/ 9356959 w 10009632"/>
              <a:gd name="connsiteY26" fmla="*/ 495673 h 6858000"/>
              <a:gd name="connsiteX27" fmla="*/ 9357631 w 10009632"/>
              <a:gd name="connsiteY27" fmla="*/ 495659 h 6858000"/>
              <a:gd name="connsiteX28" fmla="*/ 9442002 w 10009632"/>
              <a:gd name="connsiteY28" fmla="*/ 349989 h 6858000"/>
              <a:gd name="connsiteX29" fmla="*/ 9229912 w 10009632"/>
              <a:gd name="connsiteY29" fmla="*/ 571943 h 6858000"/>
              <a:gd name="connsiteX30" fmla="*/ 9442002 w 10009632"/>
              <a:gd name="connsiteY30" fmla="*/ 793897 h 6858000"/>
              <a:gd name="connsiteX31" fmla="*/ 9654091 w 10009632"/>
              <a:gd name="connsiteY31" fmla="*/ 571943 h 6858000"/>
              <a:gd name="connsiteX32" fmla="*/ 9442002 w 10009632"/>
              <a:gd name="connsiteY32" fmla="*/ 349989 h 6858000"/>
              <a:gd name="connsiteX33" fmla="*/ 0 w 10009632"/>
              <a:gd name="connsiteY33" fmla="*/ 0 h 6858000"/>
              <a:gd name="connsiteX34" fmla="*/ 10009632 w 10009632"/>
              <a:gd name="connsiteY34" fmla="*/ 0 h 6858000"/>
              <a:gd name="connsiteX35" fmla="*/ 10009632 w 10009632"/>
              <a:gd name="connsiteY35" fmla="*/ 6858000 h 6858000"/>
              <a:gd name="connsiteX36" fmla="*/ 0 w 10009632"/>
              <a:gd name="connsiteY36" fmla="*/ 6858000 h 6858000"/>
              <a:gd name="connsiteX37" fmla="*/ 0 w 10009632"/>
              <a:gd name="connsiteY37" fmla="*/ 6083809 h 6858000"/>
              <a:gd name="connsiteX38" fmla="*/ 1536192 w 10009632"/>
              <a:gd name="connsiteY38" fmla="*/ 6083809 h 6858000"/>
              <a:gd name="connsiteX39" fmla="*/ 1536192 w 10009632"/>
              <a:gd name="connsiteY39" fmla="*/ 743713 h 6858000"/>
              <a:gd name="connsiteX40" fmla="*/ 0 w 10009632"/>
              <a:gd name="connsiteY40" fmla="*/ 743713 h 6858000"/>
              <a:gd name="connsiteX41" fmla="*/ 0 w 10009632"/>
              <a:gd name="connsiteY4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325209 w 10009632"/>
              <a:gd name="connsiteY12" fmla="*/ 641481 h 6858000"/>
              <a:gd name="connsiteX13" fmla="*/ 9299558 w 10009632"/>
              <a:gd name="connsiteY13" fmla="*/ 615325 h 6858000"/>
              <a:gd name="connsiteX14" fmla="*/ 9299558 w 10009632"/>
              <a:gd name="connsiteY14" fmla="*/ 611858 h 6858000"/>
              <a:gd name="connsiteX15" fmla="*/ 9299558 w 10009632"/>
              <a:gd name="connsiteY15" fmla="*/ 609076 h 6858000"/>
              <a:gd name="connsiteX16" fmla="*/ 9299557 w 10009632"/>
              <a:gd name="connsiteY16" fmla="*/ 609076 h 6858000"/>
              <a:gd name="connsiteX17" fmla="*/ 9297987 w 10009632"/>
              <a:gd name="connsiteY17" fmla="*/ 524982 h 6858000"/>
              <a:gd name="connsiteX18" fmla="*/ 9297327 w 10009632"/>
              <a:gd name="connsiteY18" fmla="*/ 521721 h 6858000"/>
              <a:gd name="connsiteX19" fmla="*/ 9311574 w 10009632"/>
              <a:gd name="connsiteY19" fmla="*/ 500271 h 6858000"/>
              <a:gd name="connsiteX20" fmla="*/ 9319005 w 10009632"/>
              <a:gd name="connsiteY20" fmla="*/ 498774 h 6858000"/>
              <a:gd name="connsiteX21" fmla="*/ 9318981 w 10009632"/>
              <a:gd name="connsiteY21" fmla="*/ 498442 h 6858000"/>
              <a:gd name="connsiteX22" fmla="*/ 9346322 w 10009632"/>
              <a:gd name="connsiteY22" fmla="*/ 495886 h 6858000"/>
              <a:gd name="connsiteX23" fmla="*/ 9356813 w 10009632"/>
              <a:gd name="connsiteY23" fmla="*/ 495676 h 6858000"/>
              <a:gd name="connsiteX24" fmla="*/ 9356893 w 10009632"/>
              <a:gd name="connsiteY24" fmla="*/ 495660 h 6858000"/>
              <a:gd name="connsiteX25" fmla="*/ 9356959 w 10009632"/>
              <a:gd name="connsiteY25" fmla="*/ 495673 h 6858000"/>
              <a:gd name="connsiteX26" fmla="*/ 9357631 w 10009632"/>
              <a:gd name="connsiteY26" fmla="*/ 495659 h 6858000"/>
              <a:gd name="connsiteX27" fmla="*/ 9442002 w 10009632"/>
              <a:gd name="connsiteY27" fmla="*/ 349989 h 6858000"/>
              <a:gd name="connsiteX28" fmla="*/ 9229912 w 10009632"/>
              <a:gd name="connsiteY28" fmla="*/ 571943 h 6858000"/>
              <a:gd name="connsiteX29" fmla="*/ 9442002 w 10009632"/>
              <a:gd name="connsiteY29" fmla="*/ 793897 h 6858000"/>
              <a:gd name="connsiteX30" fmla="*/ 9654091 w 10009632"/>
              <a:gd name="connsiteY30" fmla="*/ 571943 h 6858000"/>
              <a:gd name="connsiteX31" fmla="*/ 9442002 w 10009632"/>
              <a:gd name="connsiteY31" fmla="*/ 349989 h 6858000"/>
              <a:gd name="connsiteX32" fmla="*/ 0 w 10009632"/>
              <a:gd name="connsiteY32" fmla="*/ 0 h 6858000"/>
              <a:gd name="connsiteX33" fmla="*/ 10009632 w 10009632"/>
              <a:gd name="connsiteY33" fmla="*/ 0 h 6858000"/>
              <a:gd name="connsiteX34" fmla="*/ 10009632 w 10009632"/>
              <a:gd name="connsiteY34" fmla="*/ 6858000 h 6858000"/>
              <a:gd name="connsiteX35" fmla="*/ 0 w 10009632"/>
              <a:gd name="connsiteY35" fmla="*/ 6858000 h 6858000"/>
              <a:gd name="connsiteX36" fmla="*/ 0 w 10009632"/>
              <a:gd name="connsiteY36" fmla="*/ 6083809 h 6858000"/>
              <a:gd name="connsiteX37" fmla="*/ 1536192 w 10009632"/>
              <a:gd name="connsiteY37" fmla="*/ 6083809 h 6858000"/>
              <a:gd name="connsiteX38" fmla="*/ 1536192 w 10009632"/>
              <a:gd name="connsiteY38" fmla="*/ 743713 h 6858000"/>
              <a:gd name="connsiteX39" fmla="*/ 0 w 10009632"/>
              <a:gd name="connsiteY39" fmla="*/ 743713 h 6858000"/>
              <a:gd name="connsiteX40" fmla="*/ 0 w 10009632"/>
              <a:gd name="connsiteY4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325209 w 10009632"/>
              <a:gd name="connsiteY11" fmla="*/ 641481 h 6858000"/>
              <a:gd name="connsiteX12" fmla="*/ 9299558 w 10009632"/>
              <a:gd name="connsiteY12" fmla="*/ 615325 h 6858000"/>
              <a:gd name="connsiteX13" fmla="*/ 9299558 w 10009632"/>
              <a:gd name="connsiteY13" fmla="*/ 611858 h 6858000"/>
              <a:gd name="connsiteX14" fmla="*/ 9299558 w 10009632"/>
              <a:gd name="connsiteY14" fmla="*/ 609076 h 6858000"/>
              <a:gd name="connsiteX15" fmla="*/ 9299557 w 10009632"/>
              <a:gd name="connsiteY15" fmla="*/ 609076 h 6858000"/>
              <a:gd name="connsiteX16" fmla="*/ 9297987 w 10009632"/>
              <a:gd name="connsiteY16" fmla="*/ 524982 h 6858000"/>
              <a:gd name="connsiteX17" fmla="*/ 9297327 w 10009632"/>
              <a:gd name="connsiteY17" fmla="*/ 521721 h 6858000"/>
              <a:gd name="connsiteX18" fmla="*/ 9311574 w 10009632"/>
              <a:gd name="connsiteY18" fmla="*/ 500271 h 6858000"/>
              <a:gd name="connsiteX19" fmla="*/ 9319005 w 10009632"/>
              <a:gd name="connsiteY19" fmla="*/ 498774 h 6858000"/>
              <a:gd name="connsiteX20" fmla="*/ 9318981 w 10009632"/>
              <a:gd name="connsiteY20" fmla="*/ 498442 h 6858000"/>
              <a:gd name="connsiteX21" fmla="*/ 9346322 w 10009632"/>
              <a:gd name="connsiteY21" fmla="*/ 495886 h 6858000"/>
              <a:gd name="connsiteX22" fmla="*/ 9356813 w 10009632"/>
              <a:gd name="connsiteY22" fmla="*/ 495676 h 6858000"/>
              <a:gd name="connsiteX23" fmla="*/ 9356893 w 10009632"/>
              <a:gd name="connsiteY23" fmla="*/ 495660 h 6858000"/>
              <a:gd name="connsiteX24" fmla="*/ 9356959 w 10009632"/>
              <a:gd name="connsiteY24" fmla="*/ 495673 h 6858000"/>
              <a:gd name="connsiteX25" fmla="*/ 9357631 w 10009632"/>
              <a:gd name="connsiteY25" fmla="*/ 495659 h 6858000"/>
              <a:gd name="connsiteX26" fmla="*/ 9442002 w 10009632"/>
              <a:gd name="connsiteY26" fmla="*/ 349989 h 6858000"/>
              <a:gd name="connsiteX27" fmla="*/ 9229912 w 10009632"/>
              <a:gd name="connsiteY27" fmla="*/ 571943 h 6858000"/>
              <a:gd name="connsiteX28" fmla="*/ 9442002 w 10009632"/>
              <a:gd name="connsiteY28" fmla="*/ 793897 h 6858000"/>
              <a:gd name="connsiteX29" fmla="*/ 9654091 w 10009632"/>
              <a:gd name="connsiteY29" fmla="*/ 571943 h 6858000"/>
              <a:gd name="connsiteX30" fmla="*/ 9442002 w 10009632"/>
              <a:gd name="connsiteY30" fmla="*/ 349989 h 6858000"/>
              <a:gd name="connsiteX31" fmla="*/ 0 w 10009632"/>
              <a:gd name="connsiteY31" fmla="*/ 0 h 6858000"/>
              <a:gd name="connsiteX32" fmla="*/ 10009632 w 10009632"/>
              <a:gd name="connsiteY32" fmla="*/ 0 h 6858000"/>
              <a:gd name="connsiteX33" fmla="*/ 10009632 w 10009632"/>
              <a:gd name="connsiteY33" fmla="*/ 6858000 h 6858000"/>
              <a:gd name="connsiteX34" fmla="*/ 0 w 10009632"/>
              <a:gd name="connsiteY34" fmla="*/ 6858000 h 6858000"/>
              <a:gd name="connsiteX35" fmla="*/ 0 w 10009632"/>
              <a:gd name="connsiteY35" fmla="*/ 6083809 h 6858000"/>
              <a:gd name="connsiteX36" fmla="*/ 1536192 w 10009632"/>
              <a:gd name="connsiteY36" fmla="*/ 6083809 h 6858000"/>
              <a:gd name="connsiteX37" fmla="*/ 1536192 w 10009632"/>
              <a:gd name="connsiteY37" fmla="*/ 743713 h 6858000"/>
              <a:gd name="connsiteX38" fmla="*/ 0 w 10009632"/>
              <a:gd name="connsiteY38" fmla="*/ 743713 h 6858000"/>
              <a:gd name="connsiteX39" fmla="*/ 0 w 10009632"/>
              <a:gd name="connsiteY3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9557 w 10009632"/>
              <a:gd name="connsiteY14" fmla="*/ 609076 h 6858000"/>
              <a:gd name="connsiteX15" fmla="*/ 9297987 w 10009632"/>
              <a:gd name="connsiteY15" fmla="*/ 524982 h 6858000"/>
              <a:gd name="connsiteX16" fmla="*/ 9297327 w 10009632"/>
              <a:gd name="connsiteY16" fmla="*/ 521721 h 6858000"/>
              <a:gd name="connsiteX17" fmla="*/ 9311574 w 10009632"/>
              <a:gd name="connsiteY17" fmla="*/ 500271 h 6858000"/>
              <a:gd name="connsiteX18" fmla="*/ 9319005 w 10009632"/>
              <a:gd name="connsiteY18" fmla="*/ 498774 h 6858000"/>
              <a:gd name="connsiteX19" fmla="*/ 9318981 w 10009632"/>
              <a:gd name="connsiteY19" fmla="*/ 498442 h 6858000"/>
              <a:gd name="connsiteX20" fmla="*/ 9346322 w 10009632"/>
              <a:gd name="connsiteY20" fmla="*/ 495886 h 6858000"/>
              <a:gd name="connsiteX21" fmla="*/ 9356813 w 10009632"/>
              <a:gd name="connsiteY21" fmla="*/ 495676 h 6858000"/>
              <a:gd name="connsiteX22" fmla="*/ 9356893 w 10009632"/>
              <a:gd name="connsiteY22" fmla="*/ 495660 h 6858000"/>
              <a:gd name="connsiteX23" fmla="*/ 9356959 w 10009632"/>
              <a:gd name="connsiteY23" fmla="*/ 495673 h 6858000"/>
              <a:gd name="connsiteX24" fmla="*/ 9357631 w 10009632"/>
              <a:gd name="connsiteY24" fmla="*/ 495659 h 6858000"/>
              <a:gd name="connsiteX25" fmla="*/ 9442002 w 10009632"/>
              <a:gd name="connsiteY25" fmla="*/ 349989 h 6858000"/>
              <a:gd name="connsiteX26" fmla="*/ 9229912 w 10009632"/>
              <a:gd name="connsiteY26" fmla="*/ 571943 h 6858000"/>
              <a:gd name="connsiteX27" fmla="*/ 9442002 w 10009632"/>
              <a:gd name="connsiteY27" fmla="*/ 793897 h 6858000"/>
              <a:gd name="connsiteX28" fmla="*/ 9654091 w 10009632"/>
              <a:gd name="connsiteY28" fmla="*/ 571943 h 6858000"/>
              <a:gd name="connsiteX29" fmla="*/ 9442002 w 10009632"/>
              <a:gd name="connsiteY29" fmla="*/ 349989 h 6858000"/>
              <a:gd name="connsiteX30" fmla="*/ 0 w 10009632"/>
              <a:gd name="connsiteY30" fmla="*/ 0 h 6858000"/>
              <a:gd name="connsiteX31" fmla="*/ 10009632 w 10009632"/>
              <a:gd name="connsiteY31" fmla="*/ 0 h 6858000"/>
              <a:gd name="connsiteX32" fmla="*/ 10009632 w 10009632"/>
              <a:gd name="connsiteY32" fmla="*/ 6858000 h 6858000"/>
              <a:gd name="connsiteX33" fmla="*/ 0 w 10009632"/>
              <a:gd name="connsiteY33" fmla="*/ 6858000 h 6858000"/>
              <a:gd name="connsiteX34" fmla="*/ 0 w 10009632"/>
              <a:gd name="connsiteY34" fmla="*/ 6083809 h 6858000"/>
              <a:gd name="connsiteX35" fmla="*/ 1536192 w 10009632"/>
              <a:gd name="connsiteY35" fmla="*/ 6083809 h 6858000"/>
              <a:gd name="connsiteX36" fmla="*/ 1536192 w 10009632"/>
              <a:gd name="connsiteY36" fmla="*/ 743713 h 6858000"/>
              <a:gd name="connsiteX37" fmla="*/ 0 w 10009632"/>
              <a:gd name="connsiteY37" fmla="*/ 743713 h 6858000"/>
              <a:gd name="connsiteX38" fmla="*/ 0 w 10009632"/>
              <a:gd name="connsiteY3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7987 w 10009632"/>
              <a:gd name="connsiteY14" fmla="*/ 524982 h 6858000"/>
              <a:gd name="connsiteX15" fmla="*/ 9297327 w 10009632"/>
              <a:gd name="connsiteY15" fmla="*/ 521721 h 6858000"/>
              <a:gd name="connsiteX16" fmla="*/ 9311574 w 10009632"/>
              <a:gd name="connsiteY16" fmla="*/ 500271 h 6858000"/>
              <a:gd name="connsiteX17" fmla="*/ 9319005 w 10009632"/>
              <a:gd name="connsiteY17" fmla="*/ 498774 h 6858000"/>
              <a:gd name="connsiteX18" fmla="*/ 9318981 w 10009632"/>
              <a:gd name="connsiteY18" fmla="*/ 498442 h 6858000"/>
              <a:gd name="connsiteX19" fmla="*/ 9346322 w 10009632"/>
              <a:gd name="connsiteY19" fmla="*/ 495886 h 6858000"/>
              <a:gd name="connsiteX20" fmla="*/ 9356813 w 10009632"/>
              <a:gd name="connsiteY20" fmla="*/ 495676 h 6858000"/>
              <a:gd name="connsiteX21" fmla="*/ 9356893 w 10009632"/>
              <a:gd name="connsiteY21" fmla="*/ 495660 h 6858000"/>
              <a:gd name="connsiteX22" fmla="*/ 9356959 w 10009632"/>
              <a:gd name="connsiteY22" fmla="*/ 495673 h 6858000"/>
              <a:gd name="connsiteX23" fmla="*/ 9357631 w 10009632"/>
              <a:gd name="connsiteY23" fmla="*/ 495659 h 6858000"/>
              <a:gd name="connsiteX24" fmla="*/ 9442002 w 10009632"/>
              <a:gd name="connsiteY24" fmla="*/ 349989 h 6858000"/>
              <a:gd name="connsiteX25" fmla="*/ 9229912 w 10009632"/>
              <a:gd name="connsiteY25" fmla="*/ 571943 h 6858000"/>
              <a:gd name="connsiteX26" fmla="*/ 9442002 w 10009632"/>
              <a:gd name="connsiteY26" fmla="*/ 793897 h 6858000"/>
              <a:gd name="connsiteX27" fmla="*/ 9654091 w 10009632"/>
              <a:gd name="connsiteY27" fmla="*/ 571943 h 6858000"/>
              <a:gd name="connsiteX28" fmla="*/ 9442002 w 10009632"/>
              <a:gd name="connsiteY28" fmla="*/ 349989 h 6858000"/>
              <a:gd name="connsiteX29" fmla="*/ 0 w 10009632"/>
              <a:gd name="connsiteY29" fmla="*/ 0 h 6858000"/>
              <a:gd name="connsiteX30" fmla="*/ 10009632 w 10009632"/>
              <a:gd name="connsiteY30" fmla="*/ 0 h 6858000"/>
              <a:gd name="connsiteX31" fmla="*/ 10009632 w 10009632"/>
              <a:gd name="connsiteY31" fmla="*/ 6858000 h 6858000"/>
              <a:gd name="connsiteX32" fmla="*/ 0 w 10009632"/>
              <a:gd name="connsiteY32" fmla="*/ 6858000 h 6858000"/>
              <a:gd name="connsiteX33" fmla="*/ 0 w 10009632"/>
              <a:gd name="connsiteY33" fmla="*/ 6083809 h 6858000"/>
              <a:gd name="connsiteX34" fmla="*/ 1536192 w 10009632"/>
              <a:gd name="connsiteY34" fmla="*/ 6083809 h 6858000"/>
              <a:gd name="connsiteX35" fmla="*/ 1536192 w 10009632"/>
              <a:gd name="connsiteY35" fmla="*/ 743713 h 6858000"/>
              <a:gd name="connsiteX36" fmla="*/ 0 w 10009632"/>
              <a:gd name="connsiteY36" fmla="*/ 743713 h 6858000"/>
              <a:gd name="connsiteX37" fmla="*/ 0 w 10009632"/>
              <a:gd name="connsiteY3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7987 w 10009632"/>
              <a:gd name="connsiteY13" fmla="*/ 524982 h 6858000"/>
              <a:gd name="connsiteX14" fmla="*/ 9297327 w 10009632"/>
              <a:gd name="connsiteY14" fmla="*/ 521721 h 6858000"/>
              <a:gd name="connsiteX15" fmla="*/ 9311574 w 10009632"/>
              <a:gd name="connsiteY15" fmla="*/ 500271 h 6858000"/>
              <a:gd name="connsiteX16" fmla="*/ 9319005 w 10009632"/>
              <a:gd name="connsiteY16" fmla="*/ 498774 h 6858000"/>
              <a:gd name="connsiteX17" fmla="*/ 9318981 w 10009632"/>
              <a:gd name="connsiteY17" fmla="*/ 498442 h 6858000"/>
              <a:gd name="connsiteX18" fmla="*/ 9346322 w 10009632"/>
              <a:gd name="connsiteY18" fmla="*/ 495886 h 6858000"/>
              <a:gd name="connsiteX19" fmla="*/ 9356813 w 10009632"/>
              <a:gd name="connsiteY19" fmla="*/ 495676 h 6858000"/>
              <a:gd name="connsiteX20" fmla="*/ 9356893 w 10009632"/>
              <a:gd name="connsiteY20" fmla="*/ 495660 h 6858000"/>
              <a:gd name="connsiteX21" fmla="*/ 9356959 w 10009632"/>
              <a:gd name="connsiteY21" fmla="*/ 495673 h 6858000"/>
              <a:gd name="connsiteX22" fmla="*/ 9357631 w 10009632"/>
              <a:gd name="connsiteY22" fmla="*/ 495659 h 6858000"/>
              <a:gd name="connsiteX23" fmla="*/ 9442002 w 10009632"/>
              <a:gd name="connsiteY23" fmla="*/ 349989 h 6858000"/>
              <a:gd name="connsiteX24" fmla="*/ 9229912 w 10009632"/>
              <a:gd name="connsiteY24" fmla="*/ 571943 h 6858000"/>
              <a:gd name="connsiteX25" fmla="*/ 9442002 w 10009632"/>
              <a:gd name="connsiteY25" fmla="*/ 793897 h 6858000"/>
              <a:gd name="connsiteX26" fmla="*/ 9654091 w 10009632"/>
              <a:gd name="connsiteY26" fmla="*/ 571943 h 6858000"/>
              <a:gd name="connsiteX27" fmla="*/ 9442002 w 10009632"/>
              <a:gd name="connsiteY27" fmla="*/ 349989 h 6858000"/>
              <a:gd name="connsiteX28" fmla="*/ 0 w 10009632"/>
              <a:gd name="connsiteY28" fmla="*/ 0 h 6858000"/>
              <a:gd name="connsiteX29" fmla="*/ 10009632 w 10009632"/>
              <a:gd name="connsiteY29" fmla="*/ 0 h 6858000"/>
              <a:gd name="connsiteX30" fmla="*/ 10009632 w 10009632"/>
              <a:gd name="connsiteY30" fmla="*/ 6858000 h 6858000"/>
              <a:gd name="connsiteX31" fmla="*/ 0 w 10009632"/>
              <a:gd name="connsiteY31" fmla="*/ 6858000 h 6858000"/>
              <a:gd name="connsiteX32" fmla="*/ 0 w 10009632"/>
              <a:gd name="connsiteY32" fmla="*/ 6083809 h 6858000"/>
              <a:gd name="connsiteX33" fmla="*/ 1536192 w 10009632"/>
              <a:gd name="connsiteY33" fmla="*/ 6083809 h 6858000"/>
              <a:gd name="connsiteX34" fmla="*/ 1536192 w 10009632"/>
              <a:gd name="connsiteY34" fmla="*/ 743713 h 6858000"/>
              <a:gd name="connsiteX35" fmla="*/ 0 w 10009632"/>
              <a:gd name="connsiteY35" fmla="*/ 743713 h 6858000"/>
              <a:gd name="connsiteX36" fmla="*/ 0 w 10009632"/>
              <a:gd name="connsiteY3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7987 w 10009632"/>
              <a:gd name="connsiteY12" fmla="*/ 524982 h 6858000"/>
              <a:gd name="connsiteX13" fmla="*/ 9297327 w 10009632"/>
              <a:gd name="connsiteY13" fmla="*/ 521721 h 6858000"/>
              <a:gd name="connsiteX14" fmla="*/ 9311574 w 10009632"/>
              <a:gd name="connsiteY14" fmla="*/ 500271 h 6858000"/>
              <a:gd name="connsiteX15" fmla="*/ 9319005 w 10009632"/>
              <a:gd name="connsiteY15" fmla="*/ 498774 h 6858000"/>
              <a:gd name="connsiteX16" fmla="*/ 9318981 w 10009632"/>
              <a:gd name="connsiteY16" fmla="*/ 498442 h 6858000"/>
              <a:gd name="connsiteX17" fmla="*/ 9346322 w 10009632"/>
              <a:gd name="connsiteY17" fmla="*/ 495886 h 6858000"/>
              <a:gd name="connsiteX18" fmla="*/ 9356813 w 10009632"/>
              <a:gd name="connsiteY18" fmla="*/ 495676 h 6858000"/>
              <a:gd name="connsiteX19" fmla="*/ 9356893 w 10009632"/>
              <a:gd name="connsiteY19" fmla="*/ 495660 h 6858000"/>
              <a:gd name="connsiteX20" fmla="*/ 9356959 w 10009632"/>
              <a:gd name="connsiteY20" fmla="*/ 495673 h 6858000"/>
              <a:gd name="connsiteX21" fmla="*/ 9357631 w 10009632"/>
              <a:gd name="connsiteY21" fmla="*/ 495659 h 6858000"/>
              <a:gd name="connsiteX22" fmla="*/ 9442002 w 10009632"/>
              <a:gd name="connsiteY22" fmla="*/ 349989 h 6858000"/>
              <a:gd name="connsiteX23" fmla="*/ 9229912 w 10009632"/>
              <a:gd name="connsiteY23" fmla="*/ 571943 h 6858000"/>
              <a:gd name="connsiteX24" fmla="*/ 9442002 w 10009632"/>
              <a:gd name="connsiteY24" fmla="*/ 793897 h 6858000"/>
              <a:gd name="connsiteX25" fmla="*/ 9654091 w 10009632"/>
              <a:gd name="connsiteY25" fmla="*/ 571943 h 6858000"/>
              <a:gd name="connsiteX26" fmla="*/ 9442002 w 10009632"/>
              <a:gd name="connsiteY26" fmla="*/ 349989 h 6858000"/>
              <a:gd name="connsiteX27" fmla="*/ 0 w 10009632"/>
              <a:gd name="connsiteY27" fmla="*/ 0 h 6858000"/>
              <a:gd name="connsiteX28" fmla="*/ 10009632 w 10009632"/>
              <a:gd name="connsiteY28" fmla="*/ 0 h 6858000"/>
              <a:gd name="connsiteX29" fmla="*/ 10009632 w 10009632"/>
              <a:gd name="connsiteY29" fmla="*/ 6858000 h 6858000"/>
              <a:gd name="connsiteX30" fmla="*/ 0 w 10009632"/>
              <a:gd name="connsiteY30" fmla="*/ 6858000 h 6858000"/>
              <a:gd name="connsiteX31" fmla="*/ 0 w 10009632"/>
              <a:gd name="connsiteY31" fmla="*/ 6083809 h 6858000"/>
              <a:gd name="connsiteX32" fmla="*/ 1536192 w 10009632"/>
              <a:gd name="connsiteY32" fmla="*/ 6083809 h 6858000"/>
              <a:gd name="connsiteX33" fmla="*/ 1536192 w 10009632"/>
              <a:gd name="connsiteY33" fmla="*/ 743713 h 6858000"/>
              <a:gd name="connsiteX34" fmla="*/ 0 w 10009632"/>
              <a:gd name="connsiteY34" fmla="*/ 743713 h 6858000"/>
              <a:gd name="connsiteX35" fmla="*/ 0 w 10009632"/>
              <a:gd name="connsiteY3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7987 w 10009632"/>
              <a:gd name="connsiteY11" fmla="*/ 524982 h 6858000"/>
              <a:gd name="connsiteX12" fmla="*/ 9297327 w 10009632"/>
              <a:gd name="connsiteY12" fmla="*/ 521721 h 6858000"/>
              <a:gd name="connsiteX13" fmla="*/ 9311574 w 10009632"/>
              <a:gd name="connsiteY13" fmla="*/ 500271 h 6858000"/>
              <a:gd name="connsiteX14" fmla="*/ 9319005 w 10009632"/>
              <a:gd name="connsiteY14" fmla="*/ 498774 h 6858000"/>
              <a:gd name="connsiteX15" fmla="*/ 9318981 w 10009632"/>
              <a:gd name="connsiteY15" fmla="*/ 498442 h 6858000"/>
              <a:gd name="connsiteX16" fmla="*/ 9346322 w 10009632"/>
              <a:gd name="connsiteY16" fmla="*/ 495886 h 6858000"/>
              <a:gd name="connsiteX17" fmla="*/ 9356813 w 10009632"/>
              <a:gd name="connsiteY17" fmla="*/ 495676 h 6858000"/>
              <a:gd name="connsiteX18" fmla="*/ 9356893 w 10009632"/>
              <a:gd name="connsiteY18" fmla="*/ 495660 h 6858000"/>
              <a:gd name="connsiteX19" fmla="*/ 9356959 w 10009632"/>
              <a:gd name="connsiteY19" fmla="*/ 495673 h 6858000"/>
              <a:gd name="connsiteX20" fmla="*/ 9357631 w 10009632"/>
              <a:gd name="connsiteY20" fmla="*/ 495659 h 6858000"/>
              <a:gd name="connsiteX21" fmla="*/ 9442002 w 10009632"/>
              <a:gd name="connsiteY21" fmla="*/ 349989 h 6858000"/>
              <a:gd name="connsiteX22" fmla="*/ 9229912 w 10009632"/>
              <a:gd name="connsiteY22" fmla="*/ 571943 h 6858000"/>
              <a:gd name="connsiteX23" fmla="*/ 9442002 w 10009632"/>
              <a:gd name="connsiteY23" fmla="*/ 793897 h 6858000"/>
              <a:gd name="connsiteX24" fmla="*/ 9654091 w 10009632"/>
              <a:gd name="connsiteY24" fmla="*/ 571943 h 6858000"/>
              <a:gd name="connsiteX25" fmla="*/ 9442002 w 10009632"/>
              <a:gd name="connsiteY25" fmla="*/ 349989 h 6858000"/>
              <a:gd name="connsiteX26" fmla="*/ 0 w 10009632"/>
              <a:gd name="connsiteY26" fmla="*/ 0 h 6858000"/>
              <a:gd name="connsiteX27" fmla="*/ 10009632 w 10009632"/>
              <a:gd name="connsiteY27" fmla="*/ 0 h 6858000"/>
              <a:gd name="connsiteX28" fmla="*/ 10009632 w 10009632"/>
              <a:gd name="connsiteY28" fmla="*/ 6858000 h 6858000"/>
              <a:gd name="connsiteX29" fmla="*/ 0 w 10009632"/>
              <a:gd name="connsiteY29" fmla="*/ 6858000 h 6858000"/>
              <a:gd name="connsiteX30" fmla="*/ 0 w 10009632"/>
              <a:gd name="connsiteY30" fmla="*/ 6083809 h 6858000"/>
              <a:gd name="connsiteX31" fmla="*/ 1536192 w 10009632"/>
              <a:gd name="connsiteY31" fmla="*/ 6083809 h 6858000"/>
              <a:gd name="connsiteX32" fmla="*/ 1536192 w 10009632"/>
              <a:gd name="connsiteY32" fmla="*/ 743713 h 6858000"/>
              <a:gd name="connsiteX33" fmla="*/ 0 w 10009632"/>
              <a:gd name="connsiteY33" fmla="*/ 743713 h 6858000"/>
              <a:gd name="connsiteX34" fmla="*/ 0 w 10009632"/>
              <a:gd name="connsiteY3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297987 w 10009632"/>
              <a:gd name="connsiteY10" fmla="*/ 524982 h 6858000"/>
              <a:gd name="connsiteX11" fmla="*/ 9297327 w 10009632"/>
              <a:gd name="connsiteY11" fmla="*/ 521721 h 6858000"/>
              <a:gd name="connsiteX12" fmla="*/ 9311574 w 10009632"/>
              <a:gd name="connsiteY12" fmla="*/ 500271 h 6858000"/>
              <a:gd name="connsiteX13" fmla="*/ 9319005 w 10009632"/>
              <a:gd name="connsiteY13" fmla="*/ 498774 h 6858000"/>
              <a:gd name="connsiteX14" fmla="*/ 9318981 w 10009632"/>
              <a:gd name="connsiteY14" fmla="*/ 498442 h 6858000"/>
              <a:gd name="connsiteX15" fmla="*/ 9346322 w 10009632"/>
              <a:gd name="connsiteY15" fmla="*/ 495886 h 6858000"/>
              <a:gd name="connsiteX16" fmla="*/ 9356813 w 10009632"/>
              <a:gd name="connsiteY16" fmla="*/ 495676 h 6858000"/>
              <a:gd name="connsiteX17" fmla="*/ 9356893 w 10009632"/>
              <a:gd name="connsiteY17" fmla="*/ 495660 h 6858000"/>
              <a:gd name="connsiteX18" fmla="*/ 9356959 w 10009632"/>
              <a:gd name="connsiteY18" fmla="*/ 495673 h 6858000"/>
              <a:gd name="connsiteX19" fmla="*/ 9357631 w 10009632"/>
              <a:gd name="connsiteY19" fmla="*/ 495659 h 6858000"/>
              <a:gd name="connsiteX20" fmla="*/ 9442002 w 10009632"/>
              <a:gd name="connsiteY20" fmla="*/ 349989 h 6858000"/>
              <a:gd name="connsiteX21" fmla="*/ 9229912 w 10009632"/>
              <a:gd name="connsiteY21" fmla="*/ 571943 h 6858000"/>
              <a:gd name="connsiteX22" fmla="*/ 9442002 w 10009632"/>
              <a:gd name="connsiteY22" fmla="*/ 793897 h 6858000"/>
              <a:gd name="connsiteX23" fmla="*/ 9654091 w 10009632"/>
              <a:gd name="connsiteY23" fmla="*/ 571943 h 6858000"/>
              <a:gd name="connsiteX24" fmla="*/ 9442002 w 10009632"/>
              <a:gd name="connsiteY24" fmla="*/ 349989 h 6858000"/>
              <a:gd name="connsiteX25" fmla="*/ 0 w 10009632"/>
              <a:gd name="connsiteY25" fmla="*/ 0 h 6858000"/>
              <a:gd name="connsiteX26" fmla="*/ 10009632 w 10009632"/>
              <a:gd name="connsiteY26" fmla="*/ 0 h 6858000"/>
              <a:gd name="connsiteX27" fmla="*/ 10009632 w 10009632"/>
              <a:gd name="connsiteY27" fmla="*/ 6858000 h 6858000"/>
              <a:gd name="connsiteX28" fmla="*/ 0 w 10009632"/>
              <a:gd name="connsiteY28" fmla="*/ 6858000 h 6858000"/>
              <a:gd name="connsiteX29" fmla="*/ 0 w 10009632"/>
              <a:gd name="connsiteY29" fmla="*/ 6083809 h 6858000"/>
              <a:gd name="connsiteX30" fmla="*/ 1536192 w 10009632"/>
              <a:gd name="connsiteY30" fmla="*/ 6083809 h 6858000"/>
              <a:gd name="connsiteX31" fmla="*/ 1536192 w 10009632"/>
              <a:gd name="connsiteY31" fmla="*/ 743713 h 6858000"/>
              <a:gd name="connsiteX32" fmla="*/ 0 w 10009632"/>
              <a:gd name="connsiteY32" fmla="*/ 743713 h 6858000"/>
              <a:gd name="connsiteX33" fmla="*/ 0 w 10009632"/>
              <a:gd name="connsiteY3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297987 w 10009632"/>
              <a:gd name="connsiteY9" fmla="*/ 524982 h 6858000"/>
              <a:gd name="connsiteX10" fmla="*/ 9297327 w 10009632"/>
              <a:gd name="connsiteY10" fmla="*/ 521721 h 6858000"/>
              <a:gd name="connsiteX11" fmla="*/ 9311574 w 10009632"/>
              <a:gd name="connsiteY11" fmla="*/ 500271 h 6858000"/>
              <a:gd name="connsiteX12" fmla="*/ 9319005 w 10009632"/>
              <a:gd name="connsiteY12" fmla="*/ 498774 h 6858000"/>
              <a:gd name="connsiteX13" fmla="*/ 9318981 w 10009632"/>
              <a:gd name="connsiteY13" fmla="*/ 498442 h 6858000"/>
              <a:gd name="connsiteX14" fmla="*/ 9346322 w 10009632"/>
              <a:gd name="connsiteY14" fmla="*/ 495886 h 6858000"/>
              <a:gd name="connsiteX15" fmla="*/ 9356813 w 10009632"/>
              <a:gd name="connsiteY15" fmla="*/ 495676 h 6858000"/>
              <a:gd name="connsiteX16" fmla="*/ 9356893 w 10009632"/>
              <a:gd name="connsiteY16" fmla="*/ 495660 h 6858000"/>
              <a:gd name="connsiteX17" fmla="*/ 9356959 w 10009632"/>
              <a:gd name="connsiteY17" fmla="*/ 495673 h 6858000"/>
              <a:gd name="connsiteX18" fmla="*/ 9357631 w 10009632"/>
              <a:gd name="connsiteY18" fmla="*/ 495659 h 6858000"/>
              <a:gd name="connsiteX19" fmla="*/ 9442002 w 10009632"/>
              <a:gd name="connsiteY19" fmla="*/ 349989 h 6858000"/>
              <a:gd name="connsiteX20" fmla="*/ 9229912 w 10009632"/>
              <a:gd name="connsiteY20" fmla="*/ 571943 h 6858000"/>
              <a:gd name="connsiteX21" fmla="*/ 9442002 w 10009632"/>
              <a:gd name="connsiteY21" fmla="*/ 793897 h 6858000"/>
              <a:gd name="connsiteX22" fmla="*/ 9654091 w 10009632"/>
              <a:gd name="connsiteY22" fmla="*/ 571943 h 6858000"/>
              <a:gd name="connsiteX23" fmla="*/ 9442002 w 10009632"/>
              <a:gd name="connsiteY23" fmla="*/ 349989 h 6858000"/>
              <a:gd name="connsiteX24" fmla="*/ 0 w 10009632"/>
              <a:gd name="connsiteY24" fmla="*/ 0 h 6858000"/>
              <a:gd name="connsiteX25" fmla="*/ 10009632 w 10009632"/>
              <a:gd name="connsiteY25" fmla="*/ 0 h 6858000"/>
              <a:gd name="connsiteX26" fmla="*/ 10009632 w 10009632"/>
              <a:gd name="connsiteY26" fmla="*/ 6858000 h 6858000"/>
              <a:gd name="connsiteX27" fmla="*/ 0 w 10009632"/>
              <a:gd name="connsiteY27" fmla="*/ 6858000 h 6858000"/>
              <a:gd name="connsiteX28" fmla="*/ 0 w 10009632"/>
              <a:gd name="connsiteY28" fmla="*/ 6083809 h 6858000"/>
              <a:gd name="connsiteX29" fmla="*/ 1536192 w 10009632"/>
              <a:gd name="connsiteY29" fmla="*/ 6083809 h 6858000"/>
              <a:gd name="connsiteX30" fmla="*/ 1536192 w 10009632"/>
              <a:gd name="connsiteY30" fmla="*/ 743713 h 6858000"/>
              <a:gd name="connsiteX31" fmla="*/ 0 w 10009632"/>
              <a:gd name="connsiteY31" fmla="*/ 743713 h 6858000"/>
              <a:gd name="connsiteX32" fmla="*/ 0 w 10009632"/>
              <a:gd name="connsiteY3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357631 w 10009632"/>
              <a:gd name="connsiteY17" fmla="*/ 495659 h 6858000"/>
              <a:gd name="connsiteX18" fmla="*/ 9442002 w 10009632"/>
              <a:gd name="connsiteY18" fmla="*/ 349989 h 6858000"/>
              <a:gd name="connsiteX19" fmla="*/ 9229912 w 10009632"/>
              <a:gd name="connsiteY19" fmla="*/ 571943 h 6858000"/>
              <a:gd name="connsiteX20" fmla="*/ 9442002 w 10009632"/>
              <a:gd name="connsiteY20" fmla="*/ 793897 h 6858000"/>
              <a:gd name="connsiteX21" fmla="*/ 9654091 w 10009632"/>
              <a:gd name="connsiteY21" fmla="*/ 571943 h 6858000"/>
              <a:gd name="connsiteX22" fmla="*/ 9442002 w 10009632"/>
              <a:gd name="connsiteY22" fmla="*/ 349989 h 6858000"/>
              <a:gd name="connsiteX23" fmla="*/ 0 w 10009632"/>
              <a:gd name="connsiteY23" fmla="*/ 0 h 6858000"/>
              <a:gd name="connsiteX24" fmla="*/ 10009632 w 10009632"/>
              <a:gd name="connsiteY24" fmla="*/ 0 h 6858000"/>
              <a:gd name="connsiteX25" fmla="*/ 10009632 w 10009632"/>
              <a:gd name="connsiteY25" fmla="*/ 6858000 h 6858000"/>
              <a:gd name="connsiteX26" fmla="*/ 0 w 10009632"/>
              <a:gd name="connsiteY26" fmla="*/ 6858000 h 6858000"/>
              <a:gd name="connsiteX27" fmla="*/ 0 w 10009632"/>
              <a:gd name="connsiteY27" fmla="*/ 6083809 h 6858000"/>
              <a:gd name="connsiteX28" fmla="*/ 1536192 w 10009632"/>
              <a:gd name="connsiteY28" fmla="*/ 6083809 h 6858000"/>
              <a:gd name="connsiteX29" fmla="*/ 1536192 w 10009632"/>
              <a:gd name="connsiteY29" fmla="*/ 743713 h 6858000"/>
              <a:gd name="connsiteX30" fmla="*/ 0 w 10009632"/>
              <a:gd name="connsiteY30" fmla="*/ 743713 h 6858000"/>
              <a:gd name="connsiteX31" fmla="*/ 0 w 10009632"/>
              <a:gd name="connsiteY31" fmla="*/ 0 h 6858000"/>
              <a:gd name="connsiteX0" fmla="*/ 9356959 w 10009632"/>
              <a:gd name="connsiteY0" fmla="*/ 495673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442002 w 10009632"/>
              <a:gd name="connsiteY17" fmla="*/ 349989 h 6858000"/>
              <a:gd name="connsiteX18" fmla="*/ 9229912 w 10009632"/>
              <a:gd name="connsiteY18" fmla="*/ 571943 h 6858000"/>
              <a:gd name="connsiteX19" fmla="*/ 9442002 w 10009632"/>
              <a:gd name="connsiteY19" fmla="*/ 793897 h 6858000"/>
              <a:gd name="connsiteX20" fmla="*/ 9654091 w 10009632"/>
              <a:gd name="connsiteY20" fmla="*/ 571943 h 6858000"/>
              <a:gd name="connsiteX21" fmla="*/ 9442002 w 10009632"/>
              <a:gd name="connsiteY21" fmla="*/ 349989 h 6858000"/>
              <a:gd name="connsiteX22" fmla="*/ 0 w 10009632"/>
              <a:gd name="connsiteY22" fmla="*/ 0 h 6858000"/>
              <a:gd name="connsiteX23" fmla="*/ 10009632 w 10009632"/>
              <a:gd name="connsiteY23" fmla="*/ 0 h 6858000"/>
              <a:gd name="connsiteX24" fmla="*/ 10009632 w 10009632"/>
              <a:gd name="connsiteY24" fmla="*/ 6858000 h 6858000"/>
              <a:gd name="connsiteX25" fmla="*/ 0 w 10009632"/>
              <a:gd name="connsiteY25" fmla="*/ 6858000 h 6858000"/>
              <a:gd name="connsiteX26" fmla="*/ 0 w 10009632"/>
              <a:gd name="connsiteY26" fmla="*/ 6083809 h 6858000"/>
              <a:gd name="connsiteX27" fmla="*/ 1536192 w 10009632"/>
              <a:gd name="connsiteY27" fmla="*/ 6083809 h 6858000"/>
              <a:gd name="connsiteX28" fmla="*/ 1536192 w 10009632"/>
              <a:gd name="connsiteY28" fmla="*/ 743713 h 6858000"/>
              <a:gd name="connsiteX29" fmla="*/ 0 w 10009632"/>
              <a:gd name="connsiteY29" fmla="*/ 743713 h 6858000"/>
              <a:gd name="connsiteX30" fmla="*/ 0 w 10009632"/>
              <a:gd name="connsiteY30" fmla="*/ 0 h 6858000"/>
              <a:gd name="connsiteX0" fmla="*/ 9356893 w 10009632"/>
              <a:gd name="connsiteY0" fmla="*/ 495660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442002 w 10009632"/>
              <a:gd name="connsiteY16" fmla="*/ 349989 h 6858000"/>
              <a:gd name="connsiteX17" fmla="*/ 9229912 w 10009632"/>
              <a:gd name="connsiteY17" fmla="*/ 571943 h 6858000"/>
              <a:gd name="connsiteX18" fmla="*/ 9442002 w 10009632"/>
              <a:gd name="connsiteY18" fmla="*/ 793897 h 6858000"/>
              <a:gd name="connsiteX19" fmla="*/ 9654091 w 10009632"/>
              <a:gd name="connsiteY19" fmla="*/ 571943 h 6858000"/>
              <a:gd name="connsiteX20" fmla="*/ 9442002 w 10009632"/>
              <a:gd name="connsiteY20" fmla="*/ 349989 h 6858000"/>
              <a:gd name="connsiteX21" fmla="*/ 0 w 10009632"/>
              <a:gd name="connsiteY21" fmla="*/ 0 h 6858000"/>
              <a:gd name="connsiteX22" fmla="*/ 10009632 w 10009632"/>
              <a:gd name="connsiteY22" fmla="*/ 0 h 6858000"/>
              <a:gd name="connsiteX23" fmla="*/ 10009632 w 10009632"/>
              <a:gd name="connsiteY23" fmla="*/ 6858000 h 6858000"/>
              <a:gd name="connsiteX24" fmla="*/ 0 w 10009632"/>
              <a:gd name="connsiteY24" fmla="*/ 6858000 h 6858000"/>
              <a:gd name="connsiteX25" fmla="*/ 0 w 10009632"/>
              <a:gd name="connsiteY25" fmla="*/ 6083809 h 6858000"/>
              <a:gd name="connsiteX26" fmla="*/ 1536192 w 10009632"/>
              <a:gd name="connsiteY26" fmla="*/ 6083809 h 6858000"/>
              <a:gd name="connsiteX27" fmla="*/ 1536192 w 10009632"/>
              <a:gd name="connsiteY27" fmla="*/ 743713 h 6858000"/>
              <a:gd name="connsiteX28" fmla="*/ 0 w 10009632"/>
              <a:gd name="connsiteY28" fmla="*/ 743713 h 6858000"/>
              <a:gd name="connsiteX29" fmla="*/ 0 w 10009632"/>
              <a:gd name="connsiteY29" fmla="*/ 0 h 6858000"/>
              <a:gd name="connsiteX0" fmla="*/ 9356813 w 10009632"/>
              <a:gd name="connsiteY0" fmla="*/ 49567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442002 w 10009632"/>
              <a:gd name="connsiteY15" fmla="*/ 349989 h 6858000"/>
              <a:gd name="connsiteX16" fmla="*/ 9229912 w 10009632"/>
              <a:gd name="connsiteY16" fmla="*/ 571943 h 6858000"/>
              <a:gd name="connsiteX17" fmla="*/ 9442002 w 10009632"/>
              <a:gd name="connsiteY17" fmla="*/ 793897 h 6858000"/>
              <a:gd name="connsiteX18" fmla="*/ 9654091 w 10009632"/>
              <a:gd name="connsiteY18" fmla="*/ 571943 h 6858000"/>
              <a:gd name="connsiteX19" fmla="*/ 9442002 w 10009632"/>
              <a:gd name="connsiteY19" fmla="*/ 349989 h 6858000"/>
              <a:gd name="connsiteX20" fmla="*/ 0 w 10009632"/>
              <a:gd name="connsiteY20" fmla="*/ 0 h 6858000"/>
              <a:gd name="connsiteX21" fmla="*/ 10009632 w 10009632"/>
              <a:gd name="connsiteY21" fmla="*/ 0 h 6858000"/>
              <a:gd name="connsiteX22" fmla="*/ 10009632 w 10009632"/>
              <a:gd name="connsiteY22" fmla="*/ 6858000 h 6858000"/>
              <a:gd name="connsiteX23" fmla="*/ 0 w 10009632"/>
              <a:gd name="connsiteY23" fmla="*/ 6858000 h 6858000"/>
              <a:gd name="connsiteX24" fmla="*/ 0 w 10009632"/>
              <a:gd name="connsiteY24" fmla="*/ 6083809 h 6858000"/>
              <a:gd name="connsiteX25" fmla="*/ 1536192 w 10009632"/>
              <a:gd name="connsiteY25" fmla="*/ 6083809 h 6858000"/>
              <a:gd name="connsiteX26" fmla="*/ 1536192 w 10009632"/>
              <a:gd name="connsiteY26" fmla="*/ 743713 h 6858000"/>
              <a:gd name="connsiteX27" fmla="*/ 0 w 10009632"/>
              <a:gd name="connsiteY27" fmla="*/ 743713 h 6858000"/>
              <a:gd name="connsiteX28" fmla="*/ 0 w 10009632"/>
              <a:gd name="connsiteY28" fmla="*/ 0 h 6858000"/>
              <a:gd name="connsiteX0" fmla="*/ 9346322 w 10009632"/>
              <a:gd name="connsiteY0" fmla="*/ 49588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442002 w 10009632"/>
              <a:gd name="connsiteY14" fmla="*/ 349989 h 6858000"/>
              <a:gd name="connsiteX15" fmla="*/ 9229912 w 10009632"/>
              <a:gd name="connsiteY15" fmla="*/ 571943 h 6858000"/>
              <a:gd name="connsiteX16" fmla="*/ 9442002 w 10009632"/>
              <a:gd name="connsiteY16" fmla="*/ 793897 h 6858000"/>
              <a:gd name="connsiteX17" fmla="*/ 9654091 w 10009632"/>
              <a:gd name="connsiteY17" fmla="*/ 571943 h 6858000"/>
              <a:gd name="connsiteX18" fmla="*/ 9442002 w 10009632"/>
              <a:gd name="connsiteY18" fmla="*/ 349989 h 6858000"/>
              <a:gd name="connsiteX19" fmla="*/ 0 w 10009632"/>
              <a:gd name="connsiteY19" fmla="*/ 0 h 6858000"/>
              <a:gd name="connsiteX20" fmla="*/ 10009632 w 10009632"/>
              <a:gd name="connsiteY20" fmla="*/ 0 h 6858000"/>
              <a:gd name="connsiteX21" fmla="*/ 10009632 w 10009632"/>
              <a:gd name="connsiteY21" fmla="*/ 6858000 h 6858000"/>
              <a:gd name="connsiteX22" fmla="*/ 0 w 10009632"/>
              <a:gd name="connsiteY22" fmla="*/ 6858000 h 6858000"/>
              <a:gd name="connsiteX23" fmla="*/ 0 w 10009632"/>
              <a:gd name="connsiteY23" fmla="*/ 6083809 h 6858000"/>
              <a:gd name="connsiteX24" fmla="*/ 1536192 w 10009632"/>
              <a:gd name="connsiteY24" fmla="*/ 6083809 h 6858000"/>
              <a:gd name="connsiteX25" fmla="*/ 1536192 w 10009632"/>
              <a:gd name="connsiteY25" fmla="*/ 743713 h 6858000"/>
              <a:gd name="connsiteX26" fmla="*/ 0 w 10009632"/>
              <a:gd name="connsiteY26" fmla="*/ 743713 h 6858000"/>
              <a:gd name="connsiteX27" fmla="*/ 0 w 10009632"/>
              <a:gd name="connsiteY27"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442002 w 10009632"/>
              <a:gd name="connsiteY13" fmla="*/ 349989 h 6858000"/>
              <a:gd name="connsiteX14" fmla="*/ 9229912 w 10009632"/>
              <a:gd name="connsiteY14" fmla="*/ 571943 h 6858000"/>
              <a:gd name="connsiteX15" fmla="*/ 9442002 w 10009632"/>
              <a:gd name="connsiteY15" fmla="*/ 793897 h 6858000"/>
              <a:gd name="connsiteX16" fmla="*/ 9654091 w 10009632"/>
              <a:gd name="connsiteY16" fmla="*/ 571943 h 6858000"/>
              <a:gd name="connsiteX17" fmla="*/ 9442002 w 10009632"/>
              <a:gd name="connsiteY17" fmla="*/ 349989 h 6858000"/>
              <a:gd name="connsiteX18" fmla="*/ 0 w 10009632"/>
              <a:gd name="connsiteY18" fmla="*/ 0 h 6858000"/>
              <a:gd name="connsiteX19" fmla="*/ 10009632 w 10009632"/>
              <a:gd name="connsiteY19" fmla="*/ 0 h 6858000"/>
              <a:gd name="connsiteX20" fmla="*/ 10009632 w 10009632"/>
              <a:gd name="connsiteY20" fmla="*/ 6858000 h 6858000"/>
              <a:gd name="connsiteX21" fmla="*/ 0 w 10009632"/>
              <a:gd name="connsiteY21" fmla="*/ 6858000 h 6858000"/>
              <a:gd name="connsiteX22" fmla="*/ 0 w 10009632"/>
              <a:gd name="connsiteY22" fmla="*/ 6083809 h 6858000"/>
              <a:gd name="connsiteX23" fmla="*/ 1536192 w 10009632"/>
              <a:gd name="connsiteY23" fmla="*/ 6083809 h 6858000"/>
              <a:gd name="connsiteX24" fmla="*/ 1536192 w 10009632"/>
              <a:gd name="connsiteY24" fmla="*/ 743713 h 6858000"/>
              <a:gd name="connsiteX25" fmla="*/ 0 w 10009632"/>
              <a:gd name="connsiteY25" fmla="*/ 743713 h 6858000"/>
              <a:gd name="connsiteX26" fmla="*/ 0 w 10009632"/>
              <a:gd name="connsiteY26"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297987 w 10009632"/>
              <a:gd name="connsiteY7" fmla="*/ 524982 h 6858000"/>
              <a:gd name="connsiteX8" fmla="*/ 9297327 w 10009632"/>
              <a:gd name="connsiteY8" fmla="*/ 521721 h 6858000"/>
              <a:gd name="connsiteX9" fmla="*/ 9311574 w 10009632"/>
              <a:gd name="connsiteY9" fmla="*/ 500271 h 6858000"/>
              <a:gd name="connsiteX10" fmla="*/ 9319005 w 10009632"/>
              <a:gd name="connsiteY10" fmla="*/ 498774 h 6858000"/>
              <a:gd name="connsiteX11" fmla="*/ 9318981 w 10009632"/>
              <a:gd name="connsiteY11" fmla="*/ 498442 h 6858000"/>
              <a:gd name="connsiteX12" fmla="*/ 9442002 w 10009632"/>
              <a:gd name="connsiteY12" fmla="*/ 349989 h 6858000"/>
              <a:gd name="connsiteX13" fmla="*/ 9229912 w 10009632"/>
              <a:gd name="connsiteY13" fmla="*/ 571943 h 6858000"/>
              <a:gd name="connsiteX14" fmla="*/ 9442002 w 10009632"/>
              <a:gd name="connsiteY14" fmla="*/ 793897 h 6858000"/>
              <a:gd name="connsiteX15" fmla="*/ 9654091 w 10009632"/>
              <a:gd name="connsiteY15" fmla="*/ 571943 h 6858000"/>
              <a:gd name="connsiteX16" fmla="*/ 9442002 w 10009632"/>
              <a:gd name="connsiteY16" fmla="*/ 349989 h 6858000"/>
              <a:gd name="connsiteX17" fmla="*/ 0 w 10009632"/>
              <a:gd name="connsiteY17" fmla="*/ 0 h 6858000"/>
              <a:gd name="connsiteX18" fmla="*/ 10009632 w 10009632"/>
              <a:gd name="connsiteY18" fmla="*/ 0 h 6858000"/>
              <a:gd name="connsiteX19" fmla="*/ 10009632 w 10009632"/>
              <a:gd name="connsiteY19" fmla="*/ 6858000 h 6858000"/>
              <a:gd name="connsiteX20" fmla="*/ 0 w 10009632"/>
              <a:gd name="connsiteY20" fmla="*/ 6858000 h 6858000"/>
              <a:gd name="connsiteX21" fmla="*/ 0 w 10009632"/>
              <a:gd name="connsiteY21" fmla="*/ 6083809 h 6858000"/>
              <a:gd name="connsiteX22" fmla="*/ 1536192 w 10009632"/>
              <a:gd name="connsiteY22" fmla="*/ 6083809 h 6858000"/>
              <a:gd name="connsiteX23" fmla="*/ 1536192 w 10009632"/>
              <a:gd name="connsiteY23" fmla="*/ 743713 h 6858000"/>
              <a:gd name="connsiteX24" fmla="*/ 0 w 10009632"/>
              <a:gd name="connsiteY24" fmla="*/ 743713 h 6858000"/>
              <a:gd name="connsiteX25" fmla="*/ 0 w 10009632"/>
              <a:gd name="connsiteY25"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297987 w 10009632"/>
              <a:gd name="connsiteY6" fmla="*/ 524982 h 6858000"/>
              <a:gd name="connsiteX7" fmla="*/ 9297327 w 10009632"/>
              <a:gd name="connsiteY7" fmla="*/ 521721 h 6858000"/>
              <a:gd name="connsiteX8" fmla="*/ 9311574 w 10009632"/>
              <a:gd name="connsiteY8" fmla="*/ 500271 h 6858000"/>
              <a:gd name="connsiteX9" fmla="*/ 9319005 w 10009632"/>
              <a:gd name="connsiteY9" fmla="*/ 498774 h 6858000"/>
              <a:gd name="connsiteX10" fmla="*/ 9318981 w 10009632"/>
              <a:gd name="connsiteY10" fmla="*/ 498442 h 6858000"/>
              <a:gd name="connsiteX11" fmla="*/ 9442002 w 10009632"/>
              <a:gd name="connsiteY11" fmla="*/ 349989 h 6858000"/>
              <a:gd name="connsiteX12" fmla="*/ 9229912 w 10009632"/>
              <a:gd name="connsiteY12" fmla="*/ 571943 h 6858000"/>
              <a:gd name="connsiteX13" fmla="*/ 9442002 w 10009632"/>
              <a:gd name="connsiteY13" fmla="*/ 793897 h 6858000"/>
              <a:gd name="connsiteX14" fmla="*/ 9654091 w 10009632"/>
              <a:gd name="connsiteY14" fmla="*/ 571943 h 6858000"/>
              <a:gd name="connsiteX15" fmla="*/ 9442002 w 10009632"/>
              <a:gd name="connsiteY15" fmla="*/ 349989 h 6858000"/>
              <a:gd name="connsiteX16" fmla="*/ 0 w 10009632"/>
              <a:gd name="connsiteY16" fmla="*/ 0 h 6858000"/>
              <a:gd name="connsiteX17" fmla="*/ 10009632 w 10009632"/>
              <a:gd name="connsiteY17" fmla="*/ 0 h 6858000"/>
              <a:gd name="connsiteX18" fmla="*/ 10009632 w 10009632"/>
              <a:gd name="connsiteY18" fmla="*/ 6858000 h 6858000"/>
              <a:gd name="connsiteX19" fmla="*/ 0 w 10009632"/>
              <a:gd name="connsiteY19" fmla="*/ 6858000 h 6858000"/>
              <a:gd name="connsiteX20" fmla="*/ 0 w 10009632"/>
              <a:gd name="connsiteY20" fmla="*/ 6083809 h 6858000"/>
              <a:gd name="connsiteX21" fmla="*/ 1536192 w 10009632"/>
              <a:gd name="connsiteY21" fmla="*/ 6083809 h 6858000"/>
              <a:gd name="connsiteX22" fmla="*/ 1536192 w 10009632"/>
              <a:gd name="connsiteY22" fmla="*/ 743713 h 6858000"/>
              <a:gd name="connsiteX23" fmla="*/ 0 w 10009632"/>
              <a:gd name="connsiteY23" fmla="*/ 743713 h 6858000"/>
              <a:gd name="connsiteX24" fmla="*/ 0 w 10009632"/>
              <a:gd name="connsiteY24"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297987 w 10009632"/>
              <a:gd name="connsiteY5" fmla="*/ 524982 h 6858000"/>
              <a:gd name="connsiteX6" fmla="*/ 9297327 w 10009632"/>
              <a:gd name="connsiteY6" fmla="*/ 521721 h 6858000"/>
              <a:gd name="connsiteX7" fmla="*/ 9311574 w 10009632"/>
              <a:gd name="connsiteY7" fmla="*/ 500271 h 6858000"/>
              <a:gd name="connsiteX8" fmla="*/ 9319005 w 10009632"/>
              <a:gd name="connsiteY8" fmla="*/ 498774 h 6858000"/>
              <a:gd name="connsiteX9" fmla="*/ 9318981 w 10009632"/>
              <a:gd name="connsiteY9" fmla="*/ 498442 h 6858000"/>
              <a:gd name="connsiteX10" fmla="*/ 9442002 w 10009632"/>
              <a:gd name="connsiteY10" fmla="*/ 349989 h 6858000"/>
              <a:gd name="connsiteX11" fmla="*/ 9229912 w 10009632"/>
              <a:gd name="connsiteY11" fmla="*/ 571943 h 6858000"/>
              <a:gd name="connsiteX12" fmla="*/ 9442002 w 10009632"/>
              <a:gd name="connsiteY12" fmla="*/ 793897 h 6858000"/>
              <a:gd name="connsiteX13" fmla="*/ 9654091 w 10009632"/>
              <a:gd name="connsiteY13" fmla="*/ 571943 h 6858000"/>
              <a:gd name="connsiteX14" fmla="*/ 9442002 w 10009632"/>
              <a:gd name="connsiteY14" fmla="*/ 349989 h 6858000"/>
              <a:gd name="connsiteX15" fmla="*/ 0 w 10009632"/>
              <a:gd name="connsiteY15" fmla="*/ 0 h 6858000"/>
              <a:gd name="connsiteX16" fmla="*/ 10009632 w 10009632"/>
              <a:gd name="connsiteY16" fmla="*/ 0 h 6858000"/>
              <a:gd name="connsiteX17" fmla="*/ 10009632 w 10009632"/>
              <a:gd name="connsiteY17" fmla="*/ 6858000 h 6858000"/>
              <a:gd name="connsiteX18" fmla="*/ 0 w 10009632"/>
              <a:gd name="connsiteY18" fmla="*/ 6858000 h 6858000"/>
              <a:gd name="connsiteX19" fmla="*/ 0 w 10009632"/>
              <a:gd name="connsiteY19" fmla="*/ 6083809 h 6858000"/>
              <a:gd name="connsiteX20" fmla="*/ 1536192 w 10009632"/>
              <a:gd name="connsiteY20" fmla="*/ 6083809 h 6858000"/>
              <a:gd name="connsiteX21" fmla="*/ 1536192 w 10009632"/>
              <a:gd name="connsiteY21" fmla="*/ 743713 h 6858000"/>
              <a:gd name="connsiteX22" fmla="*/ 0 w 10009632"/>
              <a:gd name="connsiteY22" fmla="*/ 743713 h 6858000"/>
              <a:gd name="connsiteX23" fmla="*/ 0 w 10009632"/>
              <a:gd name="connsiteY23"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318981 w 10009632"/>
              <a:gd name="connsiteY8" fmla="*/ 498442 h 6858000"/>
              <a:gd name="connsiteX9" fmla="*/ 9442002 w 10009632"/>
              <a:gd name="connsiteY9" fmla="*/ 349989 h 6858000"/>
              <a:gd name="connsiteX10" fmla="*/ 9229912 w 10009632"/>
              <a:gd name="connsiteY10" fmla="*/ 571943 h 6858000"/>
              <a:gd name="connsiteX11" fmla="*/ 9442002 w 10009632"/>
              <a:gd name="connsiteY11" fmla="*/ 793897 h 6858000"/>
              <a:gd name="connsiteX12" fmla="*/ 9654091 w 10009632"/>
              <a:gd name="connsiteY12" fmla="*/ 571943 h 6858000"/>
              <a:gd name="connsiteX13" fmla="*/ 9442002 w 10009632"/>
              <a:gd name="connsiteY13" fmla="*/ 349989 h 6858000"/>
              <a:gd name="connsiteX14" fmla="*/ 0 w 10009632"/>
              <a:gd name="connsiteY14" fmla="*/ 0 h 6858000"/>
              <a:gd name="connsiteX15" fmla="*/ 10009632 w 10009632"/>
              <a:gd name="connsiteY15" fmla="*/ 0 h 6858000"/>
              <a:gd name="connsiteX16" fmla="*/ 10009632 w 10009632"/>
              <a:gd name="connsiteY16" fmla="*/ 6858000 h 6858000"/>
              <a:gd name="connsiteX17" fmla="*/ 0 w 10009632"/>
              <a:gd name="connsiteY17" fmla="*/ 6858000 h 6858000"/>
              <a:gd name="connsiteX18" fmla="*/ 0 w 10009632"/>
              <a:gd name="connsiteY18" fmla="*/ 6083809 h 6858000"/>
              <a:gd name="connsiteX19" fmla="*/ 1536192 w 10009632"/>
              <a:gd name="connsiteY19" fmla="*/ 6083809 h 6858000"/>
              <a:gd name="connsiteX20" fmla="*/ 1536192 w 10009632"/>
              <a:gd name="connsiteY20" fmla="*/ 743713 h 6858000"/>
              <a:gd name="connsiteX21" fmla="*/ 0 w 10009632"/>
              <a:gd name="connsiteY21" fmla="*/ 743713 h 6858000"/>
              <a:gd name="connsiteX22" fmla="*/ 0 w 10009632"/>
              <a:gd name="connsiteY22" fmla="*/ 0 h 6858000"/>
              <a:gd name="connsiteX0" fmla="*/ 9319005 w 10009632"/>
              <a:gd name="connsiteY0" fmla="*/ 498774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442002 w 10009632"/>
              <a:gd name="connsiteY8" fmla="*/ 349989 h 6858000"/>
              <a:gd name="connsiteX9" fmla="*/ 9229912 w 10009632"/>
              <a:gd name="connsiteY9" fmla="*/ 571943 h 6858000"/>
              <a:gd name="connsiteX10" fmla="*/ 9442002 w 10009632"/>
              <a:gd name="connsiteY10" fmla="*/ 793897 h 6858000"/>
              <a:gd name="connsiteX11" fmla="*/ 9654091 w 10009632"/>
              <a:gd name="connsiteY11" fmla="*/ 571943 h 6858000"/>
              <a:gd name="connsiteX12" fmla="*/ 9442002 w 10009632"/>
              <a:gd name="connsiteY12" fmla="*/ 349989 h 6858000"/>
              <a:gd name="connsiteX13" fmla="*/ 0 w 10009632"/>
              <a:gd name="connsiteY13" fmla="*/ 0 h 6858000"/>
              <a:gd name="connsiteX14" fmla="*/ 10009632 w 10009632"/>
              <a:gd name="connsiteY14" fmla="*/ 0 h 6858000"/>
              <a:gd name="connsiteX15" fmla="*/ 10009632 w 10009632"/>
              <a:gd name="connsiteY15" fmla="*/ 6858000 h 6858000"/>
              <a:gd name="connsiteX16" fmla="*/ 0 w 10009632"/>
              <a:gd name="connsiteY16" fmla="*/ 6858000 h 6858000"/>
              <a:gd name="connsiteX17" fmla="*/ 0 w 10009632"/>
              <a:gd name="connsiteY17" fmla="*/ 6083809 h 6858000"/>
              <a:gd name="connsiteX18" fmla="*/ 1536192 w 10009632"/>
              <a:gd name="connsiteY18" fmla="*/ 6083809 h 6858000"/>
              <a:gd name="connsiteX19" fmla="*/ 1536192 w 10009632"/>
              <a:gd name="connsiteY19" fmla="*/ 743713 h 6858000"/>
              <a:gd name="connsiteX20" fmla="*/ 0 w 10009632"/>
              <a:gd name="connsiteY20" fmla="*/ 743713 h 6858000"/>
              <a:gd name="connsiteX21" fmla="*/ 0 w 10009632"/>
              <a:gd name="connsiteY21"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442002 w 10009632"/>
              <a:gd name="connsiteY7" fmla="*/ 349989 h 6858000"/>
              <a:gd name="connsiteX8" fmla="*/ 9229912 w 10009632"/>
              <a:gd name="connsiteY8" fmla="*/ 571943 h 6858000"/>
              <a:gd name="connsiteX9" fmla="*/ 9442002 w 10009632"/>
              <a:gd name="connsiteY9" fmla="*/ 793897 h 6858000"/>
              <a:gd name="connsiteX10" fmla="*/ 9654091 w 10009632"/>
              <a:gd name="connsiteY10" fmla="*/ 571943 h 6858000"/>
              <a:gd name="connsiteX11" fmla="*/ 9442002 w 10009632"/>
              <a:gd name="connsiteY11" fmla="*/ 349989 h 6858000"/>
              <a:gd name="connsiteX12" fmla="*/ 0 w 10009632"/>
              <a:gd name="connsiteY12" fmla="*/ 0 h 6858000"/>
              <a:gd name="connsiteX13" fmla="*/ 10009632 w 10009632"/>
              <a:gd name="connsiteY13" fmla="*/ 0 h 6858000"/>
              <a:gd name="connsiteX14" fmla="*/ 10009632 w 10009632"/>
              <a:gd name="connsiteY14" fmla="*/ 6858000 h 6858000"/>
              <a:gd name="connsiteX15" fmla="*/ 0 w 10009632"/>
              <a:gd name="connsiteY15" fmla="*/ 6858000 h 6858000"/>
              <a:gd name="connsiteX16" fmla="*/ 0 w 10009632"/>
              <a:gd name="connsiteY16" fmla="*/ 6083809 h 6858000"/>
              <a:gd name="connsiteX17" fmla="*/ 1536192 w 10009632"/>
              <a:gd name="connsiteY17" fmla="*/ 6083809 h 6858000"/>
              <a:gd name="connsiteX18" fmla="*/ 1536192 w 10009632"/>
              <a:gd name="connsiteY18" fmla="*/ 743713 h 6858000"/>
              <a:gd name="connsiteX19" fmla="*/ 0 w 10009632"/>
              <a:gd name="connsiteY19" fmla="*/ 743713 h 6858000"/>
              <a:gd name="connsiteX20" fmla="*/ 0 w 10009632"/>
              <a:gd name="connsiteY20"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297987 w 10009632"/>
              <a:gd name="connsiteY3" fmla="*/ 524982 h 6858000"/>
              <a:gd name="connsiteX4" fmla="*/ 9297327 w 10009632"/>
              <a:gd name="connsiteY4" fmla="*/ 521721 h 6858000"/>
              <a:gd name="connsiteX5" fmla="*/ 9311574 w 10009632"/>
              <a:gd name="connsiteY5" fmla="*/ 500271 h 6858000"/>
              <a:gd name="connsiteX6" fmla="*/ 9442002 w 10009632"/>
              <a:gd name="connsiteY6" fmla="*/ 349989 h 6858000"/>
              <a:gd name="connsiteX7" fmla="*/ 9229912 w 10009632"/>
              <a:gd name="connsiteY7" fmla="*/ 571943 h 6858000"/>
              <a:gd name="connsiteX8" fmla="*/ 9442002 w 10009632"/>
              <a:gd name="connsiteY8" fmla="*/ 793897 h 6858000"/>
              <a:gd name="connsiteX9" fmla="*/ 9654091 w 10009632"/>
              <a:gd name="connsiteY9" fmla="*/ 571943 h 6858000"/>
              <a:gd name="connsiteX10" fmla="*/ 9442002 w 10009632"/>
              <a:gd name="connsiteY10" fmla="*/ 349989 h 6858000"/>
              <a:gd name="connsiteX11" fmla="*/ 0 w 10009632"/>
              <a:gd name="connsiteY11" fmla="*/ 0 h 6858000"/>
              <a:gd name="connsiteX12" fmla="*/ 10009632 w 10009632"/>
              <a:gd name="connsiteY12" fmla="*/ 0 h 6858000"/>
              <a:gd name="connsiteX13" fmla="*/ 10009632 w 10009632"/>
              <a:gd name="connsiteY13" fmla="*/ 6858000 h 6858000"/>
              <a:gd name="connsiteX14" fmla="*/ 0 w 10009632"/>
              <a:gd name="connsiteY14" fmla="*/ 6858000 h 6858000"/>
              <a:gd name="connsiteX15" fmla="*/ 0 w 10009632"/>
              <a:gd name="connsiteY15" fmla="*/ 6083809 h 6858000"/>
              <a:gd name="connsiteX16" fmla="*/ 1536192 w 10009632"/>
              <a:gd name="connsiteY16" fmla="*/ 6083809 h 6858000"/>
              <a:gd name="connsiteX17" fmla="*/ 1536192 w 10009632"/>
              <a:gd name="connsiteY17" fmla="*/ 743713 h 6858000"/>
              <a:gd name="connsiteX18" fmla="*/ 0 w 10009632"/>
              <a:gd name="connsiteY18" fmla="*/ 743713 h 6858000"/>
              <a:gd name="connsiteX19" fmla="*/ 0 w 10009632"/>
              <a:gd name="connsiteY19" fmla="*/ 0 h 6858000"/>
              <a:gd name="connsiteX0" fmla="*/ 9311574 w 10009632"/>
              <a:gd name="connsiteY0" fmla="*/ 500271 h 6858000"/>
              <a:gd name="connsiteX1" fmla="*/ 9357651 w 10009632"/>
              <a:gd name="connsiteY1" fmla="*/ 495812 h 6858000"/>
              <a:gd name="connsiteX2" fmla="*/ 9297987 w 10009632"/>
              <a:gd name="connsiteY2" fmla="*/ 524982 h 6858000"/>
              <a:gd name="connsiteX3" fmla="*/ 9297327 w 10009632"/>
              <a:gd name="connsiteY3" fmla="*/ 521721 h 6858000"/>
              <a:gd name="connsiteX4" fmla="*/ 9311574 w 10009632"/>
              <a:gd name="connsiteY4" fmla="*/ 500271 h 6858000"/>
              <a:gd name="connsiteX5" fmla="*/ 9442002 w 10009632"/>
              <a:gd name="connsiteY5" fmla="*/ 349989 h 6858000"/>
              <a:gd name="connsiteX6" fmla="*/ 9229912 w 10009632"/>
              <a:gd name="connsiteY6" fmla="*/ 571943 h 6858000"/>
              <a:gd name="connsiteX7" fmla="*/ 9442002 w 10009632"/>
              <a:gd name="connsiteY7" fmla="*/ 793897 h 6858000"/>
              <a:gd name="connsiteX8" fmla="*/ 9654091 w 10009632"/>
              <a:gd name="connsiteY8" fmla="*/ 571943 h 6858000"/>
              <a:gd name="connsiteX9" fmla="*/ 9442002 w 10009632"/>
              <a:gd name="connsiteY9" fmla="*/ 349989 h 6858000"/>
              <a:gd name="connsiteX10" fmla="*/ 0 w 10009632"/>
              <a:gd name="connsiteY10" fmla="*/ 0 h 6858000"/>
              <a:gd name="connsiteX11" fmla="*/ 10009632 w 10009632"/>
              <a:gd name="connsiteY11" fmla="*/ 0 h 6858000"/>
              <a:gd name="connsiteX12" fmla="*/ 10009632 w 10009632"/>
              <a:gd name="connsiteY12" fmla="*/ 6858000 h 6858000"/>
              <a:gd name="connsiteX13" fmla="*/ 0 w 10009632"/>
              <a:gd name="connsiteY13" fmla="*/ 6858000 h 6858000"/>
              <a:gd name="connsiteX14" fmla="*/ 0 w 10009632"/>
              <a:gd name="connsiteY14" fmla="*/ 6083809 h 6858000"/>
              <a:gd name="connsiteX15" fmla="*/ 1536192 w 10009632"/>
              <a:gd name="connsiteY15" fmla="*/ 6083809 h 6858000"/>
              <a:gd name="connsiteX16" fmla="*/ 1536192 w 10009632"/>
              <a:gd name="connsiteY16" fmla="*/ 743713 h 6858000"/>
              <a:gd name="connsiteX17" fmla="*/ 0 w 10009632"/>
              <a:gd name="connsiteY17" fmla="*/ 743713 h 6858000"/>
              <a:gd name="connsiteX18" fmla="*/ 0 w 10009632"/>
              <a:gd name="connsiteY18" fmla="*/ 0 h 6858000"/>
              <a:gd name="connsiteX0" fmla="*/ 9311574 w 10009632"/>
              <a:gd name="connsiteY0" fmla="*/ 500271 h 6858000"/>
              <a:gd name="connsiteX1" fmla="*/ 9297987 w 10009632"/>
              <a:gd name="connsiteY1" fmla="*/ 524982 h 6858000"/>
              <a:gd name="connsiteX2" fmla="*/ 9297327 w 10009632"/>
              <a:gd name="connsiteY2" fmla="*/ 521721 h 6858000"/>
              <a:gd name="connsiteX3" fmla="*/ 9311574 w 10009632"/>
              <a:gd name="connsiteY3" fmla="*/ 500271 h 6858000"/>
              <a:gd name="connsiteX4" fmla="*/ 9442002 w 10009632"/>
              <a:gd name="connsiteY4" fmla="*/ 349989 h 6858000"/>
              <a:gd name="connsiteX5" fmla="*/ 9229912 w 10009632"/>
              <a:gd name="connsiteY5" fmla="*/ 571943 h 6858000"/>
              <a:gd name="connsiteX6" fmla="*/ 9442002 w 10009632"/>
              <a:gd name="connsiteY6" fmla="*/ 793897 h 6858000"/>
              <a:gd name="connsiteX7" fmla="*/ 9654091 w 10009632"/>
              <a:gd name="connsiteY7" fmla="*/ 571943 h 6858000"/>
              <a:gd name="connsiteX8" fmla="*/ 9442002 w 10009632"/>
              <a:gd name="connsiteY8" fmla="*/ 349989 h 6858000"/>
              <a:gd name="connsiteX9" fmla="*/ 0 w 10009632"/>
              <a:gd name="connsiteY9" fmla="*/ 0 h 6858000"/>
              <a:gd name="connsiteX10" fmla="*/ 10009632 w 10009632"/>
              <a:gd name="connsiteY10" fmla="*/ 0 h 6858000"/>
              <a:gd name="connsiteX11" fmla="*/ 10009632 w 10009632"/>
              <a:gd name="connsiteY11" fmla="*/ 6858000 h 6858000"/>
              <a:gd name="connsiteX12" fmla="*/ 0 w 10009632"/>
              <a:gd name="connsiteY12" fmla="*/ 6858000 h 6858000"/>
              <a:gd name="connsiteX13" fmla="*/ 0 w 10009632"/>
              <a:gd name="connsiteY13" fmla="*/ 6083809 h 6858000"/>
              <a:gd name="connsiteX14" fmla="*/ 1536192 w 10009632"/>
              <a:gd name="connsiteY14" fmla="*/ 6083809 h 6858000"/>
              <a:gd name="connsiteX15" fmla="*/ 1536192 w 10009632"/>
              <a:gd name="connsiteY15" fmla="*/ 743713 h 6858000"/>
              <a:gd name="connsiteX16" fmla="*/ 0 w 10009632"/>
              <a:gd name="connsiteY16" fmla="*/ 743713 h 6858000"/>
              <a:gd name="connsiteX17" fmla="*/ 0 w 10009632"/>
              <a:gd name="connsiteY17" fmla="*/ 0 h 6858000"/>
              <a:gd name="connsiteX0" fmla="*/ 9297327 w 10009632"/>
              <a:gd name="connsiteY0" fmla="*/ 521721 h 6858000"/>
              <a:gd name="connsiteX1" fmla="*/ 9297987 w 10009632"/>
              <a:gd name="connsiteY1" fmla="*/ 524982 h 6858000"/>
              <a:gd name="connsiteX2" fmla="*/ 9297327 w 10009632"/>
              <a:gd name="connsiteY2" fmla="*/ 521721 h 6858000"/>
              <a:gd name="connsiteX3" fmla="*/ 9442002 w 10009632"/>
              <a:gd name="connsiteY3" fmla="*/ 349989 h 6858000"/>
              <a:gd name="connsiteX4" fmla="*/ 9229912 w 10009632"/>
              <a:gd name="connsiteY4" fmla="*/ 571943 h 6858000"/>
              <a:gd name="connsiteX5" fmla="*/ 9442002 w 10009632"/>
              <a:gd name="connsiteY5" fmla="*/ 793897 h 6858000"/>
              <a:gd name="connsiteX6" fmla="*/ 9654091 w 10009632"/>
              <a:gd name="connsiteY6" fmla="*/ 571943 h 6858000"/>
              <a:gd name="connsiteX7" fmla="*/ 9442002 w 10009632"/>
              <a:gd name="connsiteY7" fmla="*/ 349989 h 6858000"/>
              <a:gd name="connsiteX8" fmla="*/ 0 w 10009632"/>
              <a:gd name="connsiteY8" fmla="*/ 0 h 6858000"/>
              <a:gd name="connsiteX9" fmla="*/ 10009632 w 10009632"/>
              <a:gd name="connsiteY9" fmla="*/ 0 h 6858000"/>
              <a:gd name="connsiteX10" fmla="*/ 10009632 w 10009632"/>
              <a:gd name="connsiteY10" fmla="*/ 6858000 h 6858000"/>
              <a:gd name="connsiteX11" fmla="*/ 0 w 10009632"/>
              <a:gd name="connsiteY11" fmla="*/ 6858000 h 6858000"/>
              <a:gd name="connsiteX12" fmla="*/ 0 w 10009632"/>
              <a:gd name="connsiteY12" fmla="*/ 6083809 h 6858000"/>
              <a:gd name="connsiteX13" fmla="*/ 1536192 w 10009632"/>
              <a:gd name="connsiteY13" fmla="*/ 6083809 h 6858000"/>
              <a:gd name="connsiteX14" fmla="*/ 1536192 w 10009632"/>
              <a:gd name="connsiteY14" fmla="*/ 743713 h 6858000"/>
              <a:gd name="connsiteX15" fmla="*/ 0 w 10009632"/>
              <a:gd name="connsiteY15" fmla="*/ 743713 h 6858000"/>
              <a:gd name="connsiteX16" fmla="*/ 0 w 10009632"/>
              <a:gd name="connsiteY16" fmla="*/ 0 h 6858000"/>
              <a:gd name="connsiteX0" fmla="*/ 9442002 w 10009632"/>
              <a:gd name="connsiteY0" fmla="*/ 349989 h 6858000"/>
              <a:gd name="connsiteX1" fmla="*/ 9229912 w 10009632"/>
              <a:gd name="connsiteY1" fmla="*/ 571943 h 6858000"/>
              <a:gd name="connsiteX2" fmla="*/ 9442002 w 10009632"/>
              <a:gd name="connsiteY2" fmla="*/ 793897 h 6858000"/>
              <a:gd name="connsiteX3" fmla="*/ 9654091 w 10009632"/>
              <a:gd name="connsiteY3" fmla="*/ 571943 h 6858000"/>
              <a:gd name="connsiteX4" fmla="*/ 9442002 w 10009632"/>
              <a:gd name="connsiteY4" fmla="*/ 349989 h 6858000"/>
              <a:gd name="connsiteX5" fmla="*/ 0 w 10009632"/>
              <a:gd name="connsiteY5" fmla="*/ 0 h 6858000"/>
              <a:gd name="connsiteX6" fmla="*/ 10009632 w 10009632"/>
              <a:gd name="connsiteY6" fmla="*/ 0 h 6858000"/>
              <a:gd name="connsiteX7" fmla="*/ 10009632 w 10009632"/>
              <a:gd name="connsiteY7" fmla="*/ 6858000 h 6858000"/>
              <a:gd name="connsiteX8" fmla="*/ 0 w 10009632"/>
              <a:gd name="connsiteY8" fmla="*/ 6858000 h 6858000"/>
              <a:gd name="connsiteX9" fmla="*/ 0 w 10009632"/>
              <a:gd name="connsiteY9" fmla="*/ 6083809 h 6858000"/>
              <a:gd name="connsiteX10" fmla="*/ 1536192 w 10009632"/>
              <a:gd name="connsiteY10" fmla="*/ 6083809 h 6858000"/>
              <a:gd name="connsiteX11" fmla="*/ 1536192 w 10009632"/>
              <a:gd name="connsiteY11" fmla="*/ 743713 h 6858000"/>
              <a:gd name="connsiteX12" fmla="*/ 0 w 10009632"/>
              <a:gd name="connsiteY12" fmla="*/ 743713 h 6858000"/>
              <a:gd name="connsiteX13" fmla="*/ 0 w 10009632"/>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9632" h="6858000">
                <a:moveTo>
                  <a:pt x="9442002" y="349989"/>
                </a:moveTo>
                <a:cubicBezTo>
                  <a:pt x="9324868" y="349989"/>
                  <a:pt x="9229912" y="449361"/>
                  <a:pt x="9229912" y="571943"/>
                </a:cubicBezTo>
                <a:cubicBezTo>
                  <a:pt x="9229912" y="694525"/>
                  <a:pt x="9324868" y="793897"/>
                  <a:pt x="9442002" y="793897"/>
                </a:cubicBezTo>
                <a:cubicBezTo>
                  <a:pt x="9559135" y="793897"/>
                  <a:pt x="9654091" y="694525"/>
                  <a:pt x="9654091" y="571943"/>
                </a:cubicBezTo>
                <a:cubicBezTo>
                  <a:pt x="9654091" y="449361"/>
                  <a:pt x="9559135" y="349989"/>
                  <a:pt x="9442002" y="349989"/>
                </a:cubicBezTo>
                <a:close/>
                <a:moveTo>
                  <a:pt x="0" y="0"/>
                </a:moveTo>
                <a:lnTo>
                  <a:pt x="10009632" y="0"/>
                </a:lnTo>
                <a:lnTo>
                  <a:pt x="10009632" y="6858000"/>
                </a:lnTo>
                <a:lnTo>
                  <a:pt x="0" y="6858000"/>
                </a:lnTo>
                <a:lnTo>
                  <a:pt x="0" y="6083809"/>
                </a:lnTo>
                <a:lnTo>
                  <a:pt x="1536192" y="6083809"/>
                </a:lnTo>
                <a:lnTo>
                  <a:pt x="1536192" y="743713"/>
                </a:lnTo>
                <a:lnTo>
                  <a:pt x="0" y="743713"/>
                </a:lnTo>
                <a:lnTo>
                  <a:pt x="0" y="0"/>
                </a:lnTo>
                <a:close/>
              </a:path>
            </a:pathLst>
          </a:custGeom>
          <a:solidFill>
            <a:schemeClr val="bg1">
              <a:lumMod val="95000"/>
            </a:schemeClr>
          </a:solidFill>
          <a:ln>
            <a:noFill/>
          </a:ln>
        </p:spPr>
        <p:style>
          <a:lnRef idx="2">
            <a:schemeClr val="accent4"/>
          </a:lnRef>
          <a:fillRef idx="1">
            <a:schemeClr val="lt1"/>
          </a:fillRef>
          <a:effectRef idx="0">
            <a:schemeClr val="accent4"/>
          </a:effectRef>
          <a:fontRef idx="none"/>
        </p:style>
        <p:txBody>
          <a:bodyPr wrap="square" anchor="ctr">
            <a:noAutofit/>
          </a:bodyPr>
          <a:lstStyle>
            <a:lvl1pPr marL="0" indent="0" algn="ctr">
              <a:buNone/>
              <a:defRPr sz="1350">
                <a:solidFill>
                  <a:schemeClr val="tx1">
                    <a:lumMod val="75000"/>
                    <a:lumOff val="25000"/>
                  </a:schemeClr>
                </a:solidFill>
              </a:defRPr>
            </a:lvl1pPr>
          </a:lstStyle>
          <a:p>
            <a:r>
              <a:rPr lang="en-US"/>
              <a:t>Click icon to add picture</a:t>
            </a:r>
          </a:p>
        </p:txBody>
      </p:sp>
      <p:sp>
        <p:nvSpPr>
          <p:cNvPr id="7" name="Rectangle 6"/>
          <p:cNvSpPr/>
          <p:nvPr/>
        </p:nvSpPr>
        <p:spPr>
          <a:xfrm>
            <a:off x="557784" y="557785"/>
            <a:ext cx="2231136" cy="4005072"/>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p:cNvSpPr>
            <a:spLocks noGrp="1"/>
          </p:cNvSpPr>
          <p:nvPr>
            <p:ph type="title"/>
          </p:nvPr>
        </p:nvSpPr>
        <p:spPr>
          <a:xfrm>
            <a:off x="713232" y="747448"/>
            <a:ext cx="1892808" cy="1265021"/>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713232" y="2194311"/>
            <a:ext cx="1892808" cy="2140744"/>
          </a:xfrm>
        </p:spPr>
        <p:txBody>
          <a:bodyPr>
            <a:noAutofit/>
          </a:bodyPr>
          <a:lstStyle>
            <a:lvl1pPr marL="0" indent="0">
              <a:lnSpc>
                <a:spcPct val="100000"/>
              </a:lnSpc>
              <a:buNone/>
              <a:defRPr sz="1125">
                <a:solidFill>
                  <a:schemeClr val="bg1"/>
                </a:solidFill>
              </a:defRPr>
            </a:lvl1pPr>
            <a:lvl2pPr>
              <a:defRPr sz="1125">
                <a:solidFill>
                  <a:schemeClr val="bg1"/>
                </a:solidFill>
              </a:defRPr>
            </a:lvl2pPr>
            <a:lvl3pPr>
              <a:defRPr sz="1125">
                <a:solidFill>
                  <a:schemeClr val="bg1"/>
                </a:solidFill>
              </a:defRPr>
            </a:lvl3pPr>
            <a:lvl4pPr>
              <a:defRPr sz="1125">
                <a:solidFill>
                  <a:schemeClr val="bg1"/>
                </a:solidFill>
              </a:defRPr>
            </a:lvl4pPr>
            <a:lvl5pPr>
              <a:defRPr sz="1125">
                <a:solidFill>
                  <a:schemeClr val="bg1"/>
                </a:solidFill>
              </a:defRPr>
            </a:lvl5pPr>
          </a:lstStyle>
          <a:p>
            <a:pPr lvl="0"/>
            <a:r>
              <a:rPr lang="en-US"/>
              <a:t>Edit Master text styles</a:t>
            </a:r>
          </a:p>
        </p:txBody>
      </p:sp>
      <p:sp>
        <p:nvSpPr>
          <p:cNvPr id="3" name="Slide Number Placeholder 2"/>
          <p:cNvSpPr>
            <a:spLocks noGrp="1"/>
          </p:cNvSpPr>
          <p:nvPr>
            <p:ph type="sldNum" sz="quarter" idx="13"/>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10" name="Footer Placeholder 9"/>
          <p:cNvSpPr>
            <a:spLocks noGrp="1"/>
          </p:cNvSpPr>
          <p:nvPr>
            <p:ph type="ftr" sz="quarter" idx="14"/>
          </p:nvPr>
        </p:nvSpPr>
        <p:spPr>
          <a:xfrm>
            <a:off x="1636776"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30289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0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406699" y="1777849"/>
            <a:ext cx="2389856" cy="2834973"/>
          </a:xfrm>
          <a:prstGeom prst="rect">
            <a:avLst/>
          </a:prstGeom>
          <a:gradFill>
            <a:gsLst>
              <a:gs pos="100000">
                <a:srgbClr val="B36CDC"/>
              </a:gs>
              <a:gs pos="1000">
                <a:srgbClr val="00ACE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p:ph type="sldNum" sz="quarter" idx="11"/>
          </p:nvPr>
        </p:nvSpPr>
        <p:spPr/>
        <p:txBody>
          <a:bodyPr/>
          <a:lstStyle/>
          <a:p>
            <a:fld id="{E728A94C-44F1-DF43-8BD8-694E750DEF33}" type="slidenum">
              <a:rPr lang="en-US" smtClean="0"/>
              <a:pPr/>
              <a:t>‹#›</a:t>
            </a:fld>
            <a:endParaRPr lang="en-US"/>
          </a:p>
        </p:txBody>
      </p:sp>
      <p:sp>
        <p:nvSpPr>
          <p:cNvPr id="12" name="Text Placeholder 3"/>
          <p:cNvSpPr>
            <a:spLocks noGrp="1"/>
          </p:cNvSpPr>
          <p:nvPr>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Picture Placeholder 2"/>
          <p:cNvSpPr>
            <a:spLocks noGrp="1"/>
          </p:cNvSpPr>
          <p:nvPr>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3969339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9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406699" y="1777849"/>
            <a:ext cx="2389856" cy="2834973"/>
          </a:xfrm>
          <a:prstGeom prst="rect">
            <a:avLst/>
          </a:prstGeom>
          <a:gradFill>
            <a:gsLst>
              <a:gs pos="0">
                <a:schemeClr val="accent6"/>
              </a:gs>
              <a:gs pos="100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p:ph type="sldNum" sz="quarter" idx="11"/>
          </p:nvPr>
        </p:nvSpPr>
        <p:spPr/>
        <p:txBody>
          <a:bodyPr/>
          <a:lstStyle/>
          <a:p>
            <a:fld id="{E728A94C-44F1-DF43-8BD8-694E750DEF33}" type="slidenum">
              <a:rPr lang="en-US" smtClean="0"/>
              <a:pPr/>
              <a:t>‹#›</a:t>
            </a:fld>
            <a:endParaRPr lang="en-US"/>
          </a:p>
        </p:txBody>
      </p:sp>
      <p:sp>
        <p:nvSpPr>
          <p:cNvPr id="12" name="Text Placeholder 3"/>
          <p:cNvSpPr>
            <a:spLocks noGrp="1"/>
          </p:cNvSpPr>
          <p:nvPr>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Picture Placeholder 2"/>
          <p:cNvSpPr>
            <a:spLocks noGrp="1"/>
          </p:cNvSpPr>
          <p:nvPr>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201913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406699" y="1777849"/>
            <a:ext cx="2389856" cy="2834973"/>
          </a:xfrm>
          <a:prstGeom prst="rect">
            <a:avLst/>
          </a:prstGeom>
          <a:gradFill>
            <a:gsLst>
              <a:gs pos="100000">
                <a:srgbClr val="B36CDC"/>
              </a:gs>
              <a:gs pos="1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p:ph type="sldNum" sz="quarter" idx="11"/>
          </p:nvPr>
        </p:nvSpPr>
        <p:spPr/>
        <p:txBody>
          <a:bodyPr/>
          <a:lstStyle/>
          <a:p>
            <a:fld id="{E728A94C-44F1-DF43-8BD8-694E750DEF33}" type="slidenum">
              <a:rPr lang="en-US" smtClean="0"/>
              <a:pPr/>
              <a:t>‹#›</a:t>
            </a:fld>
            <a:endParaRPr lang="en-US"/>
          </a:p>
        </p:txBody>
      </p:sp>
      <p:sp>
        <p:nvSpPr>
          <p:cNvPr id="12" name="Text Placeholder 3"/>
          <p:cNvSpPr>
            <a:spLocks noGrp="1"/>
          </p:cNvSpPr>
          <p:nvPr>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Picture Placeholder 2"/>
          <p:cNvSpPr>
            <a:spLocks noGrp="1"/>
          </p:cNvSpPr>
          <p:nvPr>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121333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orisontal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432305" y="-1"/>
            <a:ext cx="6711695" cy="2404873"/>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9" name="Rectangle 8"/>
          <p:cNvSpPr/>
          <p:nvPr/>
        </p:nvSpPr>
        <p:spPr>
          <a:xfrm>
            <a:off x="1" y="0"/>
            <a:ext cx="2432304" cy="240487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8033" y="953577"/>
            <a:ext cx="1932519" cy="1286704"/>
          </a:xfrm>
        </p:spPr>
        <p:txBody>
          <a:bodyPr anchor="t">
            <a:noAutofit/>
          </a:bodyPr>
          <a:lstStyle>
            <a:lvl1pPr>
              <a:defRPr sz="1800">
                <a:solidFill>
                  <a:schemeClr val="bg1"/>
                </a:solidFill>
              </a:defRPr>
            </a:lvl1pPr>
          </a:lstStyle>
          <a:p>
            <a:r>
              <a:rPr lang="en-US"/>
              <a:t>Click to edit Master title style</a:t>
            </a:r>
            <a:endParaRPr lang="en-US" dirty="0"/>
          </a:p>
        </p:txBody>
      </p:sp>
      <p:pic>
        <p:nvPicPr>
          <p:cNvPr id="10" name="Picture 9"/>
          <p:cNvPicPr>
            <a:picLocks noChangeAspect="1"/>
          </p:cNvPicPr>
          <p:nvPr/>
        </p:nvPicPr>
        <p:blipFill>
          <a:blip r:embed="rId2"/>
          <a:stretch>
            <a:fillRect/>
          </a:stretch>
        </p:blipFill>
        <p:spPr>
          <a:xfrm>
            <a:off x="271184" y="251978"/>
            <a:ext cx="318134" cy="332931"/>
          </a:xfrm>
          <a:prstGeom prst="rect">
            <a:avLst/>
          </a:prstGeom>
        </p:spPr>
      </p:pic>
      <p:sp>
        <p:nvSpPr>
          <p:cNvPr id="8" name="Slide Number Placeholder 7"/>
          <p:cNvSpPr>
            <a:spLocks noGrp="1"/>
          </p:cNvSpPr>
          <p:nvPr>
            <p:ph type="sldNum" sz="quarter" idx="11"/>
          </p:nvPr>
        </p:nvSpPr>
        <p:spPr/>
        <p:txBody>
          <a:bodyPr/>
          <a:lstStyle/>
          <a:p>
            <a:fld id="{E728A94C-44F1-DF43-8BD8-694E750DEF33}" type="slidenum">
              <a:rPr lang="en-US" smtClean="0"/>
              <a:pPr/>
              <a:t>‹#›</a:t>
            </a:fld>
            <a:endParaRPr lang="en-US"/>
          </a:p>
        </p:txBody>
      </p:sp>
      <p:sp>
        <p:nvSpPr>
          <p:cNvPr id="11"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09557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_3">
    <p:spTree>
      <p:nvGrpSpPr>
        <p:cNvPr id="1" name=""/>
        <p:cNvGrpSpPr/>
        <p:nvPr/>
      </p:nvGrpSpPr>
      <p:grpSpPr>
        <a:xfrm>
          <a:off x="0" y="0"/>
          <a:ext cx="0" cy="0"/>
          <a:chOff x="0" y="0"/>
          <a:chExt cx="0" cy="0"/>
        </a:xfrm>
      </p:grpSpPr>
      <p:sp>
        <p:nvSpPr>
          <p:cNvPr id="2" name="Title 1"/>
          <p:cNvSpPr>
            <a:spLocks noGrp="1"/>
          </p:cNvSpPr>
          <p:nvPr>
            <p:ph type="title"/>
          </p:nvPr>
        </p:nvSpPr>
        <p:spPr>
          <a:xfrm>
            <a:off x="290364" y="806572"/>
            <a:ext cx="3367236" cy="702189"/>
          </a:xfrm>
        </p:spPr>
        <p:txBody>
          <a:bodyPr anchor="t">
            <a:noAutofit/>
          </a:bodyPr>
          <a:lstStyle>
            <a:lvl1pPr>
              <a:defRPr sz="2401"/>
            </a:lvl1pPr>
          </a:lstStyle>
          <a:p>
            <a:r>
              <a:rPr lang="en-US"/>
              <a:t>Click to edit Master title style</a:t>
            </a:r>
            <a:endParaRPr lang="en-US" dirty="0"/>
          </a:p>
        </p:txBody>
      </p:sp>
      <p:sp>
        <p:nvSpPr>
          <p:cNvPr id="4" name="Text Placeholder 3"/>
          <p:cNvSpPr>
            <a:spLocks noGrp="1"/>
          </p:cNvSpPr>
          <p:nvPr>
            <p:ph type="body" sz="half" idx="2"/>
          </p:nvPr>
        </p:nvSpPr>
        <p:spPr>
          <a:xfrm>
            <a:off x="299508" y="2333620"/>
            <a:ext cx="1904196" cy="619892"/>
          </a:xfrm>
        </p:spPr>
        <p:txBody>
          <a:bodyPr>
            <a:noAutofit/>
          </a:bodyPr>
          <a:lstStyle>
            <a:lvl1pPr marL="0" indent="0">
              <a:buNone/>
              <a:defRPr sz="8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Footer Placeholder 2"/>
          <p:cNvSpPr>
            <a:spLocks noGrp="1"/>
          </p:cNvSpPr>
          <p:nvPr>
            <p:ph type="ftr" sz="quarter" idx="10"/>
          </p:nvPr>
        </p:nvSpPr>
        <p:spPr>
          <a:xfrm>
            <a:off x="141010" y="4957941"/>
            <a:ext cx="5176425" cy="177181"/>
          </a:xfrm>
          <a:prstGeom prst="rect">
            <a:avLst/>
          </a:prstGeom>
        </p:spPr>
        <p:txBody>
          <a:bodyPr/>
          <a:lstStyle>
            <a:lvl1pPr>
              <a:defRPr>
                <a:solidFill>
                  <a:schemeClr val="bg2"/>
                </a:solidFill>
              </a:defRPr>
            </a:lvl1pPr>
          </a:lstStyle>
          <a:p>
            <a:endParaRPr lang="en-US" dirty="0"/>
          </a:p>
        </p:txBody>
      </p:sp>
      <p:sp>
        <p:nvSpPr>
          <p:cNvPr id="6" name="Slide Number Placeholder 5"/>
          <p:cNvSpPr>
            <a:spLocks noGrp="1"/>
          </p:cNvSpPr>
          <p:nvPr>
            <p:ph type="sldNum" sz="quarter" idx="11"/>
          </p:nvPr>
        </p:nvSpPr>
        <p:spPr/>
        <p:txBody>
          <a:bodyPr/>
          <a:lstStyle/>
          <a:p>
            <a:fld id="{E728A94C-44F1-DF43-8BD8-694E750DEF33}" type="slidenum">
              <a:rPr lang="en-US" smtClean="0"/>
              <a:pPr/>
              <a:t>‹#›</a:t>
            </a:fld>
            <a:endParaRPr lang="en-US"/>
          </a:p>
        </p:txBody>
      </p:sp>
    </p:spTree>
    <p:extLst>
      <p:ext uri="{BB962C8B-B14F-4D97-AF65-F5344CB8AC3E}">
        <p14:creationId xmlns:p14="http://schemas.microsoft.com/office/powerpoint/2010/main" val="128391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_4">
    <p:spTree>
      <p:nvGrpSpPr>
        <p:cNvPr id="1" name=""/>
        <p:cNvGrpSpPr/>
        <p:nvPr/>
      </p:nvGrpSpPr>
      <p:grpSpPr>
        <a:xfrm>
          <a:off x="0" y="0"/>
          <a:ext cx="0" cy="0"/>
          <a:chOff x="0" y="0"/>
          <a:chExt cx="0" cy="0"/>
        </a:xfrm>
      </p:grpSpPr>
      <p:sp>
        <p:nvSpPr>
          <p:cNvPr id="11" name="Picture Placeholder 10"/>
          <p:cNvSpPr>
            <a:spLocks noGrp="1"/>
          </p:cNvSpPr>
          <p:nvPr>
            <p:ph type="pic" idx="1"/>
          </p:nvPr>
        </p:nvSpPr>
        <p:spPr>
          <a:xfrm>
            <a:off x="-1" y="0"/>
            <a:ext cx="5605273" cy="5143500"/>
          </a:xfrm>
          <a:custGeom>
            <a:avLst/>
            <a:gdLst>
              <a:gd name="connsiteX0" fmla="*/ 0 w 7473697"/>
              <a:gd name="connsiteY0" fmla="*/ 0 h 6858000"/>
              <a:gd name="connsiteX1" fmla="*/ 7473697 w 7473697"/>
              <a:gd name="connsiteY1" fmla="*/ 0 h 6858000"/>
              <a:gd name="connsiteX2" fmla="*/ 7473697 w 7473697"/>
              <a:gd name="connsiteY2" fmla="*/ 4059936 h 6858000"/>
              <a:gd name="connsiteX3" fmla="*/ 4218433 w 7473697"/>
              <a:gd name="connsiteY3" fmla="*/ 4059936 h 6858000"/>
              <a:gd name="connsiteX4" fmla="*/ 4218433 w 7473697"/>
              <a:gd name="connsiteY4" fmla="*/ 6858000 h 6858000"/>
              <a:gd name="connsiteX5" fmla="*/ 0 w 747369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697" h="6858000">
                <a:moveTo>
                  <a:pt x="0" y="0"/>
                </a:moveTo>
                <a:lnTo>
                  <a:pt x="7473697" y="0"/>
                </a:lnTo>
                <a:lnTo>
                  <a:pt x="7473697" y="4059936"/>
                </a:lnTo>
                <a:lnTo>
                  <a:pt x="4218433" y="4059936"/>
                </a:lnTo>
                <a:lnTo>
                  <a:pt x="4218433" y="6858000"/>
                </a:lnTo>
                <a:lnTo>
                  <a:pt x="0" y="685800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2" name="Title 1"/>
          <p:cNvSpPr>
            <a:spLocks noGrp="1"/>
          </p:cNvSpPr>
          <p:nvPr>
            <p:ph type="title"/>
          </p:nvPr>
        </p:nvSpPr>
        <p:spPr>
          <a:xfrm>
            <a:off x="5957079" y="969585"/>
            <a:ext cx="2903457" cy="941512"/>
          </a:xfrm>
        </p:spPr>
        <p:txBody>
          <a:bodyPr anchor="t">
            <a:noAutofit/>
          </a:bodyPr>
          <a:lstStyle>
            <a:lvl1pPr>
              <a:defRPr sz="2100"/>
            </a:lvl1pPr>
          </a:lstStyle>
          <a:p>
            <a:r>
              <a:rPr lang="en-US"/>
              <a:t>Click to edit Master title style</a:t>
            </a:r>
            <a:endParaRPr lang="en-US" dirty="0"/>
          </a:p>
        </p:txBody>
      </p:sp>
      <p:sp>
        <p:nvSpPr>
          <p:cNvPr id="4" name="Text Placeholder 3"/>
          <p:cNvSpPr>
            <a:spLocks noGrp="1"/>
          </p:cNvSpPr>
          <p:nvPr>
            <p:ph type="body" sz="half" idx="2"/>
          </p:nvPr>
        </p:nvSpPr>
        <p:spPr>
          <a:xfrm>
            <a:off x="5957079" y="2020593"/>
            <a:ext cx="2903457" cy="1756751"/>
          </a:xfrm>
        </p:spPr>
        <p:txBody>
          <a:bodyPr>
            <a:noAutofit/>
          </a:bodyPr>
          <a:lstStyle>
            <a:lvl1pPr marL="0" indent="0">
              <a:lnSpc>
                <a:spcPct val="150000"/>
              </a:lnSpc>
              <a:buNone/>
              <a:defRPr sz="11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9" name="Rectangle 8"/>
          <p:cNvSpPr/>
          <p:nvPr/>
        </p:nvSpPr>
        <p:spPr>
          <a:xfrm>
            <a:off x="3163824" y="3044952"/>
            <a:ext cx="2441448" cy="20985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6"/>
          <p:cNvSpPr>
            <a:spLocks noGrp="1"/>
          </p:cNvSpPr>
          <p:nvPr>
            <p:ph type="body" sz="quarter" idx="10"/>
          </p:nvPr>
        </p:nvSpPr>
        <p:spPr>
          <a:xfrm>
            <a:off x="3500786" y="3307013"/>
            <a:ext cx="1733865" cy="1510904"/>
          </a:xfrm>
        </p:spPr>
        <p:txBody>
          <a:bodyPr/>
          <a:lstStyle>
            <a:lvl1pPr marL="0" indent="0">
              <a:lnSpc>
                <a:spcPct val="100000"/>
              </a:lnSpc>
              <a:buNone/>
              <a:defRPr sz="1350" b="1" i="0">
                <a:solidFill>
                  <a:schemeClr val="bg1"/>
                </a:solidFill>
                <a:latin typeface="Gotham-Bold" charset="0"/>
                <a:ea typeface="Gotham-Bold" charset="0"/>
                <a:cs typeface="Gotham-Bold" charset="0"/>
              </a:defRPr>
            </a:lvl1pPr>
          </a:lstStyle>
          <a:p>
            <a:pPr lvl="0"/>
            <a:r>
              <a:rPr lang="en-US"/>
              <a:t>Edit Master text styles</a:t>
            </a:r>
          </a:p>
        </p:txBody>
      </p:sp>
      <p:sp>
        <p:nvSpPr>
          <p:cNvPr id="13" name="Slide Number Placeholder 12"/>
          <p:cNvSpPr>
            <a:spLocks noGrp="1"/>
          </p:cNvSpPr>
          <p:nvPr>
            <p:ph type="sldNum" sz="quarter" idx="12"/>
          </p:nvPr>
        </p:nvSpPr>
        <p:spPr/>
        <p:txBody>
          <a:bodyPr/>
          <a:lstStyle/>
          <a:p>
            <a:fld id="{E728A94C-44F1-DF43-8BD8-694E750DEF33}" type="slidenum">
              <a:rPr lang="en-US" smtClean="0"/>
              <a:pPr/>
              <a:t>‹#›</a:t>
            </a:fld>
            <a:endParaRPr lang="en-US"/>
          </a:p>
        </p:txBody>
      </p:sp>
      <p:sp>
        <p:nvSpPr>
          <p:cNvPr id="10" name="Footer Placeholder 9"/>
          <p:cNvSpPr>
            <a:spLocks noGrp="1"/>
          </p:cNvSpPr>
          <p:nvPr>
            <p:ph type="ftr" sz="quarter" idx="13"/>
          </p:nvPr>
        </p:nvSpPr>
        <p:spPr>
          <a:xfrm>
            <a:off x="5716862" y="4875416"/>
            <a:ext cx="2681704" cy="268085"/>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369139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pos="293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orisontal Picture_2">
    <p:spTree>
      <p:nvGrpSpPr>
        <p:cNvPr id="1" name=""/>
        <p:cNvGrpSpPr/>
        <p:nvPr/>
      </p:nvGrpSpPr>
      <p:grpSpPr>
        <a:xfrm>
          <a:off x="0" y="0"/>
          <a:ext cx="0" cy="0"/>
          <a:chOff x="0" y="0"/>
          <a:chExt cx="0" cy="0"/>
        </a:xfrm>
      </p:grpSpPr>
      <p:sp>
        <p:nvSpPr>
          <p:cNvPr id="7" name="Picture Placeholder 7"/>
          <p:cNvSpPr>
            <a:spLocks noGrp="1"/>
          </p:cNvSpPr>
          <p:nvPr>
            <p:ph type="pic" idx="1"/>
          </p:nvPr>
        </p:nvSpPr>
        <p:spPr>
          <a:xfrm>
            <a:off x="-1" y="0"/>
            <a:ext cx="9144001" cy="3611880"/>
          </a:xfrm>
          <a:custGeom>
            <a:avLst/>
            <a:gdLst>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66137 h 4815840"/>
              <a:gd name="connsiteX14" fmla="*/ 11699534 w 12192001"/>
              <a:gd name="connsiteY14" fmla="*/ 523390 h 4815840"/>
              <a:gd name="connsiteX15" fmla="*/ 11699910 w 12192001"/>
              <a:gd name="connsiteY15" fmla="*/ 523368 h 4815840"/>
              <a:gd name="connsiteX16" fmla="*/ 11699910 w 12192001"/>
              <a:gd name="connsiteY16" fmla="*/ 505208 h 4815840"/>
              <a:gd name="connsiteX17" fmla="*/ 11699910 w 12192001"/>
              <a:gd name="connsiteY17" fmla="*/ 505028 h 4815840"/>
              <a:gd name="connsiteX18" fmla="*/ 11699966 w 12192001"/>
              <a:gd name="connsiteY18" fmla="*/ 505028 h 4815840"/>
              <a:gd name="connsiteX19" fmla="*/ 11701545 w 12192001"/>
              <a:gd name="connsiteY19" fmla="*/ 499870 h 4815840"/>
              <a:gd name="connsiteX20" fmla="*/ 11705754 w 12192001"/>
              <a:gd name="connsiteY20" fmla="*/ 496410 h 4815840"/>
              <a:gd name="connsiteX21" fmla="*/ 11708721 w 12192001"/>
              <a:gd name="connsiteY21" fmla="*/ 495812 h 4815840"/>
              <a:gd name="connsiteX22" fmla="*/ 11708741 w 12192001"/>
              <a:gd name="connsiteY22" fmla="*/ 495660 h 4815840"/>
              <a:gd name="connsiteX23" fmla="*/ 11709413 w 12192001"/>
              <a:gd name="connsiteY23" fmla="*/ 495673 h 4815840"/>
              <a:gd name="connsiteX24" fmla="*/ 11709479 w 12192001"/>
              <a:gd name="connsiteY24" fmla="*/ 495660 h 4815840"/>
              <a:gd name="connsiteX25" fmla="*/ 11709559 w 12192001"/>
              <a:gd name="connsiteY25" fmla="*/ 495676 h 4815840"/>
              <a:gd name="connsiteX26" fmla="*/ 11720050 w 12192001"/>
              <a:gd name="connsiteY26" fmla="*/ 495886 h 4815840"/>
              <a:gd name="connsiteX27" fmla="*/ 11747391 w 12192001"/>
              <a:gd name="connsiteY27" fmla="*/ 498442 h 4815840"/>
              <a:gd name="connsiteX28" fmla="*/ 11747367 w 12192001"/>
              <a:gd name="connsiteY28" fmla="*/ 498774 h 4815840"/>
              <a:gd name="connsiteX29" fmla="*/ 11754798 w 12192001"/>
              <a:gd name="connsiteY29" fmla="*/ 500271 h 4815840"/>
              <a:gd name="connsiteX30" fmla="*/ 11769044 w 12192001"/>
              <a:gd name="connsiteY30" fmla="*/ 521721 h 4815840"/>
              <a:gd name="connsiteX31" fmla="*/ 11768384 w 12192001"/>
              <a:gd name="connsiteY31" fmla="*/ 524982 h 4815840"/>
              <a:gd name="connsiteX32" fmla="*/ 11767096 w 12192001"/>
              <a:gd name="connsiteY32" fmla="*/ 594002 h 4815840"/>
              <a:gd name="connsiteX33" fmla="*/ 11767372 w 12192001"/>
              <a:gd name="connsiteY33" fmla="*/ 595358 h 4815840"/>
              <a:gd name="connsiteX34" fmla="*/ 11767372 w 12192001"/>
              <a:gd name="connsiteY34" fmla="*/ 597171 h 4815840"/>
              <a:gd name="connsiteX35" fmla="*/ 11767372 w 12192001"/>
              <a:gd name="connsiteY35" fmla="*/ 611858 h 4815840"/>
              <a:gd name="connsiteX36" fmla="*/ 11767372 w 12192001"/>
              <a:gd name="connsiteY36" fmla="*/ 615325 h 4815840"/>
              <a:gd name="connsiteX37" fmla="*/ 11743950 w 12192001"/>
              <a:gd name="connsiteY37" fmla="*/ 639812 h 4815840"/>
              <a:gd name="connsiteX38" fmla="*/ 11507578 w 12192001"/>
              <a:gd name="connsiteY38" fmla="*/ 641481 h 4815840"/>
              <a:gd name="connsiteX39" fmla="*/ 11481927 w 12192001"/>
              <a:gd name="connsiteY39" fmla="*/ 615325 h 4815840"/>
              <a:gd name="connsiteX40" fmla="*/ 11481927 w 12192001"/>
              <a:gd name="connsiteY40" fmla="*/ 611858 h 4815840"/>
              <a:gd name="connsiteX41" fmla="*/ 11481927 w 12192001"/>
              <a:gd name="connsiteY41" fmla="*/ 609076 h 4815840"/>
              <a:gd name="connsiteX42" fmla="*/ 11481926 w 12192001"/>
              <a:gd name="connsiteY42" fmla="*/ 609076 h 4815840"/>
              <a:gd name="connsiteX43" fmla="*/ 11480356 w 12192001"/>
              <a:gd name="connsiteY43" fmla="*/ 524982 h 4815840"/>
              <a:gd name="connsiteX44" fmla="*/ 11479696 w 12192001"/>
              <a:gd name="connsiteY44" fmla="*/ 521721 h 4815840"/>
              <a:gd name="connsiteX45" fmla="*/ 11493943 w 12192001"/>
              <a:gd name="connsiteY45" fmla="*/ 500271 h 4815840"/>
              <a:gd name="connsiteX46" fmla="*/ 11501374 w 12192001"/>
              <a:gd name="connsiteY46" fmla="*/ 498774 h 4815840"/>
              <a:gd name="connsiteX47" fmla="*/ 11501350 w 12192001"/>
              <a:gd name="connsiteY47" fmla="*/ 498442 h 4815840"/>
              <a:gd name="connsiteX48" fmla="*/ 11528691 w 12192001"/>
              <a:gd name="connsiteY48" fmla="*/ 495886 h 4815840"/>
              <a:gd name="connsiteX49" fmla="*/ 11539182 w 12192001"/>
              <a:gd name="connsiteY49" fmla="*/ 495676 h 4815840"/>
              <a:gd name="connsiteX50" fmla="*/ 11539262 w 12192001"/>
              <a:gd name="connsiteY50" fmla="*/ 495660 h 4815840"/>
              <a:gd name="connsiteX51" fmla="*/ 11539328 w 12192001"/>
              <a:gd name="connsiteY51" fmla="*/ 495673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23390 h 4815840"/>
              <a:gd name="connsiteX14" fmla="*/ 11699910 w 12192001"/>
              <a:gd name="connsiteY14" fmla="*/ 523368 h 4815840"/>
              <a:gd name="connsiteX15" fmla="*/ 11699910 w 12192001"/>
              <a:gd name="connsiteY15" fmla="*/ 505208 h 4815840"/>
              <a:gd name="connsiteX16" fmla="*/ 11699910 w 12192001"/>
              <a:gd name="connsiteY16" fmla="*/ 505028 h 4815840"/>
              <a:gd name="connsiteX17" fmla="*/ 11699966 w 12192001"/>
              <a:gd name="connsiteY17" fmla="*/ 505028 h 4815840"/>
              <a:gd name="connsiteX18" fmla="*/ 11701545 w 12192001"/>
              <a:gd name="connsiteY18" fmla="*/ 499870 h 4815840"/>
              <a:gd name="connsiteX19" fmla="*/ 11705754 w 12192001"/>
              <a:gd name="connsiteY19" fmla="*/ 496410 h 4815840"/>
              <a:gd name="connsiteX20" fmla="*/ 11708721 w 12192001"/>
              <a:gd name="connsiteY20" fmla="*/ 495812 h 4815840"/>
              <a:gd name="connsiteX21" fmla="*/ 11708741 w 12192001"/>
              <a:gd name="connsiteY21" fmla="*/ 495660 h 4815840"/>
              <a:gd name="connsiteX22" fmla="*/ 11709413 w 12192001"/>
              <a:gd name="connsiteY22" fmla="*/ 495673 h 4815840"/>
              <a:gd name="connsiteX23" fmla="*/ 11709479 w 12192001"/>
              <a:gd name="connsiteY23" fmla="*/ 495660 h 4815840"/>
              <a:gd name="connsiteX24" fmla="*/ 11709559 w 12192001"/>
              <a:gd name="connsiteY24" fmla="*/ 495676 h 4815840"/>
              <a:gd name="connsiteX25" fmla="*/ 11720050 w 12192001"/>
              <a:gd name="connsiteY25" fmla="*/ 495886 h 4815840"/>
              <a:gd name="connsiteX26" fmla="*/ 11747391 w 12192001"/>
              <a:gd name="connsiteY26" fmla="*/ 498442 h 4815840"/>
              <a:gd name="connsiteX27" fmla="*/ 11747367 w 12192001"/>
              <a:gd name="connsiteY27" fmla="*/ 498774 h 4815840"/>
              <a:gd name="connsiteX28" fmla="*/ 11754798 w 12192001"/>
              <a:gd name="connsiteY28" fmla="*/ 500271 h 4815840"/>
              <a:gd name="connsiteX29" fmla="*/ 11769044 w 12192001"/>
              <a:gd name="connsiteY29" fmla="*/ 521721 h 4815840"/>
              <a:gd name="connsiteX30" fmla="*/ 11768384 w 12192001"/>
              <a:gd name="connsiteY30" fmla="*/ 524982 h 4815840"/>
              <a:gd name="connsiteX31" fmla="*/ 11767096 w 12192001"/>
              <a:gd name="connsiteY31" fmla="*/ 594002 h 4815840"/>
              <a:gd name="connsiteX32" fmla="*/ 11767372 w 12192001"/>
              <a:gd name="connsiteY32" fmla="*/ 595358 h 4815840"/>
              <a:gd name="connsiteX33" fmla="*/ 11767372 w 12192001"/>
              <a:gd name="connsiteY33" fmla="*/ 597171 h 4815840"/>
              <a:gd name="connsiteX34" fmla="*/ 11767372 w 12192001"/>
              <a:gd name="connsiteY34" fmla="*/ 611858 h 4815840"/>
              <a:gd name="connsiteX35" fmla="*/ 11767372 w 12192001"/>
              <a:gd name="connsiteY35" fmla="*/ 615325 h 4815840"/>
              <a:gd name="connsiteX36" fmla="*/ 11743950 w 12192001"/>
              <a:gd name="connsiteY36" fmla="*/ 639812 h 4815840"/>
              <a:gd name="connsiteX37" fmla="*/ 11507578 w 12192001"/>
              <a:gd name="connsiteY37" fmla="*/ 641481 h 4815840"/>
              <a:gd name="connsiteX38" fmla="*/ 11481927 w 12192001"/>
              <a:gd name="connsiteY38" fmla="*/ 615325 h 4815840"/>
              <a:gd name="connsiteX39" fmla="*/ 11481927 w 12192001"/>
              <a:gd name="connsiteY39" fmla="*/ 611858 h 4815840"/>
              <a:gd name="connsiteX40" fmla="*/ 11481927 w 12192001"/>
              <a:gd name="connsiteY40" fmla="*/ 609076 h 4815840"/>
              <a:gd name="connsiteX41" fmla="*/ 11481926 w 12192001"/>
              <a:gd name="connsiteY41" fmla="*/ 609076 h 4815840"/>
              <a:gd name="connsiteX42" fmla="*/ 11480356 w 12192001"/>
              <a:gd name="connsiteY42" fmla="*/ 524982 h 4815840"/>
              <a:gd name="connsiteX43" fmla="*/ 11479696 w 12192001"/>
              <a:gd name="connsiteY43" fmla="*/ 521721 h 4815840"/>
              <a:gd name="connsiteX44" fmla="*/ 11493943 w 12192001"/>
              <a:gd name="connsiteY44" fmla="*/ 500271 h 4815840"/>
              <a:gd name="connsiteX45" fmla="*/ 11501374 w 12192001"/>
              <a:gd name="connsiteY45" fmla="*/ 498774 h 4815840"/>
              <a:gd name="connsiteX46" fmla="*/ 11501350 w 12192001"/>
              <a:gd name="connsiteY46" fmla="*/ 498442 h 4815840"/>
              <a:gd name="connsiteX47" fmla="*/ 11528691 w 12192001"/>
              <a:gd name="connsiteY47" fmla="*/ 495886 h 4815840"/>
              <a:gd name="connsiteX48" fmla="*/ 11539182 w 12192001"/>
              <a:gd name="connsiteY48" fmla="*/ 495676 h 4815840"/>
              <a:gd name="connsiteX49" fmla="*/ 11539262 w 12192001"/>
              <a:gd name="connsiteY49" fmla="*/ 495660 h 4815840"/>
              <a:gd name="connsiteX50" fmla="*/ 11539328 w 12192001"/>
              <a:gd name="connsiteY50" fmla="*/ 495673 h 4815840"/>
              <a:gd name="connsiteX51" fmla="*/ 11540000 w 12192001"/>
              <a:gd name="connsiteY51" fmla="*/ 495660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61" fmla="*/ 0 w 12192001"/>
              <a:gd name="connsiteY6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76470 w 12192001"/>
              <a:gd name="connsiteY11" fmla="*/ 565030 h 4815840"/>
              <a:gd name="connsiteX12" fmla="*/ 11699534 w 12192001"/>
              <a:gd name="connsiteY12" fmla="*/ 523390 h 4815840"/>
              <a:gd name="connsiteX13" fmla="*/ 11699910 w 12192001"/>
              <a:gd name="connsiteY13" fmla="*/ 523368 h 4815840"/>
              <a:gd name="connsiteX14" fmla="*/ 11699910 w 12192001"/>
              <a:gd name="connsiteY14" fmla="*/ 505208 h 4815840"/>
              <a:gd name="connsiteX15" fmla="*/ 11699910 w 12192001"/>
              <a:gd name="connsiteY15" fmla="*/ 505028 h 4815840"/>
              <a:gd name="connsiteX16" fmla="*/ 11699966 w 12192001"/>
              <a:gd name="connsiteY16" fmla="*/ 505028 h 4815840"/>
              <a:gd name="connsiteX17" fmla="*/ 11701545 w 12192001"/>
              <a:gd name="connsiteY17" fmla="*/ 499870 h 4815840"/>
              <a:gd name="connsiteX18" fmla="*/ 11705754 w 12192001"/>
              <a:gd name="connsiteY18" fmla="*/ 496410 h 4815840"/>
              <a:gd name="connsiteX19" fmla="*/ 11708721 w 12192001"/>
              <a:gd name="connsiteY19" fmla="*/ 495812 h 4815840"/>
              <a:gd name="connsiteX20" fmla="*/ 11708741 w 12192001"/>
              <a:gd name="connsiteY20" fmla="*/ 495660 h 4815840"/>
              <a:gd name="connsiteX21" fmla="*/ 11709413 w 12192001"/>
              <a:gd name="connsiteY21" fmla="*/ 495673 h 4815840"/>
              <a:gd name="connsiteX22" fmla="*/ 11709479 w 12192001"/>
              <a:gd name="connsiteY22" fmla="*/ 495660 h 4815840"/>
              <a:gd name="connsiteX23" fmla="*/ 11709559 w 12192001"/>
              <a:gd name="connsiteY23" fmla="*/ 495676 h 4815840"/>
              <a:gd name="connsiteX24" fmla="*/ 11720050 w 12192001"/>
              <a:gd name="connsiteY24" fmla="*/ 495886 h 4815840"/>
              <a:gd name="connsiteX25" fmla="*/ 11747391 w 12192001"/>
              <a:gd name="connsiteY25" fmla="*/ 498442 h 4815840"/>
              <a:gd name="connsiteX26" fmla="*/ 11747367 w 12192001"/>
              <a:gd name="connsiteY26" fmla="*/ 498774 h 4815840"/>
              <a:gd name="connsiteX27" fmla="*/ 11754798 w 12192001"/>
              <a:gd name="connsiteY27" fmla="*/ 500271 h 4815840"/>
              <a:gd name="connsiteX28" fmla="*/ 11769044 w 12192001"/>
              <a:gd name="connsiteY28" fmla="*/ 521721 h 4815840"/>
              <a:gd name="connsiteX29" fmla="*/ 11768384 w 12192001"/>
              <a:gd name="connsiteY29" fmla="*/ 524982 h 4815840"/>
              <a:gd name="connsiteX30" fmla="*/ 11767096 w 12192001"/>
              <a:gd name="connsiteY30" fmla="*/ 594002 h 4815840"/>
              <a:gd name="connsiteX31" fmla="*/ 11767372 w 12192001"/>
              <a:gd name="connsiteY31" fmla="*/ 595358 h 4815840"/>
              <a:gd name="connsiteX32" fmla="*/ 11767372 w 12192001"/>
              <a:gd name="connsiteY32" fmla="*/ 597171 h 4815840"/>
              <a:gd name="connsiteX33" fmla="*/ 11767372 w 12192001"/>
              <a:gd name="connsiteY33" fmla="*/ 611858 h 4815840"/>
              <a:gd name="connsiteX34" fmla="*/ 11767372 w 12192001"/>
              <a:gd name="connsiteY34" fmla="*/ 615325 h 4815840"/>
              <a:gd name="connsiteX35" fmla="*/ 11743950 w 12192001"/>
              <a:gd name="connsiteY35" fmla="*/ 639812 h 4815840"/>
              <a:gd name="connsiteX36" fmla="*/ 11507578 w 12192001"/>
              <a:gd name="connsiteY36" fmla="*/ 641481 h 4815840"/>
              <a:gd name="connsiteX37" fmla="*/ 11481927 w 12192001"/>
              <a:gd name="connsiteY37" fmla="*/ 615325 h 4815840"/>
              <a:gd name="connsiteX38" fmla="*/ 11481927 w 12192001"/>
              <a:gd name="connsiteY38" fmla="*/ 611858 h 4815840"/>
              <a:gd name="connsiteX39" fmla="*/ 11481927 w 12192001"/>
              <a:gd name="connsiteY39" fmla="*/ 609076 h 4815840"/>
              <a:gd name="connsiteX40" fmla="*/ 11481926 w 12192001"/>
              <a:gd name="connsiteY40" fmla="*/ 609076 h 4815840"/>
              <a:gd name="connsiteX41" fmla="*/ 11480356 w 12192001"/>
              <a:gd name="connsiteY41" fmla="*/ 524982 h 4815840"/>
              <a:gd name="connsiteX42" fmla="*/ 11479696 w 12192001"/>
              <a:gd name="connsiteY42" fmla="*/ 521721 h 4815840"/>
              <a:gd name="connsiteX43" fmla="*/ 11493943 w 12192001"/>
              <a:gd name="connsiteY43" fmla="*/ 500271 h 4815840"/>
              <a:gd name="connsiteX44" fmla="*/ 11501374 w 12192001"/>
              <a:gd name="connsiteY44" fmla="*/ 498774 h 4815840"/>
              <a:gd name="connsiteX45" fmla="*/ 11501350 w 12192001"/>
              <a:gd name="connsiteY45" fmla="*/ 498442 h 4815840"/>
              <a:gd name="connsiteX46" fmla="*/ 11528691 w 12192001"/>
              <a:gd name="connsiteY46" fmla="*/ 495886 h 4815840"/>
              <a:gd name="connsiteX47" fmla="*/ 11539182 w 12192001"/>
              <a:gd name="connsiteY47" fmla="*/ 495676 h 4815840"/>
              <a:gd name="connsiteX48" fmla="*/ 11539262 w 12192001"/>
              <a:gd name="connsiteY48" fmla="*/ 495660 h 4815840"/>
              <a:gd name="connsiteX49" fmla="*/ 11539328 w 12192001"/>
              <a:gd name="connsiteY49" fmla="*/ 495673 h 4815840"/>
              <a:gd name="connsiteX50" fmla="*/ 11540000 w 12192001"/>
              <a:gd name="connsiteY50" fmla="*/ 495660 h 4815840"/>
              <a:gd name="connsiteX51" fmla="*/ 11624371 w 12192001"/>
              <a:gd name="connsiteY51" fmla="*/ 349989 h 4815840"/>
              <a:gd name="connsiteX52" fmla="*/ 11412281 w 12192001"/>
              <a:gd name="connsiteY52" fmla="*/ 571943 h 4815840"/>
              <a:gd name="connsiteX53" fmla="*/ 11624371 w 12192001"/>
              <a:gd name="connsiteY53" fmla="*/ 793897 h 4815840"/>
              <a:gd name="connsiteX54" fmla="*/ 11836460 w 12192001"/>
              <a:gd name="connsiteY54" fmla="*/ 571943 h 4815840"/>
              <a:gd name="connsiteX55" fmla="*/ 11624371 w 12192001"/>
              <a:gd name="connsiteY55" fmla="*/ 349989 h 4815840"/>
              <a:gd name="connsiteX56" fmla="*/ 0 w 12192001"/>
              <a:gd name="connsiteY56" fmla="*/ 0 h 4815840"/>
              <a:gd name="connsiteX57" fmla="*/ 12192001 w 12192001"/>
              <a:gd name="connsiteY57" fmla="*/ 0 h 4815840"/>
              <a:gd name="connsiteX58" fmla="*/ 12192001 w 12192001"/>
              <a:gd name="connsiteY58" fmla="*/ 4815840 h 4815840"/>
              <a:gd name="connsiteX59" fmla="*/ 0 w 12192001"/>
              <a:gd name="connsiteY59" fmla="*/ 4815840 h 4815840"/>
              <a:gd name="connsiteX60" fmla="*/ 0 w 12192001"/>
              <a:gd name="connsiteY6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09559 w 12192001"/>
              <a:gd name="connsiteY22" fmla="*/ 495676 h 4815840"/>
              <a:gd name="connsiteX23" fmla="*/ 11720050 w 12192001"/>
              <a:gd name="connsiteY23" fmla="*/ 495886 h 4815840"/>
              <a:gd name="connsiteX24" fmla="*/ 11747391 w 12192001"/>
              <a:gd name="connsiteY24" fmla="*/ 498442 h 4815840"/>
              <a:gd name="connsiteX25" fmla="*/ 11747367 w 12192001"/>
              <a:gd name="connsiteY25" fmla="*/ 498774 h 4815840"/>
              <a:gd name="connsiteX26" fmla="*/ 11754798 w 12192001"/>
              <a:gd name="connsiteY26" fmla="*/ 500271 h 4815840"/>
              <a:gd name="connsiteX27" fmla="*/ 11769044 w 12192001"/>
              <a:gd name="connsiteY27" fmla="*/ 521721 h 4815840"/>
              <a:gd name="connsiteX28" fmla="*/ 11768384 w 12192001"/>
              <a:gd name="connsiteY28" fmla="*/ 524982 h 4815840"/>
              <a:gd name="connsiteX29" fmla="*/ 11767096 w 12192001"/>
              <a:gd name="connsiteY29" fmla="*/ 594002 h 4815840"/>
              <a:gd name="connsiteX30" fmla="*/ 11767372 w 12192001"/>
              <a:gd name="connsiteY30" fmla="*/ 595358 h 4815840"/>
              <a:gd name="connsiteX31" fmla="*/ 11767372 w 12192001"/>
              <a:gd name="connsiteY31" fmla="*/ 597171 h 4815840"/>
              <a:gd name="connsiteX32" fmla="*/ 11767372 w 12192001"/>
              <a:gd name="connsiteY32" fmla="*/ 611858 h 4815840"/>
              <a:gd name="connsiteX33" fmla="*/ 11767372 w 12192001"/>
              <a:gd name="connsiteY33" fmla="*/ 615325 h 4815840"/>
              <a:gd name="connsiteX34" fmla="*/ 11743950 w 12192001"/>
              <a:gd name="connsiteY34" fmla="*/ 639812 h 4815840"/>
              <a:gd name="connsiteX35" fmla="*/ 11507578 w 12192001"/>
              <a:gd name="connsiteY35" fmla="*/ 641481 h 4815840"/>
              <a:gd name="connsiteX36" fmla="*/ 11481927 w 12192001"/>
              <a:gd name="connsiteY36" fmla="*/ 615325 h 4815840"/>
              <a:gd name="connsiteX37" fmla="*/ 11481927 w 12192001"/>
              <a:gd name="connsiteY37" fmla="*/ 611858 h 4815840"/>
              <a:gd name="connsiteX38" fmla="*/ 11481927 w 12192001"/>
              <a:gd name="connsiteY38" fmla="*/ 609076 h 4815840"/>
              <a:gd name="connsiteX39" fmla="*/ 11481926 w 12192001"/>
              <a:gd name="connsiteY39" fmla="*/ 609076 h 4815840"/>
              <a:gd name="connsiteX40" fmla="*/ 11480356 w 12192001"/>
              <a:gd name="connsiteY40" fmla="*/ 524982 h 4815840"/>
              <a:gd name="connsiteX41" fmla="*/ 11479696 w 12192001"/>
              <a:gd name="connsiteY41" fmla="*/ 521721 h 4815840"/>
              <a:gd name="connsiteX42" fmla="*/ 11493943 w 12192001"/>
              <a:gd name="connsiteY42" fmla="*/ 500271 h 4815840"/>
              <a:gd name="connsiteX43" fmla="*/ 11501374 w 12192001"/>
              <a:gd name="connsiteY43" fmla="*/ 498774 h 4815840"/>
              <a:gd name="connsiteX44" fmla="*/ 11501350 w 12192001"/>
              <a:gd name="connsiteY44" fmla="*/ 498442 h 4815840"/>
              <a:gd name="connsiteX45" fmla="*/ 11528691 w 12192001"/>
              <a:gd name="connsiteY45" fmla="*/ 495886 h 4815840"/>
              <a:gd name="connsiteX46" fmla="*/ 11539182 w 12192001"/>
              <a:gd name="connsiteY46" fmla="*/ 495676 h 4815840"/>
              <a:gd name="connsiteX47" fmla="*/ 11539262 w 12192001"/>
              <a:gd name="connsiteY47" fmla="*/ 495660 h 4815840"/>
              <a:gd name="connsiteX48" fmla="*/ 11539328 w 12192001"/>
              <a:gd name="connsiteY48" fmla="*/ 495673 h 4815840"/>
              <a:gd name="connsiteX49" fmla="*/ 11540000 w 12192001"/>
              <a:gd name="connsiteY49" fmla="*/ 495660 h 4815840"/>
              <a:gd name="connsiteX50" fmla="*/ 11624371 w 12192001"/>
              <a:gd name="connsiteY50" fmla="*/ 349989 h 4815840"/>
              <a:gd name="connsiteX51" fmla="*/ 11412281 w 12192001"/>
              <a:gd name="connsiteY51" fmla="*/ 571943 h 4815840"/>
              <a:gd name="connsiteX52" fmla="*/ 11624371 w 12192001"/>
              <a:gd name="connsiteY52" fmla="*/ 793897 h 4815840"/>
              <a:gd name="connsiteX53" fmla="*/ 11836460 w 12192001"/>
              <a:gd name="connsiteY53" fmla="*/ 571943 h 4815840"/>
              <a:gd name="connsiteX54" fmla="*/ 11624371 w 12192001"/>
              <a:gd name="connsiteY54" fmla="*/ 349989 h 4815840"/>
              <a:gd name="connsiteX55" fmla="*/ 0 w 12192001"/>
              <a:gd name="connsiteY55" fmla="*/ 0 h 4815840"/>
              <a:gd name="connsiteX56" fmla="*/ 12192001 w 12192001"/>
              <a:gd name="connsiteY56" fmla="*/ 0 h 4815840"/>
              <a:gd name="connsiteX57" fmla="*/ 12192001 w 12192001"/>
              <a:gd name="connsiteY57" fmla="*/ 4815840 h 4815840"/>
              <a:gd name="connsiteX58" fmla="*/ 0 w 12192001"/>
              <a:gd name="connsiteY58" fmla="*/ 4815840 h 4815840"/>
              <a:gd name="connsiteX59" fmla="*/ 0 w 12192001"/>
              <a:gd name="connsiteY5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20050 w 12192001"/>
              <a:gd name="connsiteY22" fmla="*/ 495886 h 4815840"/>
              <a:gd name="connsiteX23" fmla="*/ 11747391 w 12192001"/>
              <a:gd name="connsiteY23" fmla="*/ 498442 h 4815840"/>
              <a:gd name="connsiteX24" fmla="*/ 11747367 w 12192001"/>
              <a:gd name="connsiteY24" fmla="*/ 498774 h 4815840"/>
              <a:gd name="connsiteX25" fmla="*/ 11754798 w 12192001"/>
              <a:gd name="connsiteY25" fmla="*/ 500271 h 4815840"/>
              <a:gd name="connsiteX26" fmla="*/ 11769044 w 12192001"/>
              <a:gd name="connsiteY26" fmla="*/ 521721 h 4815840"/>
              <a:gd name="connsiteX27" fmla="*/ 11768384 w 12192001"/>
              <a:gd name="connsiteY27" fmla="*/ 524982 h 4815840"/>
              <a:gd name="connsiteX28" fmla="*/ 11767096 w 12192001"/>
              <a:gd name="connsiteY28" fmla="*/ 594002 h 4815840"/>
              <a:gd name="connsiteX29" fmla="*/ 11767372 w 12192001"/>
              <a:gd name="connsiteY29" fmla="*/ 595358 h 4815840"/>
              <a:gd name="connsiteX30" fmla="*/ 11767372 w 12192001"/>
              <a:gd name="connsiteY30" fmla="*/ 597171 h 4815840"/>
              <a:gd name="connsiteX31" fmla="*/ 11767372 w 12192001"/>
              <a:gd name="connsiteY31" fmla="*/ 611858 h 4815840"/>
              <a:gd name="connsiteX32" fmla="*/ 11767372 w 12192001"/>
              <a:gd name="connsiteY32" fmla="*/ 615325 h 4815840"/>
              <a:gd name="connsiteX33" fmla="*/ 11743950 w 12192001"/>
              <a:gd name="connsiteY33" fmla="*/ 639812 h 4815840"/>
              <a:gd name="connsiteX34" fmla="*/ 11507578 w 12192001"/>
              <a:gd name="connsiteY34" fmla="*/ 641481 h 4815840"/>
              <a:gd name="connsiteX35" fmla="*/ 11481927 w 12192001"/>
              <a:gd name="connsiteY35" fmla="*/ 615325 h 4815840"/>
              <a:gd name="connsiteX36" fmla="*/ 11481927 w 12192001"/>
              <a:gd name="connsiteY36" fmla="*/ 611858 h 4815840"/>
              <a:gd name="connsiteX37" fmla="*/ 11481927 w 12192001"/>
              <a:gd name="connsiteY37" fmla="*/ 609076 h 4815840"/>
              <a:gd name="connsiteX38" fmla="*/ 11481926 w 12192001"/>
              <a:gd name="connsiteY38" fmla="*/ 609076 h 4815840"/>
              <a:gd name="connsiteX39" fmla="*/ 11480356 w 12192001"/>
              <a:gd name="connsiteY39" fmla="*/ 524982 h 4815840"/>
              <a:gd name="connsiteX40" fmla="*/ 11479696 w 12192001"/>
              <a:gd name="connsiteY40" fmla="*/ 521721 h 4815840"/>
              <a:gd name="connsiteX41" fmla="*/ 11493943 w 12192001"/>
              <a:gd name="connsiteY41" fmla="*/ 500271 h 4815840"/>
              <a:gd name="connsiteX42" fmla="*/ 11501374 w 12192001"/>
              <a:gd name="connsiteY42" fmla="*/ 498774 h 4815840"/>
              <a:gd name="connsiteX43" fmla="*/ 11501350 w 12192001"/>
              <a:gd name="connsiteY43" fmla="*/ 498442 h 4815840"/>
              <a:gd name="connsiteX44" fmla="*/ 11528691 w 12192001"/>
              <a:gd name="connsiteY44" fmla="*/ 495886 h 4815840"/>
              <a:gd name="connsiteX45" fmla="*/ 11539182 w 12192001"/>
              <a:gd name="connsiteY45" fmla="*/ 495676 h 4815840"/>
              <a:gd name="connsiteX46" fmla="*/ 11539262 w 12192001"/>
              <a:gd name="connsiteY46" fmla="*/ 495660 h 4815840"/>
              <a:gd name="connsiteX47" fmla="*/ 11539328 w 12192001"/>
              <a:gd name="connsiteY47" fmla="*/ 495673 h 4815840"/>
              <a:gd name="connsiteX48" fmla="*/ 11540000 w 12192001"/>
              <a:gd name="connsiteY48" fmla="*/ 495660 h 4815840"/>
              <a:gd name="connsiteX49" fmla="*/ 11624371 w 12192001"/>
              <a:gd name="connsiteY49" fmla="*/ 349989 h 4815840"/>
              <a:gd name="connsiteX50" fmla="*/ 11412281 w 12192001"/>
              <a:gd name="connsiteY50" fmla="*/ 571943 h 4815840"/>
              <a:gd name="connsiteX51" fmla="*/ 11624371 w 12192001"/>
              <a:gd name="connsiteY51" fmla="*/ 793897 h 4815840"/>
              <a:gd name="connsiteX52" fmla="*/ 11836460 w 12192001"/>
              <a:gd name="connsiteY52" fmla="*/ 571943 h 4815840"/>
              <a:gd name="connsiteX53" fmla="*/ 11624371 w 12192001"/>
              <a:gd name="connsiteY53" fmla="*/ 349989 h 4815840"/>
              <a:gd name="connsiteX54" fmla="*/ 0 w 12192001"/>
              <a:gd name="connsiteY54" fmla="*/ 0 h 4815840"/>
              <a:gd name="connsiteX55" fmla="*/ 12192001 w 12192001"/>
              <a:gd name="connsiteY55" fmla="*/ 0 h 4815840"/>
              <a:gd name="connsiteX56" fmla="*/ 12192001 w 12192001"/>
              <a:gd name="connsiteY56" fmla="*/ 4815840 h 4815840"/>
              <a:gd name="connsiteX57" fmla="*/ 0 w 12192001"/>
              <a:gd name="connsiteY57" fmla="*/ 4815840 h 4815840"/>
              <a:gd name="connsiteX58" fmla="*/ 0 w 12192001"/>
              <a:gd name="connsiteY5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8384 w 12192001"/>
              <a:gd name="connsiteY26" fmla="*/ 524982 h 4815840"/>
              <a:gd name="connsiteX27" fmla="*/ 11767096 w 12192001"/>
              <a:gd name="connsiteY27" fmla="*/ 594002 h 4815840"/>
              <a:gd name="connsiteX28" fmla="*/ 11767372 w 12192001"/>
              <a:gd name="connsiteY28" fmla="*/ 595358 h 4815840"/>
              <a:gd name="connsiteX29" fmla="*/ 11767372 w 12192001"/>
              <a:gd name="connsiteY29" fmla="*/ 597171 h 4815840"/>
              <a:gd name="connsiteX30" fmla="*/ 11767372 w 12192001"/>
              <a:gd name="connsiteY30" fmla="*/ 611858 h 4815840"/>
              <a:gd name="connsiteX31" fmla="*/ 11767372 w 12192001"/>
              <a:gd name="connsiteY31" fmla="*/ 615325 h 4815840"/>
              <a:gd name="connsiteX32" fmla="*/ 11743950 w 12192001"/>
              <a:gd name="connsiteY32" fmla="*/ 639812 h 4815840"/>
              <a:gd name="connsiteX33" fmla="*/ 11507578 w 12192001"/>
              <a:gd name="connsiteY33" fmla="*/ 641481 h 4815840"/>
              <a:gd name="connsiteX34" fmla="*/ 11481927 w 12192001"/>
              <a:gd name="connsiteY34" fmla="*/ 615325 h 4815840"/>
              <a:gd name="connsiteX35" fmla="*/ 11481927 w 12192001"/>
              <a:gd name="connsiteY35" fmla="*/ 611858 h 4815840"/>
              <a:gd name="connsiteX36" fmla="*/ 11481927 w 12192001"/>
              <a:gd name="connsiteY36" fmla="*/ 609076 h 4815840"/>
              <a:gd name="connsiteX37" fmla="*/ 11481926 w 12192001"/>
              <a:gd name="connsiteY37" fmla="*/ 609076 h 4815840"/>
              <a:gd name="connsiteX38" fmla="*/ 11480356 w 12192001"/>
              <a:gd name="connsiteY38" fmla="*/ 524982 h 4815840"/>
              <a:gd name="connsiteX39" fmla="*/ 11479696 w 12192001"/>
              <a:gd name="connsiteY39" fmla="*/ 521721 h 4815840"/>
              <a:gd name="connsiteX40" fmla="*/ 11493943 w 12192001"/>
              <a:gd name="connsiteY40" fmla="*/ 500271 h 4815840"/>
              <a:gd name="connsiteX41" fmla="*/ 11501374 w 12192001"/>
              <a:gd name="connsiteY41" fmla="*/ 498774 h 4815840"/>
              <a:gd name="connsiteX42" fmla="*/ 11501350 w 12192001"/>
              <a:gd name="connsiteY42" fmla="*/ 498442 h 4815840"/>
              <a:gd name="connsiteX43" fmla="*/ 11528691 w 12192001"/>
              <a:gd name="connsiteY43" fmla="*/ 495886 h 4815840"/>
              <a:gd name="connsiteX44" fmla="*/ 11539182 w 12192001"/>
              <a:gd name="connsiteY44" fmla="*/ 495676 h 4815840"/>
              <a:gd name="connsiteX45" fmla="*/ 11539262 w 12192001"/>
              <a:gd name="connsiteY45" fmla="*/ 495660 h 4815840"/>
              <a:gd name="connsiteX46" fmla="*/ 11539328 w 12192001"/>
              <a:gd name="connsiteY46" fmla="*/ 495673 h 4815840"/>
              <a:gd name="connsiteX47" fmla="*/ 11540000 w 12192001"/>
              <a:gd name="connsiteY47" fmla="*/ 495660 h 4815840"/>
              <a:gd name="connsiteX48" fmla="*/ 11624371 w 12192001"/>
              <a:gd name="connsiteY48" fmla="*/ 349989 h 4815840"/>
              <a:gd name="connsiteX49" fmla="*/ 11412281 w 12192001"/>
              <a:gd name="connsiteY49" fmla="*/ 571943 h 4815840"/>
              <a:gd name="connsiteX50" fmla="*/ 11624371 w 12192001"/>
              <a:gd name="connsiteY50" fmla="*/ 793897 h 4815840"/>
              <a:gd name="connsiteX51" fmla="*/ 11836460 w 12192001"/>
              <a:gd name="connsiteY51" fmla="*/ 571943 h 4815840"/>
              <a:gd name="connsiteX52" fmla="*/ 11624371 w 12192001"/>
              <a:gd name="connsiteY52" fmla="*/ 349989 h 4815840"/>
              <a:gd name="connsiteX53" fmla="*/ 0 w 12192001"/>
              <a:gd name="connsiteY53" fmla="*/ 0 h 4815840"/>
              <a:gd name="connsiteX54" fmla="*/ 12192001 w 12192001"/>
              <a:gd name="connsiteY54" fmla="*/ 0 h 4815840"/>
              <a:gd name="connsiteX55" fmla="*/ 12192001 w 12192001"/>
              <a:gd name="connsiteY55" fmla="*/ 4815840 h 4815840"/>
              <a:gd name="connsiteX56" fmla="*/ 0 w 12192001"/>
              <a:gd name="connsiteY56" fmla="*/ 4815840 h 4815840"/>
              <a:gd name="connsiteX57" fmla="*/ 0 w 12192001"/>
              <a:gd name="connsiteY5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7096 w 12192001"/>
              <a:gd name="connsiteY26" fmla="*/ 594002 h 4815840"/>
              <a:gd name="connsiteX27" fmla="*/ 11767372 w 12192001"/>
              <a:gd name="connsiteY27" fmla="*/ 595358 h 4815840"/>
              <a:gd name="connsiteX28" fmla="*/ 11767372 w 12192001"/>
              <a:gd name="connsiteY28" fmla="*/ 597171 h 4815840"/>
              <a:gd name="connsiteX29" fmla="*/ 11767372 w 12192001"/>
              <a:gd name="connsiteY29" fmla="*/ 611858 h 4815840"/>
              <a:gd name="connsiteX30" fmla="*/ 11767372 w 12192001"/>
              <a:gd name="connsiteY30" fmla="*/ 615325 h 4815840"/>
              <a:gd name="connsiteX31" fmla="*/ 11743950 w 12192001"/>
              <a:gd name="connsiteY31" fmla="*/ 639812 h 4815840"/>
              <a:gd name="connsiteX32" fmla="*/ 11507578 w 12192001"/>
              <a:gd name="connsiteY32" fmla="*/ 641481 h 4815840"/>
              <a:gd name="connsiteX33" fmla="*/ 11481927 w 12192001"/>
              <a:gd name="connsiteY33" fmla="*/ 615325 h 4815840"/>
              <a:gd name="connsiteX34" fmla="*/ 11481927 w 12192001"/>
              <a:gd name="connsiteY34" fmla="*/ 611858 h 4815840"/>
              <a:gd name="connsiteX35" fmla="*/ 11481927 w 12192001"/>
              <a:gd name="connsiteY35" fmla="*/ 609076 h 4815840"/>
              <a:gd name="connsiteX36" fmla="*/ 11481926 w 12192001"/>
              <a:gd name="connsiteY36" fmla="*/ 609076 h 4815840"/>
              <a:gd name="connsiteX37" fmla="*/ 11480356 w 12192001"/>
              <a:gd name="connsiteY37" fmla="*/ 524982 h 4815840"/>
              <a:gd name="connsiteX38" fmla="*/ 11479696 w 12192001"/>
              <a:gd name="connsiteY38" fmla="*/ 521721 h 4815840"/>
              <a:gd name="connsiteX39" fmla="*/ 11493943 w 12192001"/>
              <a:gd name="connsiteY39" fmla="*/ 500271 h 4815840"/>
              <a:gd name="connsiteX40" fmla="*/ 11501374 w 12192001"/>
              <a:gd name="connsiteY40" fmla="*/ 498774 h 4815840"/>
              <a:gd name="connsiteX41" fmla="*/ 11501350 w 12192001"/>
              <a:gd name="connsiteY41" fmla="*/ 498442 h 4815840"/>
              <a:gd name="connsiteX42" fmla="*/ 11528691 w 12192001"/>
              <a:gd name="connsiteY42" fmla="*/ 495886 h 4815840"/>
              <a:gd name="connsiteX43" fmla="*/ 11539182 w 12192001"/>
              <a:gd name="connsiteY43" fmla="*/ 495676 h 4815840"/>
              <a:gd name="connsiteX44" fmla="*/ 11539262 w 12192001"/>
              <a:gd name="connsiteY44" fmla="*/ 495660 h 4815840"/>
              <a:gd name="connsiteX45" fmla="*/ 11539328 w 12192001"/>
              <a:gd name="connsiteY45" fmla="*/ 495673 h 4815840"/>
              <a:gd name="connsiteX46" fmla="*/ 11540000 w 12192001"/>
              <a:gd name="connsiteY46" fmla="*/ 495660 h 4815840"/>
              <a:gd name="connsiteX47" fmla="*/ 11624371 w 12192001"/>
              <a:gd name="connsiteY47" fmla="*/ 349989 h 4815840"/>
              <a:gd name="connsiteX48" fmla="*/ 11412281 w 12192001"/>
              <a:gd name="connsiteY48" fmla="*/ 571943 h 4815840"/>
              <a:gd name="connsiteX49" fmla="*/ 11624371 w 12192001"/>
              <a:gd name="connsiteY49" fmla="*/ 793897 h 4815840"/>
              <a:gd name="connsiteX50" fmla="*/ 11836460 w 12192001"/>
              <a:gd name="connsiteY50" fmla="*/ 571943 h 4815840"/>
              <a:gd name="connsiteX51" fmla="*/ 11624371 w 12192001"/>
              <a:gd name="connsiteY51" fmla="*/ 349989 h 4815840"/>
              <a:gd name="connsiteX52" fmla="*/ 0 w 12192001"/>
              <a:gd name="connsiteY52" fmla="*/ 0 h 4815840"/>
              <a:gd name="connsiteX53" fmla="*/ 12192001 w 12192001"/>
              <a:gd name="connsiteY53" fmla="*/ 0 h 4815840"/>
              <a:gd name="connsiteX54" fmla="*/ 12192001 w 12192001"/>
              <a:gd name="connsiteY54" fmla="*/ 4815840 h 4815840"/>
              <a:gd name="connsiteX55" fmla="*/ 0 w 12192001"/>
              <a:gd name="connsiteY55" fmla="*/ 4815840 h 4815840"/>
              <a:gd name="connsiteX56" fmla="*/ 0 w 12192001"/>
              <a:gd name="connsiteY5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7096 w 12192001"/>
              <a:gd name="connsiteY25" fmla="*/ 594002 h 4815840"/>
              <a:gd name="connsiteX26" fmla="*/ 11767372 w 12192001"/>
              <a:gd name="connsiteY26" fmla="*/ 595358 h 4815840"/>
              <a:gd name="connsiteX27" fmla="*/ 11767372 w 12192001"/>
              <a:gd name="connsiteY27" fmla="*/ 597171 h 4815840"/>
              <a:gd name="connsiteX28" fmla="*/ 11767372 w 12192001"/>
              <a:gd name="connsiteY28" fmla="*/ 611858 h 4815840"/>
              <a:gd name="connsiteX29" fmla="*/ 11767372 w 12192001"/>
              <a:gd name="connsiteY29" fmla="*/ 615325 h 4815840"/>
              <a:gd name="connsiteX30" fmla="*/ 11743950 w 12192001"/>
              <a:gd name="connsiteY30" fmla="*/ 639812 h 4815840"/>
              <a:gd name="connsiteX31" fmla="*/ 11507578 w 12192001"/>
              <a:gd name="connsiteY31" fmla="*/ 641481 h 4815840"/>
              <a:gd name="connsiteX32" fmla="*/ 11481927 w 12192001"/>
              <a:gd name="connsiteY32" fmla="*/ 615325 h 4815840"/>
              <a:gd name="connsiteX33" fmla="*/ 11481927 w 12192001"/>
              <a:gd name="connsiteY33" fmla="*/ 611858 h 4815840"/>
              <a:gd name="connsiteX34" fmla="*/ 11481927 w 12192001"/>
              <a:gd name="connsiteY34" fmla="*/ 609076 h 4815840"/>
              <a:gd name="connsiteX35" fmla="*/ 11481926 w 12192001"/>
              <a:gd name="connsiteY35" fmla="*/ 609076 h 4815840"/>
              <a:gd name="connsiteX36" fmla="*/ 11480356 w 12192001"/>
              <a:gd name="connsiteY36" fmla="*/ 524982 h 4815840"/>
              <a:gd name="connsiteX37" fmla="*/ 11479696 w 12192001"/>
              <a:gd name="connsiteY37" fmla="*/ 521721 h 4815840"/>
              <a:gd name="connsiteX38" fmla="*/ 11493943 w 12192001"/>
              <a:gd name="connsiteY38" fmla="*/ 500271 h 4815840"/>
              <a:gd name="connsiteX39" fmla="*/ 11501374 w 12192001"/>
              <a:gd name="connsiteY39" fmla="*/ 498774 h 4815840"/>
              <a:gd name="connsiteX40" fmla="*/ 11501350 w 12192001"/>
              <a:gd name="connsiteY40" fmla="*/ 498442 h 4815840"/>
              <a:gd name="connsiteX41" fmla="*/ 11528691 w 12192001"/>
              <a:gd name="connsiteY41" fmla="*/ 495886 h 4815840"/>
              <a:gd name="connsiteX42" fmla="*/ 11539182 w 12192001"/>
              <a:gd name="connsiteY42" fmla="*/ 495676 h 4815840"/>
              <a:gd name="connsiteX43" fmla="*/ 11539262 w 12192001"/>
              <a:gd name="connsiteY43" fmla="*/ 495660 h 4815840"/>
              <a:gd name="connsiteX44" fmla="*/ 11539328 w 12192001"/>
              <a:gd name="connsiteY44" fmla="*/ 495673 h 4815840"/>
              <a:gd name="connsiteX45" fmla="*/ 11540000 w 12192001"/>
              <a:gd name="connsiteY45" fmla="*/ 495660 h 4815840"/>
              <a:gd name="connsiteX46" fmla="*/ 11624371 w 12192001"/>
              <a:gd name="connsiteY46" fmla="*/ 349989 h 4815840"/>
              <a:gd name="connsiteX47" fmla="*/ 11412281 w 12192001"/>
              <a:gd name="connsiteY47" fmla="*/ 571943 h 4815840"/>
              <a:gd name="connsiteX48" fmla="*/ 11624371 w 12192001"/>
              <a:gd name="connsiteY48" fmla="*/ 793897 h 4815840"/>
              <a:gd name="connsiteX49" fmla="*/ 11836460 w 12192001"/>
              <a:gd name="connsiteY49" fmla="*/ 571943 h 4815840"/>
              <a:gd name="connsiteX50" fmla="*/ 11624371 w 12192001"/>
              <a:gd name="connsiteY50" fmla="*/ 349989 h 4815840"/>
              <a:gd name="connsiteX51" fmla="*/ 0 w 12192001"/>
              <a:gd name="connsiteY51" fmla="*/ 0 h 4815840"/>
              <a:gd name="connsiteX52" fmla="*/ 12192001 w 12192001"/>
              <a:gd name="connsiteY52" fmla="*/ 0 h 4815840"/>
              <a:gd name="connsiteX53" fmla="*/ 12192001 w 12192001"/>
              <a:gd name="connsiteY53" fmla="*/ 4815840 h 4815840"/>
              <a:gd name="connsiteX54" fmla="*/ 0 w 12192001"/>
              <a:gd name="connsiteY54" fmla="*/ 4815840 h 4815840"/>
              <a:gd name="connsiteX55" fmla="*/ 0 w 12192001"/>
              <a:gd name="connsiteY5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67096 w 12192001"/>
              <a:gd name="connsiteY24" fmla="*/ 594002 h 4815840"/>
              <a:gd name="connsiteX25" fmla="*/ 11767372 w 12192001"/>
              <a:gd name="connsiteY25" fmla="*/ 595358 h 4815840"/>
              <a:gd name="connsiteX26" fmla="*/ 11767372 w 12192001"/>
              <a:gd name="connsiteY26" fmla="*/ 597171 h 4815840"/>
              <a:gd name="connsiteX27" fmla="*/ 11767372 w 12192001"/>
              <a:gd name="connsiteY27" fmla="*/ 611858 h 4815840"/>
              <a:gd name="connsiteX28" fmla="*/ 11767372 w 12192001"/>
              <a:gd name="connsiteY28" fmla="*/ 615325 h 4815840"/>
              <a:gd name="connsiteX29" fmla="*/ 11743950 w 12192001"/>
              <a:gd name="connsiteY29" fmla="*/ 639812 h 4815840"/>
              <a:gd name="connsiteX30" fmla="*/ 11507578 w 12192001"/>
              <a:gd name="connsiteY30" fmla="*/ 641481 h 4815840"/>
              <a:gd name="connsiteX31" fmla="*/ 11481927 w 12192001"/>
              <a:gd name="connsiteY31" fmla="*/ 615325 h 4815840"/>
              <a:gd name="connsiteX32" fmla="*/ 11481927 w 12192001"/>
              <a:gd name="connsiteY32" fmla="*/ 611858 h 4815840"/>
              <a:gd name="connsiteX33" fmla="*/ 11481927 w 12192001"/>
              <a:gd name="connsiteY33" fmla="*/ 609076 h 4815840"/>
              <a:gd name="connsiteX34" fmla="*/ 11481926 w 12192001"/>
              <a:gd name="connsiteY34" fmla="*/ 609076 h 4815840"/>
              <a:gd name="connsiteX35" fmla="*/ 11480356 w 12192001"/>
              <a:gd name="connsiteY35" fmla="*/ 524982 h 4815840"/>
              <a:gd name="connsiteX36" fmla="*/ 11479696 w 12192001"/>
              <a:gd name="connsiteY36" fmla="*/ 521721 h 4815840"/>
              <a:gd name="connsiteX37" fmla="*/ 11493943 w 12192001"/>
              <a:gd name="connsiteY37" fmla="*/ 500271 h 4815840"/>
              <a:gd name="connsiteX38" fmla="*/ 11501374 w 12192001"/>
              <a:gd name="connsiteY38" fmla="*/ 498774 h 4815840"/>
              <a:gd name="connsiteX39" fmla="*/ 11501350 w 12192001"/>
              <a:gd name="connsiteY39" fmla="*/ 498442 h 4815840"/>
              <a:gd name="connsiteX40" fmla="*/ 11528691 w 12192001"/>
              <a:gd name="connsiteY40" fmla="*/ 495886 h 4815840"/>
              <a:gd name="connsiteX41" fmla="*/ 11539182 w 12192001"/>
              <a:gd name="connsiteY41" fmla="*/ 495676 h 4815840"/>
              <a:gd name="connsiteX42" fmla="*/ 11539262 w 12192001"/>
              <a:gd name="connsiteY42" fmla="*/ 495660 h 4815840"/>
              <a:gd name="connsiteX43" fmla="*/ 11539328 w 12192001"/>
              <a:gd name="connsiteY43" fmla="*/ 495673 h 4815840"/>
              <a:gd name="connsiteX44" fmla="*/ 11540000 w 12192001"/>
              <a:gd name="connsiteY44" fmla="*/ 495660 h 4815840"/>
              <a:gd name="connsiteX45" fmla="*/ 11624371 w 12192001"/>
              <a:gd name="connsiteY45" fmla="*/ 349989 h 4815840"/>
              <a:gd name="connsiteX46" fmla="*/ 11412281 w 12192001"/>
              <a:gd name="connsiteY46" fmla="*/ 571943 h 4815840"/>
              <a:gd name="connsiteX47" fmla="*/ 11624371 w 12192001"/>
              <a:gd name="connsiteY47" fmla="*/ 793897 h 4815840"/>
              <a:gd name="connsiteX48" fmla="*/ 11836460 w 12192001"/>
              <a:gd name="connsiteY48" fmla="*/ 571943 h 4815840"/>
              <a:gd name="connsiteX49" fmla="*/ 11624371 w 12192001"/>
              <a:gd name="connsiteY49" fmla="*/ 349989 h 4815840"/>
              <a:gd name="connsiteX50" fmla="*/ 0 w 12192001"/>
              <a:gd name="connsiteY50" fmla="*/ 0 h 4815840"/>
              <a:gd name="connsiteX51" fmla="*/ 12192001 w 12192001"/>
              <a:gd name="connsiteY51" fmla="*/ 0 h 4815840"/>
              <a:gd name="connsiteX52" fmla="*/ 12192001 w 12192001"/>
              <a:gd name="connsiteY52" fmla="*/ 4815840 h 4815840"/>
              <a:gd name="connsiteX53" fmla="*/ 0 w 12192001"/>
              <a:gd name="connsiteY53" fmla="*/ 4815840 h 4815840"/>
              <a:gd name="connsiteX54" fmla="*/ 0 w 12192001"/>
              <a:gd name="connsiteY5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67096 w 12192001"/>
              <a:gd name="connsiteY23" fmla="*/ 594002 h 4815840"/>
              <a:gd name="connsiteX24" fmla="*/ 11767372 w 12192001"/>
              <a:gd name="connsiteY24" fmla="*/ 595358 h 4815840"/>
              <a:gd name="connsiteX25" fmla="*/ 11767372 w 12192001"/>
              <a:gd name="connsiteY25" fmla="*/ 597171 h 4815840"/>
              <a:gd name="connsiteX26" fmla="*/ 11767372 w 12192001"/>
              <a:gd name="connsiteY26" fmla="*/ 611858 h 4815840"/>
              <a:gd name="connsiteX27" fmla="*/ 11767372 w 12192001"/>
              <a:gd name="connsiteY27" fmla="*/ 615325 h 4815840"/>
              <a:gd name="connsiteX28" fmla="*/ 11743950 w 12192001"/>
              <a:gd name="connsiteY28" fmla="*/ 639812 h 4815840"/>
              <a:gd name="connsiteX29" fmla="*/ 11507578 w 12192001"/>
              <a:gd name="connsiteY29" fmla="*/ 641481 h 4815840"/>
              <a:gd name="connsiteX30" fmla="*/ 11481927 w 12192001"/>
              <a:gd name="connsiteY30" fmla="*/ 615325 h 4815840"/>
              <a:gd name="connsiteX31" fmla="*/ 11481927 w 12192001"/>
              <a:gd name="connsiteY31" fmla="*/ 611858 h 4815840"/>
              <a:gd name="connsiteX32" fmla="*/ 11481927 w 12192001"/>
              <a:gd name="connsiteY32" fmla="*/ 609076 h 4815840"/>
              <a:gd name="connsiteX33" fmla="*/ 11481926 w 12192001"/>
              <a:gd name="connsiteY33" fmla="*/ 609076 h 4815840"/>
              <a:gd name="connsiteX34" fmla="*/ 11480356 w 12192001"/>
              <a:gd name="connsiteY34" fmla="*/ 524982 h 4815840"/>
              <a:gd name="connsiteX35" fmla="*/ 11479696 w 12192001"/>
              <a:gd name="connsiteY35" fmla="*/ 521721 h 4815840"/>
              <a:gd name="connsiteX36" fmla="*/ 11493943 w 12192001"/>
              <a:gd name="connsiteY36" fmla="*/ 500271 h 4815840"/>
              <a:gd name="connsiteX37" fmla="*/ 11501374 w 12192001"/>
              <a:gd name="connsiteY37" fmla="*/ 498774 h 4815840"/>
              <a:gd name="connsiteX38" fmla="*/ 11501350 w 12192001"/>
              <a:gd name="connsiteY38" fmla="*/ 498442 h 4815840"/>
              <a:gd name="connsiteX39" fmla="*/ 11528691 w 12192001"/>
              <a:gd name="connsiteY39" fmla="*/ 495886 h 4815840"/>
              <a:gd name="connsiteX40" fmla="*/ 11539182 w 12192001"/>
              <a:gd name="connsiteY40" fmla="*/ 495676 h 4815840"/>
              <a:gd name="connsiteX41" fmla="*/ 11539262 w 12192001"/>
              <a:gd name="connsiteY41" fmla="*/ 495660 h 4815840"/>
              <a:gd name="connsiteX42" fmla="*/ 11539328 w 12192001"/>
              <a:gd name="connsiteY42" fmla="*/ 495673 h 4815840"/>
              <a:gd name="connsiteX43" fmla="*/ 11540000 w 12192001"/>
              <a:gd name="connsiteY43" fmla="*/ 495660 h 4815840"/>
              <a:gd name="connsiteX44" fmla="*/ 11624371 w 12192001"/>
              <a:gd name="connsiteY44" fmla="*/ 349989 h 4815840"/>
              <a:gd name="connsiteX45" fmla="*/ 11412281 w 12192001"/>
              <a:gd name="connsiteY45" fmla="*/ 571943 h 4815840"/>
              <a:gd name="connsiteX46" fmla="*/ 11624371 w 12192001"/>
              <a:gd name="connsiteY46" fmla="*/ 793897 h 4815840"/>
              <a:gd name="connsiteX47" fmla="*/ 11836460 w 12192001"/>
              <a:gd name="connsiteY47" fmla="*/ 571943 h 4815840"/>
              <a:gd name="connsiteX48" fmla="*/ 11624371 w 12192001"/>
              <a:gd name="connsiteY48" fmla="*/ 349989 h 4815840"/>
              <a:gd name="connsiteX49" fmla="*/ 0 w 12192001"/>
              <a:gd name="connsiteY49" fmla="*/ 0 h 4815840"/>
              <a:gd name="connsiteX50" fmla="*/ 12192001 w 12192001"/>
              <a:gd name="connsiteY50" fmla="*/ 0 h 4815840"/>
              <a:gd name="connsiteX51" fmla="*/ 12192001 w 12192001"/>
              <a:gd name="connsiteY51" fmla="*/ 4815840 h 4815840"/>
              <a:gd name="connsiteX52" fmla="*/ 0 w 12192001"/>
              <a:gd name="connsiteY52" fmla="*/ 4815840 h 4815840"/>
              <a:gd name="connsiteX53" fmla="*/ 0 w 12192001"/>
              <a:gd name="connsiteY5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47391 w 12192001"/>
              <a:gd name="connsiteY21" fmla="*/ 498442 h 4815840"/>
              <a:gd name="connsiteX22" fmla="*/ 11767096 w 12192001"/>
              <a:gd name="connsiteY22" fmla="*/ 594002 h 4815840"/>
              <a:gd name="connsiteX23" fmla="*/ 11767372 w 12192001"/>
              <a:gd name="connsiteY23" fmla="*/ 595358 h 4815840"/>
              <a:gd name="connsiteX24" fmla="*/ 11767372 w 12192001"/>
              <a:gd name="connsiteY24" fmla="*/ 597171 h 4815840"/>
              <a:gd name="connsiteX25" fmla="*/ 11767372 w 12192001"/>
              <a:gd name="connsiteY25" fmla="*/ 611858 h 4815840"/>
              <a:gd name="connsiteX26" fmla="*/ 11767372 w 12192001"/>
              <a:gd name="connsiteY26" fmla="*/ 615325 h 4815840"/>
              <a:gd name="connsiteX27" fmla="*/ 11743950 w 12192001"/>
              <a:gd name="connsiteY27" fmla="*/ 639812 h 4815840"/>
              <a:gd name="connsiteX28" fmla="*/ 11507578 w 12192001"/>
              <a:gd name="connsiteY28" fmla="*/ 641481 h 4815840"/>
              <a:gd name="connsiteX29" fmla="*/ 11481927 w 12192001"/>
              <a:gd name="connsiteY29" fmla="*/ 615325 h 4815840"/>
              <a:gd name="connsiteX30" fmla="*/ 11481927 w 12192001"/>
              <a:gd name="connsiteY30" fmla="*/ 611858 h 4815840"/>
              <a:gd name="connsiteX31" fmla="*/ 11481927 w 12192001"/>
              <a:gd name="connsiteY31" fmla="*/ 609076 h 4815840"/>
              <a:gd name="connsiteX32" fmla="*/ 11481926 w 12192001"/>
              <a:gd name="connsiteY32" fmla="*/ 609076 h 4815840"/>
              <a:gd name="connsiteX33" fmla="*/ 11480356 w 12192001"/>
              <a:gd name="connsiteY33" fmla="*/ 524982 h 4815840"/>
              <a:gd name="connsiteX34" fmla="*/ 11479696 w 12192001"/>
              <a:gd name="connsiteY34" fmla="*/ 521721 h 4815840"/>
              <a:gd name="connsiteX35" fmla="*/ 11493943 w 12192001"/>
              <a:gd name="connsiteY35" fmla="*/ 500271 h 4815840"/>
              <a:gd name="connsiteX36" fmla="*/ 11501374 w 12192001"/>
              <a:gd name="connsiteY36" fmla="*/ 498774 h 4815840"/>
              <a:gd name="connsiteX37" fmla="*/ 11501350 w 12192001"/>
              <a:gd name="connsiteY37" fmla="*/ 498442 h 4815840"/>
              <a:gd name="connsiteX38" fmla="*/ 11528691 w 12192001"/>
              <a:gd name="connsiteY38" fmla="*/ 495886 h 4815840"/>
              <a:gd name="connsiteX39" fmla="*/ 11539182 w 12192001"/>
              <a:gd name="connsiteY39" fmla="*/ 495676 h 4815840"/>
              <a:gd name="connsiteX40" fmla="*/ 11539262 w 12192001"/>
              <a:gd name="connsiteY40" fmla="*/ 495660 h 4815840"/>
              <a:gd name="connsiteX41" fmla="*/ 11539328 w 12192001"/>
              <a:gd name="connsiteY41" fmla="*/ 495673 h 4815840"/>
              <a:gd name="connsiteX42" fmla="*/ 11540000 w 12192001"/>
              <a:gd name="connsiteY42" fmla="*/ 495660 h 4815840"/>
              <a:gd name="connsiteX43" fmla="*/ 11624371 w 12192001"/>
              <a:gd name="connsiteY43" fmla="*/ 349989 h 4815840"/>
              <a:gd name="connsiteX44" fmla="*/ 11412281 w 12192001"/>
              <a:gd name="connsiteY44" fmla="*/ 571943 h 4815840"/>
              <a:gd name="connsiteX45" fmla="*/ 11624371 w 12192001"/>
              <a:gd name="connsiteY45" fmla="*/ 793897 h 4815840"/>
              <a:gd name="connsiteX46" fmla="*/ 11836460 w 12192001"/>
              <a:gd name="connsiteY46" fmla="*/ 571943 h 4815840"/>
              <a:gd name="connsiteX47" fmla="*/ 11624371 w 12192001"/>
              <a:gd name="connsiteY47" fmla="*/ 349989 h 4815840"/>
              <a:gd name="connsiteX48" fmla="*/ 0 w 12192001"/>
              <a:gd name="connsiteY48" fmla="*/ 0 h 4815840"/>
              <a:gd name="connsiteX49" fmla="*/ 12192001 w 12192001"/>
              <a:gd name="connsiteY49" fmla="*/ 0 h 4815840"/>
              <a:gd name="connsiteX50" fmla="*/ 12192001 w 12192001"/>
              <a:gd name="connsiteY50" fmla="*/ 4815840 h 4815840"/>
              <a:gd name="connsiteX51" fmla="*/ 0 w 12192001"/>
              <a:gd name="connsiteY51" fmla="*/ 4815840 h 4815840"/>
              <a:gd name="connsiteX52" fmla="*/ 0 w 12192001"/>
              <a:gd name="connsiteY5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67096 w 12192001"/>
              <a:gd name="connsiteY21" fmla="*/ 594002 h 4815840"/>
              <a:gd name="connsiteX22" fmla="*/ 11767372 w 12192001"/>
              <a:gd name="connsiteY22" fmla="*/ 595358 h 4815840"/>
              <a:gd name="connsiteX23" fmla="*/ 11767372 w 12192001"/>
              <a:gd name="connsiteY23" fmla="*/ 597171 h 4815840"/>
              <a:gd name="connsiteX24" fmla="*/ 11767372 w 12192001"/>
              <a:gd name="connsiteY24" fmla="*/ 611858 h 4815840"/>
              <a:gd name="connsiteX25" fmla="*/ 11767372 w 12192001"/>
              <a:gd name="connsiteY25" fmla="*/ 615325 h 4815840"/>
              <a:gd name="connsiteX26" fmla="*/ 11743950 w 12192001"/>
              <a:gd name="connsiteY26" fmla="*/ 639812 h 4815840"/>
              <a:gd name="connsiteX27" fmla="*/ 11507578 w 12192001"/>
              <a:gd name="connsiteY27" fmla="*/ 641481 h 4815840"/>
              <a:gd name="connsiteX28" fmla="*/ 11481927 w 12192001"/>
              <a:gd name="connsiteY28" fmla="*/ 615325 h 4815840"/>
              <a:gd name="connsiteX29" fmla="*/ 11481927 w 12192001"/>
              <a:gd name="connsiteY29" fmla="*/ 611858 h 4815840"/>
              <a:gd name="connsiteX30" fmla="*/ 11481927 w 12192001"/>
              <a:gd name="connsiteY30" fmla="*/ 609076 h 4815840"/>
              <a:gd name="connsiteX31" fmla="*/ 11481926 w 12192001"/>
              <a:gd name="connsiteY31" fmla="*/ 609076 h 4815840"/>
              <a:gd name="connsiteX32" fmla="*/ 11480356 w 12192001"/>
              <a:gd name="connsiteY32" fmla="*/ 524982 h 4815840"/>
              <a:gd name="connsiteX33" fmla="*/ 11479696 w 12192001"/>
              <a:gd name="connsiteY33" fmla="*/ 521721 h 4815840"/>
              <a:gd name="connsiteX34" fmla="*/ 11493943 w 12192001"/>
              <a:gd name="connsiteY34" fmla="*/ 500271 h 4815840"/>
              <a:gd name="connsiteX35" fmla="*/ 11501374 w 12192001"/>
              <a:gd name="connsiteY35" fmla="*/ 498774 h 4815840"/>
              <a:gd name="connsiteX36" fmla="*/ 11501350 w 12192001"/>
              <a:gd name="connsiteY36" fmla="*/ 498442 h 4815840"/>
              <a:gd name="connsiteX37" fmla="*/ 11528691 w 12192001"/>
              <a:gd name="connsiteY37" fmla="*/ 495886 h 4815840"/>
              <a:gd name="connsiteX38" fmla="*/ 11539182 w 12192001"/>
              <a:gd name="connsiteY38" fmla="*/ 495676 h 4815840"/>
              <a:gd name="connsiteX39" fmla="*/ 11539262 w 12192001"/>
              <a:gd name="connsiteY39" fmla="*/ 495660 h 4815840"/>
              <a:gd name="connsiteX40" fmla="*/ 11539328 w 12192001"/>
              <a:gd name="connsiteY40" fmla="*/ 495673 h 4815840"/>
              <a:gd name="connsiteX41" fmla="*/ 11540000 w 12192001"/>
              <a:gd name="connsiteY41" fmla="*/ 495660 h 4815840"/>
              <a:gd name="connsiteX42" fmla="*/ 11624371 w 12192001"/>
              <a:gd name="connsiteY42" fmla="*/ 349989 h 4815840"/>
              <a:gd name="connsiteX43" fmla="*/ 11412281 w 12192001"/>
              <a:gd name="connsiteY43" fmla="*/ 571943 h 4815840"/>
              <a:gd name="connsiteX44" fmla="*/ 11624371 w 12192001"/>
              <a:gd name="connsiteY44" fmla="*/ 793897 h 4815840"/>
              <a:gd name="connsiteX45" fmla="*/ 11836460 w 12192001"/>
              <a:gd name="connsiteY45" fmla="*/ 571943 h 4815840"/>
              <a:gd name="connsiteX46" fmla="*/ 11624371 w 12192001"/>
              <a:gd name="connsiteY46" fmla="*/ 349989 h 4815840"/>
              <a:gd name="connsiteX47" fmla="*/ 0 w 12192001"/>
              <a:gd name="connsiteY47" fmla="*/ 0 h 4815840"/>
              <a:gd name="connsiteX48" fmla="*/ 12192001 w 12192001"/>
              <a:gd name="connsiteY48" fmla="*/ 0 h 4815840"/>
              <a:gd name="connsiteX49" fmla="*/ 12192001 w 12192001"/>
              <a:gd name="connsiteY49" fmla="*/ 4815840 h 4815840"/>
              <a:gd name="connsiteX50" fmla="*/ 0 w 12192001"/>
              <a:gd name="connsiteY50" fmla="*/ 4815840 h 4815840"/>
              <a:gd name="connsiteX51" fmla="*/ 0 w 12192001"/>
              <a:gd name="connsiteY5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67096 w 12192001"/>
              <a:gd name="connsiteY20" fmla="*/ 594002 h 4815840"/>
              <a:gd name="connsiteX21" fmla="*/ 11767372 w 12192001"/>
              <a:gd name="connsiteY21" fmla="*/ 595358 h 4815840"/>
              <a:gd name="connsiteX22" fmla="*/ 11767372 w 12192001"/>
              <a:gd name="connsiteY22" fmla="*/ 597171 h 4815840"/>
              <a:gd name="connsiteX23" fmla="*/ 11767372 w 12192001"/>
              <a:gd name="connsiteY23" fmla="*/ 611858 h 4815840"/>
              <a:gd name="connsiteX24" fmla="*/ 11767372 w 12192001"/>
              <a:gd name="connsiteY24" fmla="*/ 615325 h 4815840"/>
              <a:gd name="connsiteX25" fmla="*/ 11743950 w 12192001"/>
              <a:gd name="connsiteY25" fmla="*/ 639812 h 4815840"/>
              <a:gd name="connsiteX26" fmla="*/ 11507578 w 12192001"/>
              <a:gd name="connsiteY26" fmla="*/ 641481 h 4815840"/>
              <a:gd name="connsiteX27" fmla="*/ 11481927 w 12192001"/>
              <a:gd name="connsiteY27" fmla="*/ 615325 h 4815840"/>
              <a:gd name="connsiteX28" fmla="*/ 11481927 w 12192001"/>
              <a:gd name="connsiteY28" fmla="*/ 611858 h 4815840"/>
              <a:gd name="connsiteX29" fmla="*/ 11481927 w 12192001"/>
              <a:gd name="connsiteY29" fmla="*/ 609076 h 4815840"/>
              <a:gd name="connsiteX30" fmla="*/ 11481926 w 12192001"/>
              <a:gd name="connsiteY30" fmla="*/ 609076 h 4815840"/>
              <a:gd name="connsiteX31" fmla="*/ 11480356 w 12192001"/>
              <a:gd name="connsiteY31" fmla="*/ 524982 h 4815840"/>
              <a:gd name="connsiteX32" fmla="*/ 11479696 w 12192001"/>
              <a:gd name="connsiteY32" fmla="*/ 521721 h 4815840"/>
              <a:gd name="connsiteX33" fmla="*/ 11493943 w 12192001"/>
              <a:gd name="connsiteY33" fmla="*/ 500271 h 4815840"/>
              <a:gd name="connsiteX34" fmla="*/ 11501374 w 12192001"/>
              <a:gd name="connsiteY34" fmla="*/ 498774 h 4815840"/>
              <a:gd name="connsiteX35" fmla="*/ 11501350 w 12192001"/>
              <a:gd name="connsiteY35" fmla="*/ 498442 h 4815840"/>
              <a:gd name="connsiteX36" fmla="*/ 11528691 w 12192001"/>
              <a:gd name="connsiteY36" fmla="*/ 495886 h 4815840"/>
              <a:gd name="connsiteX37" fmla="*/ 11539182 w 12192001"/>
              <a:gd name="connsiteY37" fmla="*/ 495676 h 4815840"/>
              <a:gd name="connsiteX38" fmla="*/ 11539262 w 12192001"/>
              <a:gd name="connsiteY38" fmla="*/ 495660 h 4815840"/>
              <a:gd name="connsiteX39" fmla="*/ 11539328 w 12192001"/>
              <a:gd name="connsiteY39" fmla="*/ 495673 h 4815840"/>
              <a:gd name="connsiteX40" fmla="*/ 11540000 w 12192001"/>
              <a:gd name="connsiteY40" fmla="*/ 495660 h 4815840"/>
              <a:gd name="connsiteX41" fmla="*/ 11624371 w 12192001"/>
              <a:gd name="connsiteY41" fmla="*/ 349989 h 4815840"/>
              <a:gd name="connsiteX42" fmla="*/ 11412281 w 12192001"/>
              <a:gd name="connsiteY42" fmla="*/ 571943 h 4815840"/>
              <a:gd name="connsiteX43" fmla="*/ 11624371 w 12192001"/>
              <a:gd name="connsiteY43" fmla="*/ 793897 h 4815840"/>
              <a:gd name="connsiteX44" fmla="*/ 11836460 w 12192001"/>
              <a:gd name="connsiteY44" fmla="*/ 571943 h 4815840"/>
              <a:gd name="connsiteX45" fmla="*/ 11624371 w 12192001"/>
              <a:gd name="connsiteY45" fmla="*/ 349989 h 4815840"/>
              <a:gd name="connsiteX46" fmla="*/ 0 w 12192001"/>
              <a:gd name="connsiteY46" fmla="*/ 0 h 4815840"/>
              <a:gd name="connsiteX47" fmla="*/ 12192001 w 12192001"/>
              <a:gd name="connsiteY47" fmla="*/ 0 h 4815840"/>
              <a:gd name="connsiteX48" fmla="*/ 12192001 w 12192001"/>
              <a:gd name="connsiteY48" fmla="*/ 4815840 h 4815840"/>
              <a:gd name="connsiteX49" fmla="*/ 0 w 12192001"/>
              <a:gd name="connsiteY49" fmla="*/ 4815840 h 4815840"/>
              <a:gd name="connsiteX50" fmla="*/ 0 w 12192001"/>
              <a:gd name="connsiteY5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67096 w 12192001"/>
              <a:gd name="connsiteY19" fmla="*/ 594002 h 4815840"/>
              <a:gd name="connsiteX20" fmla="*/ 11767372 w 12192001"/>
              <a:gd name="connsiteY20" fmla="*/ 595358 h 4815840"/>
              <a:gd name="connsiteX21" fmla="*/ 11767372 w 12192001"/>
              <a:gd name="connsiteY21" fmla="*/ 597171 h 4815840"/>
              <a:gd name="connsiteX22" fmla="*/ 11767372 w 12192001"/>
              <a:gd name="connsiteY22" fmla="*/ 611858 h 4815840"/>
              <a:gd name="connsiteX23" fmla="*/ 11767372 w 12192001"/>
              <a:gd name="connsiteY23" fmla="*/ 615325 h 4815840"/>
              <a:gd name="connsiteX24" fmla="*/ 11743950 w 12192001"/>
              <a:gd name="connsiteY24" fmla="*/ 639812 h 4815840"/>
              <a:gd name="connsiteX25" fmla="*/ 11507578 w 12192001"/>
              <a:gd name="connsiteY25" fmla="*/ 641481 h 4815840"/>
              <a:gd name="connsiteX26" fmla="*/ 11481927 w 12192001"/>
              <a:gd name="connsiteY26" fmla="*/ 615325 h 4815840"/>
              <a:gd name="connsiteX27" fmla="*/ 11481927 w 12192001"/>
              <a:gd name="connsiteY27" fmla="*/ 611858 h 4815840"/>
              <a:gd name="connsiteX28" fmla="*/ 11481927 w 12192001"/>
              <a:gd name="connsiteY28" fmla="*/ 609076 h 4815840"/>
              <a:gd name="connsiteX29" fmla="*/ 11481926 w 12192001"/>
              <a:gd name="connsiteY29" fmla="*/ 609076 h 4815840"/>
              <a:gd name="connsiteX30" fmla="*/ 11480356 w 12192001"/>
              <a:gd name="connsiteY30" fmla="*/ 524982 h 4815840"/>
              <a:gd name="connsiteX31" fmla="*/ 11479696 w 12192001"/>
              <a:gd name="connsiteY31" fmla="*/ 521721 h 4815840"/>
              <a:gd name="connsiteX32" fmla="*/ 11493943 w 12192001"/>
              <a:gd name="connsiteY32" fmla="*/ 500271 h 4815840"/>
              <a:gd name="connsiteX33" fmla="*/ 11501374 w 12192001"/>
              <a:gd name="connsiteY33" fmla="*/ 498774 h 4815840"/>
              <a:gd name="connsiteX34" fmla="*/ 11501350 w 12192001"/>
              <a:gd name="connsiteY34" fmla="*/ 498442 h 4815840"/>
              <a:gd name="connsiteX35" fmla="*/ 11528691 w 12192001"/>
              <a:gd name="connsiteY35" fmla="*/ 495886 h 4815840"/>
              <a:gd name="connsiteX36" fmla="*/ 11539182 w 12192001"/>
              <a:gd name="connsiteY36" fmla="*/ 495676 h 4815840"/>
              <a:gd name="connsiteX37" fmla="*/ 11539262 w 12192001"/>
              <a:gd name="connsiteY37" fmla="*/ 495660 h 4815840"/>
              <a:gd name="connsiteX38" fmla="*/ 11539328 w 12192001"/>
              <a:gd name="connsiteY38" fmla="*/ 495673 h 4815840"/>
              <a:gd name="connsiteX39" fmla="*/ 11540000 w 12192001"/>
              <a:gd name="connsiteY39" fmla="*/ 495660 h 4815840"/>
              <a:gd name="connsiteX40" fmla="*/ 11624371 w 12192001"/>
              <a:gd name="connsiteY40" fmla="*/ 349989 h 4815840"/>
              <a:gd name="connsiteX41" fmla="*/ 11412281 w 12192001"/>
              <a:gd name="connsiteY41" fmla="*/ 571943 h 4815840"/>
              <a:gd name="connsiteX42" fmla="*/ 11624371 w 12192001"/>
              <a:gd name="connsiteY42" fmla="*/ 793897 h 4815840"/>
              <a:gd name="connsiteX43" fmla="*/ 11836460 w 12192001"/>
              <a:gd name="connsiteY43" fmla="*/ 571943 h 4815840"/>
              <a:gd name="connsiteX44" fmla="*/ 11624371 w 12192001"/>
              <a:gd name="connsiteY44" fmla="*/ 349989 h 4815840"/>
              <a:gd name="connsiteX45" fmla="*/ 0 w 12192001"/>
              <a:gd name="connsiteY45" fmla="*/ 0 h 4815840"/>
              <a:gd name="connsiteX46" fmla="*/ 12192001 w 12192001"/>
              <a:gd name="connsiteY46" fmla="*/ 0 h 4815840"/>
              <a:gd name="connsiteX47" fmla="*/ 12192001 w 12192001"/>
              <a:gd name="connsiteY47" fmla="*/ 4815840 h 4815840"/>
              <a:gd name="connsiteX48" fmla="*/ 0 w 12192001"/>
              <a:gd name="connsiteY48" fmla="*/ 4815840 h 4815840"/>
              <a:gd name="connsiteX49" fmla="*/ 0 w 12192001"/>
              <a:gd name="connsiteY4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67096 w 12192001"/>
              <a:gd name="connsiteY18" fmla="*/ 594002 h 4815840"/>
              <a:gd name="connsiteX19" fmla="*/ 11767372 w 12192001"/>
              <a:gd name="connsiteY19" fmla="*/ 595358 h 4815840"/>
              <a:gd name="connsiteX20" fmla="*/ 11767372 w 12192001"/>
              <a:gd name="connsiteY20" fmla="*/ 597171 h 4815840"/>
              <a:gd name="connsiteX21" fmla="*/ 11767372 w 12192001"/>
              <a:gd name="connsiteY21" fmla="*/ 611858 h 4815840"/>
              <a:gd name="connsiteX22" fmla="*/ 11767372 w 12192001"/>
              <a:gd name="connsiteY22" fmla="*/ 615325 h 4815840"/>
              <a:gd name="connsiteX23" fmla="*/ 11743950 w 12192001"/>
              <a:gd name="connsiteY23" fmla="*/ 639812 h 4815840"/>
              <a:gd name="connsiteX24" fmla="*/ 11507578 w 12192001"/>
              <a:gd name="connsiteY24" fmla="*/ 641481 h 4815840"/>
              <a:gd name="connsiteX25" fmla="*/ 11481927 w 12192001"/>
              <a:gd name="connsiteY25" fmla="*/ 615325 h 4815840"/>
              <a:gd name="connsiteX26" fmla="*/ 11481927 w 12192001"/>
              <a:gd name="connsiteY26" fmla="*/ 611858 h 4815840"/>
              <a:gd name="connsiteX27" fmla="*/ 11481927 w 12192001"/>
              <a:gd name="connsiteY27" fmla="*/ 609076 h 4815840"/>
              <a:gd name="connsiteX28" fmla="*/ 11481926 w 12192001"/>
              <a:gd name="connsiteY28" fmla="*/ 609076 h 4815840"/>
              <a:gd name="connsiteX29" fmla="*/ 11480356 w 12192001"/>
              <a:gd name="connsiteY29" fmla="*/ 524982 h 4815840"/>
              <a:gd name="connsiteX30" fmla="*/ 11479696 w 12192001"/>
              <a:gd name="connsiteY30" fmla="*/ 521721 h 4815840"/>
              <a:gd name="connsiteX31" fmla="*/ 11493943 w 12192001"/>
              <a:gd name="connsiteY31" fmla="*/ 500271 h 4815840"/>
              <a:gd name="connsiteX32" fmla="*/ 11501374 w 12192001"/>
              <a:gd name="connsiteY32" fmla="*/ 498774 h 4815840"/>
              <a:gd name="connsiteX33" fmla="*/ 11501350 w 12192001"/>
              <a:gd name="connsiteY33" fmla="*/ 498442 h 4815840"/>
              <a:gd name="connsiteX34" fmla="*/ 11528691 w 12192001"/>
              <a:gd name="connsiteY34" fmla="*/ 495886 h 4815840"/>
              <a:gd name="connsiteX35" fmla="*/ 11539182 w 12192001"/>
              <a:gd name="connsiteY35" fmla="*/ 495676 h 4815840"/>
              <a:gd name="connsiteX36" fmla="*/ 11539262 w 12192001"/>
              <a:gd name="connsiteY36" fmla="*/ 495660 h 4815840"/>
              <a:gd name="connsiteX37" fmla="*/ 11539328 w 12192001"/>
              <a:gd name="connsiteY37" fmla="*/ 495673 h 4815840"/>
              <a:gd name="connsiteX38" fmla="*/ 11540000 w 12192001"/>
              <a:gd name="connsiteY38" fmla="*/ 495660 h 4815840"/>
              <a:gd name="connsiteX39" fmla="*/ 11624371 w 12192001"/>
              <a:gd name="connsiteY39" fmla="*/ 349989 h 4815840"/>
              <a:gd name="connsiteX40" fmla="*/ 11412281 w 12192001"/>
              <a:gd name="connsiteY40" fmla="*/ 571943 h 4815840"/>
              <a:gd name="connsiteX41" fmla="*/ 11624371 w 12192001"/>
              <a:gd name="connsiteY41" fmla="*/ 793897 h 4815840"/>
              <a:gd name="connsiteX42" fmla="*/ 11836460 w 12192001"/>
              <a:gd name="connsiteY42" fmla="*/ 571943 h 4815840"/>
              <a:gd name="connsiteX43" fmla="*/ 11624371 w 12192001"/>
              <a:gd name="connsiteY43" fmla="*/ 349989 h 4815840"/>
              <a:gd name="connsiteX44" fmla="*/ 0 w 12192001"/>
              <a:gd name="connsiteY44" fmla="*/ 0 h 4815840"/>
              <a:gd name="connsiteX45" fmla="*/ 12192001 w 12192001"/>
              <a:gd name="connsiteY45" fmla="*/ 0 h 4815840"/>
              <a:gd name="connsiteX46" fmla="*/ 12192001 w 12192001"/>
              <a:gd name="connsiteY46" fmla="*/ 4815840 h 4815840"/>
              <a:gd name="connsiteX47" fmla="*/ 0 w 12192001"/>
              <a:gd name="connsiteY47" fmla="*/ 4815840 h 4815840"/>
              <a:gd name="connsiteX48" fmla="*/ 0 w 12192001"/>
              <a:gd name="connsiteY4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67096 w 12192001"/>
              <a:gd name="connsiteY17" fmla="*/ 594002 h 4815840"/>
              <a:gd name="connsiteX18" fmla="*/ 11767372 w 12192001"/>
              <a:gd name="connsiteY18" fmla="*/ 595358 h 4815840"/>
              <a:gd name="connsiteX19" fmla="*/ 11767372 w 12192001"/>
              <a:gd name="connsiteY19" fmla="*/ 597171 h 4815840"/>
              <a:gd name="connsiteX20" fmla="*/ 11767372 w 12192001"/>
              <a:gd name="connsiteY20" fmla="*/ 611858 h 4815840"/>
              <a:gd name="connsiteX21" fmla="*/ 11767372 w 12192001"/>
              <a:gd name="connsiteY21" fmla="*/ 615325 h 4815840"/>
              <a:gd name="connsiteX22" fmla="*/ 11743950 w 12192001"/>
              <a:gd name="connsiteY22" fmla="*/ 639812 h 4815840"/>
              <a:gd name="connsiteX23" fmla="*/ 11507578 w 12192001"/>
              <a:gd name="connsiteY23" fmla="*/ 641481 h 4815840"/>
              <a:gd name="connsiteX24" fmla="*/ 11481927 w 12192001"/>
              <a:gd name="connsiteY24" fmla="*/ 615325 h 4815840"/>
              <a:gd name="connsiteX25" fmla="*/ 11481927 w 12192001"/>
              <a:gd name="connsiteY25" fmla="*/ 611858 h 4815840"/>
              <a:gd name="connsiteX26" fmla="*/ 11481927 w 12192001"/>
              <a:gd name="connsiteY26" fmla="*/ 609076 h 4815840"/>
              <a:gd name="connsiteX27" fmla="*/ 11481926 w 12192001"/>
              <a:gd name="connsiteY27" fmla="*/ 609076 h 4815840"/>
              <a:gd name="connsiteX28" fmla="*/ 11480356 w 12192001"/>
              <a:gd name="connsiteY28" fmla="*/ 524982 h 4815840"/>
              <a:gd name="connsiteX29" fmla="*/ 11479696 w 12192001"/>
              <a:gd name="connsiteY29" fmla="*/ 521721 h 4815840"/>
              <a:gd name="connsiteX30" fmla="*/ 11493943 w 12192001"/>
              <a:gd name="connsiteY30" fmla="*/ 500271 h 4815840"/>
              <a:gd name="connsiteX31" fmla="*/ 11501374 w 12192001"/>
              <a:gd name="connsiteY31" fmla="*/ 498774 h 4815840"/>
              <a:gd name="connsiteX32" fmla="*/ 11501350 w 12192001"/>
              <a:gd name="connsiteY32" fmla="*/ 498442 h 4815840"/>
              <a:gd name="connsiteX33" fmla="*/ 11528691 w 12192001"/>
              <a:gd name="connsiteY33" fmla="*/ 495886 h 4815840"/>
              <a:gd name="connsiteX34" fmla="*/ 11539182 w 12192001"/>
              <a:gd name="connsiteY34" fmla="*/ 495676 h 4815840"/>
              <a:gd name="connsiteX35" fmla="*/ 11539262 w 12192001"/>
              <a:gd name="connsiteY35" fmla="*/ 495660 h 4815840"/>
              <a:gd name="connsiteX36" fmla="*/ 11539328 w 12192001"/>
              <a:gd name="connsiteY36" fmla="*/ 495673 h 4815840"/>
              <a:gd name="connsiteX37" fmla="*/ 11540000 w 12192001"/>
              <a:gd name="connsiteY37" fmla="*/ 495660 h 4815840"/>
              <a:gd name="connsiteX38" fmla="*/ 11624371 w 12192001"/>
              <a:gd name="connsiteY38" fmla="*/ 349989 h 4815840"/>
              <a:gd name="connsiteX39" fmla="*/ 11412281 w 12192001"/>
              <a:gd name="connsiteY39" fmla="*/ 571943 h 4815840"/>
              <a:gd name="connsiteX40" fmla="*/ 11624371 w 12192001"/>
              <a:gd name="connsiteY40" fmla="*/ 793897 h 4815840"/>
              <a:gd name="connsiteX41" fmla="*/ 11836460 w 12192001"/>
              <a:gd name="connsiteY41" fmla="*/ 571943 h 4815840"/>
              <a:gd name="connsiteX42" fmla="*/ 11624371 w 12192001"/>
              <a:gd name="connsiteY42" fmla="*/ 349989 h 4815840"/>
              <a:gd name="connsiteX43" fmla="*/ 0 w 12192001"/>
              <a:gd name="connsiteY43" fmla="*/ 0 h 4815840"/>
              <a:gd name="connsiteX44" fmla="*/ 12192001 w 12192001"/>
              <a:gd name="connsiteY44" fmla="*/ 0 h 4815840"/>
              <a:gd name="connsiteX45" fmla="*/ 12192001 w 12192001"/>
              <a:gd name="connsiteY45" fmla="*/ 4815840 h 4815840"/>
              <a:gd name="connsiteX46" fmla="*/ 0 w 12192001"/>
              <a:gd name="connsiteY46" fmla="*/ 4815840 h 4815840"/>
              <a:gd name="connsiteX47" fmla="*/ 0 w 12192001"/>
              <a:gd name="connsiteY4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67096 w 12192001"/>
              <a:gd name="connsiteY16" fmla="*/ 594002 h 4815840"/>
              <a:gd name="connsiteX17" fmla="*/ 11767372 w 12192001"/>
              <a:gd name="connsiteY17" fmla="*/ 595358 h 4815840"/>
              <a:gd name="connsiteX18" fmla="*/ 11767372 w 12192001"/>
              <a:gd name="connsiteY18" fmla="*/ 597171 h 4815840"/>
              <a:gd name="connsiteX19" fmla="*/ 11767372 w 12192001"/>
              <a:gd name="connsiteY19" fmla="*/ 611858 h 4815840"/>
              <a:gd name="connsiteX20" fmla="*/ 11767372 w 12192001"/>
              <a:gd name="connsiteY20" fmla="*/ 615325 h 4815840"/>
              <a:gd name="connsiteX21" fmla="*/ 11743950 w 12192001"/>
              <a:gd name="connsiteY21" fmla="*/ 639812 h 4815840"/>
              <a:gd name="connsiteX22" fmla="*/ 11507578 w 12192001"/>
              <a:gd name="connsiteY22" fmla="*/ 641481 h 4815840"/>
              <a:gd name="connsiteX23" fmla="*/ 11481927 w 12192001"/>
              <a:gd name="connsiteY23" fmla="*/ 615325 h 4815840"/>
              <a:gd name="connsiteX24" fmla="*/ 11481927 w 12192001"/>
              <a:gd name="connsiteY24" fmla="*/ 611858 h 4815840"/>
              <a:gd name="connsiteX25" fmla="*/ 11481927 w 12192001"/>
              <a:gd name="connsiteY25" fmla="*/ 609076 h 4815840"/>
              <a:gd name="connsiteX26" fmla="*/ 11481926 w 12192001"/>
              <a:gd name="connsiteY26" fmla="*/ 609076 h 4815840"/>
              <a:gd name="connsiteX27" fmla="*/ 11480356 w 12192001"/>
              <a:gd name="connsiteY27" fmla="*/ 524982 h 4815840"/>
              <a:gd name="connsiteX28" fmla="*/ 11479696 w 12192001"/>
              <a:gd name="connsiteY28" fmla="*/ 521721 h 4815840"/>
              <a:gd name="connsiteX29" fmla="*/ 11493943 w 12192001"/>
              <a:gd name="connsiteY29" fmla="*/ 500271 h 4815840"/>
              <a:gd name="connsiteX30" fmla="*/ 11501374 w 12192001"/>
              <a:gd name="connsiteY30" fmla="*/ 498774 h 4815840"/>
              <a:gd name="connsiteX31" fmla="*/ 11501350 w 12192001"/>
              <a:gd name="connsiteY31" fmla="*/ 498442 h 4815840"/>
              <a:gd name="connsiteX32" fmla="*/ 11528691 w 12192001"/>
              <a:gd name="connsiteY32" fmla="*/ 495886 h 4815840"/>
              <a:gd name="connsiteX33" fmla="*/ 11539182 w 12192001"/>
              <a:gd name="connsiteY33" fmla="*/ 495676 h 4815840"/>
              <a:gd name="connsiteX34" fmla="*/ 11539262 w 12192001"/>
              <a:gd name="connsiteY34" fmla="*/ 495660 h 4815840"/>
              <a:gd name="connsiteX35" fmla="*/ 11539328 w 12192001"/>
              <a:gd name="connsiteY35" fmla="*/ 495673 h 4815840"/>
              <a:gd name="connsiteX36" fmla="*/ 11540000 w 12192001"/>
              <a:gd name="connsiteY36" fmla="*/ 495660 h 4815840"/>
              <a:gd name="connsiteX37" fmla="*/ 11624371 w 12192001"/>
              <a:gd name="connsiteY37" fmla="*/ 349989 h 4815840"/>
              <a:gd name="connsiteX38" fmla="*/ 11412281 w 12192001"/>
              <a:gd name="connsiteY38" fmla="*/ 571943 h 4815840"/>
              <a:gd name="connsiteX39" fmla="*/ 11624371 w 12192001"/>
              <a:gd name="connsiteY39" fmla="*/ 793897 h 4815840"/>
              <a:gd name="connsiteX40" fmla="*/ 11836460 w 12192001"/>
              <a:gd name="connsiteY40" fmla="*/ 571943 h 4815840"/>
              <a:gd name="connsiteX41" fmla="*/ 11624371 w 12192001"/>
              <a:gd name="connsiteY41" fmla="*/ 349989 h 4815840"/>
              <a:gd name="connsiteX42" fmla="*/ 0 w 12192001"/>
              <a:gd name="connsiteY42" fmla="*/ 0 h 4815840"/>
              <a:gd name="connsiteX43" fmla="*/ 12192001 w 12192001"/>
              <a:gd name="connsiteY43" fmla="*/ 0 h 4815840"/>
              <a:gd name="connsiteX44" fmla="*/ 12192001 w 12192001"/>
              <a:gd name="connsiteY44" fmla="*/ 4815840 h 4815840"/>
              <a:gd name="connsiteX45" fmla="*/ 0 w 12192001"/>
              <a:gd name="connsiteY45" fmla="*/ 4815840 h 4815840"/>
              <a:gd name="connsiteX46" fmla="*/ 0 w 12192001"/>
              <a:gd name="connsiteY4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767096 w 12192001"/>
              <a:gd name="connsiteY15" fmla="*/ 594002 h 4815840"/>
              <a:gd name="connsiteX16" fmla="*/ 11767372 w 12192001"/>
              <a:gd name="connsiteY16" fmla="*/ 595358 h 4815840"/>
              <a:gd name="connsiteX17" fmla="*/ 11767372 w 12192001"/>
              <a:gd name="connsiteY17" fmla="*/ 597171 h 4815840"/>
              <a:gd name="connsiteX18" fmla="*/ 11767372 w 12192001"/>
              <a:gd name="connsiteY18" fmla="*/ 611858 h 4815840"/>
              <a:gd name="connsiteX19" fmla="*/ 11767372 w 12192001"/>
              <a:gd name="connsiteY19" fmla="*/ 615325 h 4815840"/>
              <a:gd name="connsiteX20" fmla="*/ 11743950 w 12192001"/>
              <a:gd name="connsiteY20" fmla="*/ 639812 h 4815840"/>
              <a:gd name="connsiteX21" fmla="*/ 11507578 w 12192001"/>
              <a:gd name="connsiteY21" fmla="*/ 641481 h 4815840"/>
              <a:gd name="connsiteX22" fmla="*/ 11481927 w 12192001"/>
              <a:gd name="connsiteY22" fmla="*/ 615325 h 4815840"/>
              <a:gd name="connsiteX23" fmla="*/ 11481927 w 12192001"/>
              <a:gd name="connsiteY23" fmla="*/ 611858 h 4815840"/>
              <a:gd name="connsiteX24" fmla="*/ 11481927 w 12192001"/>
              <a:gd name="connsiteY24" fmla="*/ 609076 h 4815840"/>
              <a:gd name="connsiteX25" fmla="*/ 11481926 w 12192001"/>
              <a:gd name="connsiteY25" fmla="*/ 609076 h 4815840"/>
              <a:gd name="connsiteX26" fmla="*/ 11480356 w 12192001"/>
              <a:gd name="connsiteY26" fmla="*/ 524982 h 4815840"/>
              <a:gd name="connsiteX27" fmla="*/ 11479696 w 12192001"/>
              <a:gd name="connsiteY27" fmla="*/ 521721 h 4815840"/>
              <a:gd name="connsiteX28" fmla="*/ 11493943 w 12192001"/>
              <a:gd name="connsiteY28" fmla="*/ 500271 h 4815840"/>
              <a:gd name="connsiteX29" fmla="*/ 11501374 w 12192001"/>
              <a:gd name="connsiteY29" fmla="*/ 498774 h 4815840"/>
              <a:gd name="connsiteX30" fmla="*/ 11501350 w 12192001"/>
              <a:gd name="connsiteY30" fmla="*/ 498442 h 4815840"/>
              <a:gd name="connsiteX31" fmla="*/ 11528691 w 12192001"/>
              <a:gd name="connsiteY31" fmla="*/ 495886 h 4815840"/>
              <a:gd name="connsiteX32" fmla="*/ 11539182 w 12192001"/>
              <a:gd name="connsiteY32" fmla="*/ 495676 h 4815840"/>
              <a:gd name="connsiteX33" fmla="*/ 11539262 w 12192001"/>
              <a:gd name="connsiteY33" fmla="*/ 495660 h 4815840"/>
              <a:gd name="connsiteX34" fmla="*/ 11539328 w 12192001"/>
              <a:gd name="connsiteY34" fmla="*/ 495673 h 4815840"/>
              <a:gd name="connsiteX35" fmla="*/ 11540000 w 12192001"/>
              <a:gd name="connsiteY35" fmla="*/ 495660 h 4815840"/>
              <a:gd name="connsiteX36" fmla="*/ 11624371 w 12192001"/>
              <a:gd name="connsiteY36" fmla="*/ 349989 h 4815840"/>
              <a:gd name="connsiteX37" fmla="*/ 11412281 w 12192001"/>
              <a:gd name="connsiteY37" fmla="*/ 571943 h 4815840"/>
              <a:gd name="connsiteX38" fmla="*/ 11624371 w 12192001"/>
              <a:gd name="connsiteY38" fmla="*/ 793897 h 4815840"/>
              <a:gd name="connsiteX39" fmla="*/ 11836460 w 12192001"/>
              <a:gd name="connsiteY39" fmla="*/ 571943 h 4815840"/>
              <a:gd name="connsiteX40" fmla="*/ 11624371 w 12192001"/>
              <a:gd name="connsiteY40" fmla="*/ 349989 h 4815840"/>
              <a:gd name="connsiteX41" fmla="*/ 0 w 12192001"/>
              <a:gd name="connsiteY41" fmla="*/ 0 h 4815840"/>
              <a:gd name="connsiteX42" fmla="*/ 12192001 w 12192001"/>
              <a:gd name="connsiteY42" fmla="*/ 0 h 4815840"/>
              <a:gd name="connsiteX43" fmla="*/ 12192001 w 12192001"/>
              <a:gd name="connsiteY43" fmla="*/ 4815840 h 4815840"/>
              <a:gd name="connsiteX44" fmla="*/ 0 w 12192001"/>
              <a:gd name="connsiteY44" fmla="*/ 4815840 h 4815840"/>
              <a:gd name="connsiteX45" fmla="*/ 0 w 12192001"/>
              <a:gd name="connsiteY4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767096 w 12192001"/>
              <a:gd name="connsiteY14" fmla="*/ 594002 h 4815840"/>
              <a:gd name="connsiteX15" fmla="*/ 11767372 w 12192001"/>
              <a:gd name="connsiteY15" fmla="*/ 595358 h 4815840"/>
              <a:gd name="connsiteX16" fmla="*/ 11767372 w 12192001"/>
              <a:gd name="connsiteY16" fmla="*/ 597171 h 4815840"/>
              <a:gd name="connsiteX17" fmla="*/ 11767372 w 12192001"/>
              <a:gd name="connsiteY17" fmla="*/ 611858 h 4815840"/>
              <a:gd name="connsiteX18" fmla="*/ 11767372 w 12192001"/>
              <a:gd name="connsiteY18" fmla="*/ 615325 h 4815840"/>
              <a:gd name="connsiteX19" fmla="*/ 11743950 w 12192001"/>
              <a:gd name="connsiteY19" fmla="*/ 639812 h 4815840"/>
              <a:gd name="connsiteX20" fmla="*/ 11507578 w 12192001"/>
              <a:gd name="connsiteY20" fmla="*/ 641481 h 4815840"/>
              <a:gd name="connsiteX21" fmla="*/ 11481927 w 12192001"/>
              <a:gd name="connsiteY21" fmla="*/ 615325 h 4815840"/>
              <a:gd name="connsiteX22" fmla="*/ 11481927 w 12192001"/>
              <a:gd name="connsiteY22" fmla="*/ 611858 h 4815840"/>
              <a:gd name="connsiteX23" fmla="*/ 11481927 w 12192001"/>
              <a:gd name="connsiteY23" fmla="*/ 609076 h 4815840"/>
              <a:gd name="connsiteX24" fmla="*/ 11481926 w 12192001"/>
              <a:gd name="connsiteY24" fmla="*/ 609076 h 4815840"/>
              <a:gd name="connsiteX25" fmla="*/ 11480356 w 12192001"/>
              <a:gd name="connsiteY25" fmla="*/ 524982 h 4815840"/>
              <a:gd name="connsiteX26" fmla="*/ 11479696 w 12192001"/>
              <a:gd name="connsiteY26" fmla="*/ 521721 h 4815840"/>
              <a:gd name="connsiteX27" fmla="*/ 11493943 w 12192001"/>
              <a:gd name="connsiteY27" fmla="*/ 500271 h 4815840"/>
              <a:gd name="connsiteX28" fmla="*/ 11501374 w 12192001"/>
              <a:gd name="connsiteY28" fmla="*/ 498774 h 4815840"/>
              <a:gd name="connsiteX29" fmla="*/ 11501350 w 12192001"/>
              <a:gd name="connsiteY29" fmla="*/ 498442 h 4815840"/>
              <a:gd name="connsiteX30" fmla="*/ 11528691 w 12192001"/>
              <a:gd name="connsiteY30" fmla="*/ 495886 h 4815840"/>
              <a:gd name="connsiteX31" fmla="*/ 11539182 w 12192001"/>
              <a:gd name="connsiteY31" fmla="*/ 495676 h 4815840"/>
              <a:gd name="connsiteX32" fmla="*/ 11539262 w 12192001"/>
              <a:gd name="connsiteY32" fmla="*/ 495660 h 4815840"/>
              <a:gd name="connsiteX33" fmla="*/ 11539328 w 12192001"/>
              <a:gd name="connsiteY33" fmla="*/ 495673 h 4815840"/>
              <a:gd name="connsiteX34" fmla="*/ 11540000 w 12192001"/>
              <a:gd name="connsiteY34" fmla="*/ 495660 h 4815840"/>
              <a:gd name="connsiteX35" fmla="*/ 11624371 w 12192001"/>
              <a:gd name="connsiteY35" fmla="*/ 349989 h 4815840"/>
              <a:gd name="connsiteX36" fmla="*/ 11412281 w 12192001"/>
              <a:gd name="connsiteY36" fmla="*/ 571943 h 4815840"/>
              <a:gd name="connsiteX37" fmla="*/ 11624371 w 12192001"/>
              <a:gd name="connsiteY37" fmla="*/ 793897 h 4815840"/>
              <a:gd name="connsiteX38" fmla="*/ 11836460 w 12192001"/>
              <a:gd name="connsiteY38" fmla="*/ 571943 h 4815840"/>
              <a:gd name="connsiteX39" fmla="*/ 11624371 w 12192001"/>
              <a:gd name="connsiteY39" fmla="*/ 349989 h 4815840"/>
              <a:gd name="connsiteX40" fmla="*/ 0 w 12192001"/>
              <a:gd name="connsiteY40" fmla="*/ 0 h 4815840"/>
              <a:gd name="connsiteX41" fmla="*/ 12192001 w 12192001"/>
              <a:gd name="connsiteY41" fmla="*/ 0 h 4815840"/>
              <a:gd name="connsiteX42" fmla="*/ 12192001 w 12192001"/>
              <a:gd name="connsiteY42" fmla="*/ 4815840 h 4815840"/>
              <a:gd name="connsiteX43" fmla="*/ 0 w 12192001"/>
              <a:gd name="connsiteY43" fmla="*/ 4815840 h 4815840"/>
              <a:gd name="connsiteX44" fmla="*/ 0 w 12192001"/>
              <a:gd name="connsiteY4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767096 w 12192001"/>
              <a:gd name="connsiteY13" fmla="*/ 594002 h 4815840"/>
              <a:gd name="connsiteX14" fmla="*/ 11767372 w 12192001"/>
              <a:gd name="connsiteY14" fmla="*/ 595358 h 4815840"/>
              <a:gd name="connsiteX15" fmla="*/ 11767372 w 12192001"/>
              <a:gd name="connsiteY15" fmla="*/ 597171 h 4815840"/>
              <a:gd name="connsiteX16" fmla="*/ 11767372 w 12192001"/>
              <a:gd name="connsiteY16" fmla="*/ 611858 h 4815840"/>
              <a:gd name="connsiteX17" fmla="*/ 11767372 w 12192001"/>
              <a:gd name="connsiteY17" fmla="*/ 615325 h 4815840"/>
              <a:gd name="connsiteX18" fmla="*/ 11743950 w 12192001"/>
              <a:gd name="connsiteY18" fmla="*/ 639812 h 4815840"/>
              <a:gd name="connsiteX19" fmla="*/ 11507578 w 12192001"/>
              <a:gd name="connsiteY19" fmla="*/ 641481 h 4815840"/>
              <a:gd name="connsiteX20" fmla="*/ 11481927 w 12192001"/>
              <a:gd name="connsiteY20" fmla="*/ 615325 h 4815840"/>
              <a:gd name="connsiteX21" fmla="*/ 11481927 w 12192001"/>
              <a:gd name="connsiteY21" fmla="*/ 611858 h 4815840"/>
              <a:gd name="connsiteX22" fmla="*/ 11481927 w 12192001"/>
              <a:gd name="connsiteY22" fmla="*/ 609076 h 4815840"/>
              <a:gd name="connsiteX23" fmla="*/ 11481926 w 12192001"/>
              <a:gd name="connsiteY23" fmla="*/ 609076 h 4815840"/>
              <a:gd name="connsiteX24" fmla="*/ 11480356 w 12192001"/>
              <a:gd name="connsiteY24" fmla="*/ 524982 h 4815840"/>
              <a:gd name="connsiteX25" fmla="*/ 11479696 w 12192001"/>
              <a:gd name="connsiteY25" fmla="*/ 521721 h 4815840"/>
              <a:gd name="connsiteX26" fmla="*/ 11493943 w 12192001"/>
              <a:gd name="connsiteY26" fmla="*/ 500271 h 4815840"/>
              <a:gd name="connsiteX27" fmla="*/ 11501374 w 12192001"/>
              <a:gd name="connsiteY27" fmla="*/ 498774 h 4815840"/>
              <a:gd name="connsiteX28" fmla="*/ 11501350 w 12192001"/>
              <a:gd name="connsiteY28" fmla="*/ 498442 h 4815840"/>
              <a:gd name="connsiteX29" fmla="*/ 11528691 w 12192001"/>
              <a:gd name="connsiteY29" fmla="*/ 495886 h 4815840"/>
              <a:gd name="connsiteX30" fmla="*/ 11539182 w 12192001"/>
              <a:gd name="connsiteY30" fmla="*/ 495676 h 4815840"/>
              <a:gd name="connsiteX31" fmla="*/ 11539262 w 12192001"/>
              <a:gd name="connsiteY31" fmla="*/ 495660 h 4815840"/>
              <a:gd name="connsiteX32" fmla="*/ 11539328 w 12192001"/>
              <a:gd name="connsiteY32" fmla="*/ 495673 h 4815840"/>
              <a:gd name="connsiteX33" fmla="*/ 11540000 w 12192001"/>
              <a:gd name="connsiteY33" fmla="*/ 495660 h 4815840"/>
              <a:gd name="connsiteX34" fmla="*/ 11624371 w 12192001"/>
              <a:gd name="connsiteY34" fmla="*/ 349989 h 4815840"/>
              <a:gd name="connsiteX35" fmla="*/ 11412281 w 12192001"/>
              <a:gd name="connsiteY35" fmla="*/ 571943 h 4815840"/>
              <a:gd name="connsiteX36" fmla="*/ 11624371 w 12192001"/>
              <a:gd name="connsiteY36" fmla="*/ 793897 h 4815840"/>
              <a:gd name="connsiteX37" fmla="*/ 11836460 w 12192001"/>
              <a:gd name="connsiteY37" fmla="*/ 571943 h 4815840"/>
              <a:gd name="connsiteX38" fmla="*/ 11624371 w 12192001"/>
              <a:gd name="connsiteY38" fmla="*/ 349989 h 4815840"/>
              <a:gd name="connsiteX39" fmla="*/ 0 w 12192001"/>
              <a:gd name="connsiteY39" fmla="*/ 0 h 4815840"/>
              <a:gd name="connsiteX40" fmla="*/ 12192001 w 12192001"/>
              <a:gd name="connsiteY40" fmla="*/ 0 h 4815840"/>
              <a:gd name="connsiteX41" fmla="*/ 12192001 w 12192001"/>
              <a:gd name="connsiteY41" fmla="*/ 4815840 h 4815840"/>
              <a:gd name="connsiteX42" fmla="*/ 0 w 12192001"/>
              <a:gd name="connsiteY42" fmla="*/ 4815840 h 4815840"/>
              <a:gd name="connsiteX43" fmla="*/ 0 w 12192001"/>
              <a:gd name="connsiteY4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743950 w 12192001"/>
              <a:gd name="connsiteY17" fmla="*/ 639812 h 4815840"/>
              <a:gd name="connsiteX18" fmla="*/ 11507578 w 12192001"/>
              <a:gd name="connsiteY18" fmla="*/ 641481 h 4815840"/>
              <a:gd name="connsiteX19" fmla="*/ 11481927 w 12192001"/>
              <a:gd name="connsiteY19" fmla="*/ 615325 h 4815840"/>
              <a:gd name="connsiteX20" fmla="*/ 11481927 w 12192001"/>
              <a:gd name="connsiteY20" fmla="*/ 611858 h 4815840"/>
              <a:gd name="connsiteX21" fmla="*/ 11481927 w 12192001"/>
              <a:gd name="connsiteY21" fmla="*/ 609076 h 4815840"/>
              <a:gd name="connsiteX22" fmla="*/ 11481926 w 12192001"/>
              <a:gd name="connsiteY22" fmla="*/ 609076 h 4815840"/>
              <a:gd name="connsiteX23" fmla="*/ 11480356 w 12192001"/>
              <a:gd name="connsiteY23" fmla="*/ 524982 h 4815840"/>
              <a:gd name="connsiteX24" fmla="*/ 11479696 w 12192001"/>
              <a:gd name="connsiteY24" fmla="*/ 521721 h 4815840"/>
              <a:gd name="connsiteX25" fmla="*/ 11493943 w 12192001"/>
              <a:gd name="connsiteY25" fmla="*/ 500271 h 4815840"/>
              <a:gd name="connsiteX26" fmla="*/ 11501374 w 12192001"/>
              <a:gd name="connsiteY26" fmla="*/ 498774 h 4815840"/>
              <a:gd name="connsiteX27" fmla="*/ 11501350 w 12192001"/>
              <a:gd name="connsiteY27" fmla="*/ 498442 h 4815840"/>
              <a:gd name="connsiteX28" fmla="*/ 11528691 w 12192001"/>
              <a:gd name="connsiteY28" fmla="*/ 495886 h 4815840"/>
              <a:gd name="connsiteX29" fmla="*/ 11539182 w 12192001"/>
              <a:gd name="connsiteY29" fmla="*/ 495676 h 4815840"/>
              <a:gd name="connsiteX30" fmla="*/ 11539262 w 12192001"/>
              <a:gd name="connsiteY30" fmla="*/ 495660 h 4815840"/>
              <a:gd name="connsiteX31" fmla="*/ 11539328 w 12192001"/>
              <a:gd name="connsiteY31" fmla="*/ 495673 h 4815840"/>
              <a:gd name="connsiteX32" fmla="*/ 11540000 w 12192001"/>
              <a:gd name="connsiteY32" fmla="*/ 495660 h 4815840"/>
              <a:gd name="connsiteX33" fmla="*/ 11624371 w 12192001"/>
              <a:gd name="connsiteY33" fmla="*/ 349989 h 4815840"/>
              <a:gd name="connsiteX34" fmla="*/ 11412281 w 12192001"/>
              <a:gd name="connsiteY34" fmla="*/ 571943 h 4815840"/>
              <a:gd name="connsiteX35" fmla="*/ 11624371 w 12192001"/>
              <a:gd name="connsiteY35" fmla="*/ 793897 h 4815840"/>
              <a:gd name="connsiteX36" fmla="*/ 11836460 w 12192001"/>
              <a:gd name="connsiteY36" fmla="*/ 571943 h 4815840"/>
              <a:gd name="connsiteX37" fmla="*/ 11624371 w 12192001"/>
              <a:gd name="connsiteY37" fmla="*/ 349989 h 4815840"/>
              <a:gd name="connsiteX38" fmla="*/ 0 w 12192001"/>
              <a:gd name="connsiteY38" fmla="*/ 0 h 4815840"/>
              <a:gd name="connsiteX39" fmla="*/ 12192001 w 12192001"/>
              <a:gd name="connsiteY39" fmla="*/ 0 h 4815840"/>
              <a:gd name="connsiteX40" fmla="*/ 12192001 w 12192001"/>
              <a:gd name="connsiteY40" fmla="*/ 4815840 h 4815840"/>
              <a:gd name="connsiteX41" fmla="*/ 0 w 12192001"/>
              <a:gd name="connsiteY41" fmla="*/ 4815840 h 4815840"/>
              <a:gd name="connsiteX42" fmla="*/ 0 w 12192001"/>
              <a:gd name="connsiteY4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507578 w 12192001"/>
              <a:gd name="connsiteY17" fmla="*/ 641481 h 4815840"/>
              <a:gd name="connsiteX18" fmla="*/ 11481927 w 12192001"/>
              <a:gd name="connsiteY18" fmla="*/ 615325 h 4815840"/>
              <a:gd name="connsiteX19" fmla="*/ 11481927 w 12192001"/>
              <a:gd name="connsiteY19" fmla="*/ 611858 h 4815840"/>
              <a:gd name="connsiteX20" fmla="*/ 11481927 w 12192001"/>
              <a:gd name="connsiteY20" fmla="*/ 609076 h 4815840"/>
              <a:gd name="connsiteX21" fmla="*/ 11481926 w 12192001"/>
              <a:gd name="connsiteY21" fmla="*/ 609076 h 4815840"/>
              <a:gd name="connsiteX22" fmla="*/ 11480356 w 12192001"/>
              <a:gd name="connsiteY22" fmla="*/ 524982 h 4815840"/>
              <a:gd name="connsiteX23" fmla="*/ 11479696 w 12192001"/>
              <a:gd name="connsiteY23" fmla="*/ 521721 h 4815840"/>
              <a:gd name="connsiteX24" fmla="*/ 11493943 w 12192001"/>
              <a:gd name="connsiteY24" fmla="*/ 500271 h 4815840"/>
              <a:gd name="connsiteX25" fmla="*/ 11501374 w 12192001"/>
              <a:gd name="connsiteY25" fmla="*/ 498774 h 4815840"/>
              <a:gd name="connsiteX26" fmla="*/ 11501350 w 12192001"/>
              <a:gd name="connsiteY26" fmla="*/ 498442 h 4815840"/>
              <a:gd name="connsiteX27" fmla="*/ 11528691 w 12192001"/>
              <a:gd name="connsiteY27" fmla="*/ 495886 h 4815840"/>
              <a:gd name="connsiteX28" fmla="*/ 11539182 w 12192001"/>
              <a:gd name="connsiteY28" fmla="*/ 495676 h 4815840"/>
              <a:gd name="connsiteX29" fmla="*/ 11539262 w 12192001"/>
              <a:gd name="connsiteY29" fmla="*/ 495660 h 4815840"/>
              <a:gd name="connsiteX30" fmla="*/ 11539328 w 12192001"/>
              <a:gd name="connsiteY30" fmla="*/ 495673 h 4815840"/>
              <a:gd name="connsiteX31" fmla="*/ 11540000 w 12192001"/>
              <a:gd name="connsiteY31" fmla="*/ 495660 h 4815840"/>
              <a:gd name="connsiteX32" fmla="*/ 11624371 w 12192001"/>
              <a:gd name="connsiteY32" fmla="*/ 349989 h 4815840"/>
              <a:gd name="connsiteX33" fmla="*/ 11412281 w 12192001"/>
              <a:gd name="connsiteY33" fmla="*/ 571943 h 4815840"/>
              <a:gd name="connsiteX34" fmla="*/ 11624371 w 12192001"/>
              <a:gd name="connsiteY34" fmla="*/ 793897 h 4815840"/>
              <a:gd name="connsiteX35" fmla="*/ 11836460 w 12192001"/>
              <a:gd name="connsiteY35" fmla="*/ 571943 h 4815840"/>
              <a:gd name="connsiteX36" fmla="*/ 11624371 w 12192001"/>
              <a:gd name="connsiteY36" fmla="*/ 349989 h 4815840"/>
              <a:gd name="connsiteX37" fmla="*/ 0 w 12192001"/>
              <a:gd name="connsiteY37" fmla="*/ 0 h 4815840"/>
              <a:gd name="connsiteX38" fmla="*/ 12192001 w 12192001"/>
              <a:gd name="connsiteY38" fmla="*/ 0 h 4815840"/>
              <a:gd name="connsiteX39" fmla="*/ 12192001 w 12192001"/>
              <a:gd name="connsiteY39" fmla="*/ 4815840 h 4815840"/>
              <a:gd name="connsiteX40" fmla="*/ 0 w 12192001"/>
              <a:gd name="connsiteY40" fmla="*/ 4815840 h 4815840"/>
              <a:gd name="connsiteX41" fmla="*/ 0 w 12192001"/>
              <a:gd name="connsiteY4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767372 w 12192001"/>
              <a:gd name="connsiteY15" fmla="*/ 615325 h 4815840"/>
              <a:gd name="connsiteX16" fmla="*/ 11507578 w 12192001"/>
              <a:gd name="connsiteY16" fmla="*/ 641481 h 4815840"/>
              <a:gd name="connsiteX17" fmla="*/ 11481927 w 12192001"/>
              <a:gd name="connsiteY17" fmla="*/ 615325 h 4815840"/>
              <a:gd name="connsiteX18" fmla="*/ 11481927 w 12192001"/>
              <a:gd name="connsiteY18" fmla="*/ 611858 h 4815840"/>
              <a:gd name="connsiteX19" fmla="*/ 11481927 w 12192001"/>
              <a:gd name="connsiteY19" fmla="*/ 609076 h 4815840"/>
              <a:gd name="connsiteX20" fmla="*/ 11481926 w 12192001"/>
              <a:gd name="connsiteY20" fmla="*/ 609076 h 4815840"/>
              <a:gd name="connsiteX21" fmla="*/ 11480356 w 12192001"/>
              <a:gd name="connsiteY21" fmla="*/ 524982 h 4815840"/>
              <a:gd name="connsiteX22" fmla="*/ 11479696 w 12192001"/>
              <a:gd name="connsiteY22" fmla="*/ 521721 h 4815840"/>
              <a:gd name="connsiteX23" fmla="*/ 11493943 w 12192001"/>
              <a:gd name="connsiteY23" fmla="*/ 500271 h 4815840"/>
              <a:gd name="connsiteX24" fmla="*/ 11501374 w 12192001"/>
              <a:gd name="connsiteY24" fmla="*/ 498774 h 4815840"/>
              <a:gd name="connsiteX25" fmla="*/ 11501350 w 12192001"/>
              <a:gd name="connsiteY25" fmla="*/ 498442 h 4815840"/>
              <a:gd name="connsiteX26" fmla="*/ 11528691 w 12192001"/>
              <a:gd name="connsiteY26" fmla="*/ 495886 h 4815840"/>
              <a:gd name="connsiteX27" fmla="*/ 11539182 w 12192001"/>
              <a:gd name="connsiteY27" fmla="*/ 495676 h 4815840"/>
              <a:gd name="connsiteX28" fmla="*/ 11539262 w 12192001"/>
              <a:gd name="connsiteY28" fmla="*/ 495660 h 4815840"/>
              <a:gd name="connsiteX29" fmla="*/ 11539328 w 12192001"/>
              <a:gd name="connsiteY29" fmla="*/ 495673 h 4815840"/>
              <a:gd name="connsiteX30" fmla="*/ 11540000 w 12192001"/>
              <a:gd name="connsiteY30" fmla="*/ 495660 h 4815840"/>
              <a:gd name="connsiteX31" fmla="*/ 11624371 w 12192001"/>
              <a:gd name="connsiteY31" fmla="*/ 349989 h 4815840"/>
              <a:gd name="connsiteX32" fmla="*/ 11412281 w 12192001"/>
              <a:gd name="connsiteY32" fmla="*/ 571943 h 4815840"/>
              <a:gd name="connsiteX33" fmla="*/ 11624371 w 12192001"/>
              <a:gd name="connsiteY33" fmla="*/ 793897 h 4815840"/>
              <a:gd name="connsiteX34" fmla="*/ 11836460 w 12192001"/>
              <a:gd name="connsiteY34" fmla="*/ 571943 h 4815840"/>
              <a:gd name="connsiteX35" fmla="*/ 11624371 w 12192001"/>
              <a:gd name="connsiteY35" fmla="*/ 349989 h 4815840"/>
              <a:gd name="connsiteX36" fmla="*/ 0 w 12192001"/>
              <a:gd name="connsiteY36" fmla="*/ 0 h 4815840"/>
              <a:gd name="connsiteX37" fmla="*/ 12192001 w 12192001"/>
              <a:gd name="connsiteY37" fmla="*/ 0 h 4815840"/>
              <a:gd name="connsiteX38" fmla="*/ 12192001 w 12192001"/>
              <a:gd name="connsiteY38" fmla="*/ 4815840 h 4815840"/>
              <a:gd name="connsiteX39" fmla="*/ 0 w 12192001"/>
              <a:gd name="connsiteY39" fmla="*/ 4815840 h 4815840"/>
              <a:gd name="connsiteX40" fmla="*/ 0 w 12192001"/>
              <a:gd name="connsiteY4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507578 w 12192001"/>
              <a:gd name="connsiteY15" fmla="*/ 641481 h 4815840"/>
              <a:gd name="connsiteX16" fmla="*/ 11481927 w 12192001"/>
              <a:gd name="connsiteY16" fmla="*/ 615325 h 4815840"/>
              <a:gd name="connsiteX17" fmla="*/ 11481927 w 12192001"/>
              <a:gd name="connsiteY17" fmla="*/ 611858 h 4815840"/>
              <a:gd name="connsiteX18" fmla="*/ 11481927 w 12192001"/>
              <a:gd name="connsiteY18" fmla="*/ 609076 h 4815840"/>
              <a:gd name="connsiteX19" fmla="*/ 11481926 w 12192001"/>
              <a:gd name="connsiteY19" fmla="*/ 609076 h 4815840"/>
              <a:gd name="connsiteX20" fmla="*/ 11480356 w 12192001"/>
              <a:gd name="connsiteY20" fmla="*/ 524982 h 4815840"/>
              <a:gd name="connsiteX21" fmla="*/ 11479696 w 12192001"/>
              <a:gd name="connsiteY21" fmla="*/ 521721 h 4815840"/>
              <a:gd name="connsiteX22" fmla="*/ 11493943 w 12192001"/>
              <a:gd name="connsiteY22" fmla="*/ 500271 h 4815840"/>
              <a:gd name="connsiteX23" fmla="*/ 11501374 w 12192001"/>
              <a:gd name="connsiteY23" fmla="*/ 498774 h 4815840"/>
              <a:gd name="connsiteX24" fmla="*/ 11501350 w 12192001"/>
              <a:gd name="connsiteY24" fmla="*/ 498442 h 4815840"/>
              <a:gd name="connsiteX25" fmla="*/ 11528691 w 12192001"/>
              <a:gd name="connsiteY25" fmla="*/ 495886 h 4815840"/>
              <a:gd name="connsiteX26" fmla="*/ 11539182 w 12192001"/>
              <a:gd name="connsiteY26" fmla="*/ 495676 h 4815840"/>
              <a:gd name="connsiteX27" fmla="*/ 11539262 w 12192001"/>
              <a:gd name="connsiteY27" fmla="*/ 495660 h 4815840"/>
              <a:gd name="connsiteX28" fmla="*/ 11539328 w 12192001"/>
              <a:gd name="connsiteY28" fmla="*/ 495673 h 4815840"/>
              <a:gd name="connsiteX29" fmla="*/ 11540000 w 12192001"/>
              <a:gd name="connsiteY29" fmla="*/ 495660 h 4815840"/>
              <a:gd name="connsiteX30" fmla="*/ 11624371 w 12192001"/>
              <a:gd name="connsiteY30" fmla="*/ 349989 h 4815840"/>
              <a:gd name="connsiteX31" fmla="*/ 11412281 w 12192001"/>
              <a:gd name="connsiteY31" fmla="*/ 571943 h 4815840"/>
              <a:gd name="connsiteX32" fmla="*/ 11624371 w 12192001"/>
              <a:gd name="connsiteY32" fmla="*/ 793897 h 4815840"/>
              <a:gd name="connsiteX33" fmla="*/ 11836460 w 12192001"/>
              <a:gd name="connsiteY33" fmla="*/ 571943 h 4815840"/>
              <a:gd name="connsiteX34" fmla="*/ 11624371 w 12192001"/>
              <a:gd name="connsiteY34" fmla="*/ 349989 h 4815840"/>
              <a:gd name="connsiteX35" fmla="*/ 0 w 12192001"/>
              <a:gd name="connsiteY35" fmla="*/ 0 h 4815840"/>
              <a:gd name="connsiteX36" fmla="*/ 12192001 w 12192001"/>
              <a:gd name="connsiteY36" fmla="*/ 0 h 4815840"/>
              <a:gd name="connsiteX37" fmla="*/ 12192001 w 12192001"/>
              <a:gd name="connsiteY37" fmla="*/ 4815840 h 4815840"/>
              <a:gd name="connsiteX38" fmla="*/ 0 w 12192001"/>
              <a:gd name="connsiteY38" fmla="*/ 4815840 h 4815840"/>
              <a:gd name="connsiteX39" fmla="*/ 0 w 12192001"/>
              <a:gd name="connsiteY3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507578 w 12192001"/>
              <a:gd name="connsiteY14" fmla="*/ 641481 h 4815840"/>
              <a:gd name="connsiteX15" fmla="*/ 11481927 w 12192001"/>
              <a:gd name="connsiteY15" fmla="*/ 615325 h 4815840"/>
              <a:gd name="connsiteX16" fmla="*/ 11481927 w 12192001"/>
              <a:gd name="connsiteY16" fmla="*/ 611858 h 4815840"/>
              <a:gd name="connsiteX17" fmla="*/ 11481927 w 12192001"/>
              <a:gd name="connsiteY17" fmla="*/ 609076 h 4815840"/>
              <a:gd name="connsiteX18" fmla="*/ 11481926 w 12192001"/>
              <a:gd name="connsiteY18" fmla="*/ 609076 h 4815840"/>
              <a:gd name="connsiteX19" fmla="*/ 11480356 w 12192001"/>
              <a:gd name="connsiteY19" fmla="*/ 524982 h 4815840"/>
              <a:gd name="connsiteX20" fmla="*/ 11479696 w 12192001"/>
              <a:gd name="connsiteY20" fmla="*/ 521721 h 4815840"/>
              <a:gd name="connsiteX21" fmla="*/ 11493943 w 12192001"/>
              <a:gd name="connsiteY21" fmla="*/ 500271 h 4815840"/>
              <a:gd name="connsiteX22" fmla="*/ 11501374 w 12192001"/>
              <a:gd name="connsiteY22" fmla="*/ 498774 h 4815840"/>
              <a:gd name="connsiteX23" fmla="*/ 11501350 w 12192001"/>
              <a:gd name="connsiteY23" fmla="*/ 498442 h 4815840"/>
              <a:gd name="connsiteX24" fmla="*/ 11528691 w 12192001"/>
              <a:gd name="connsiteY24" fmla="*/ 495886 h 4815840"/>
              <a:gd name="connsiteX25" fmla="*/ 11539182 w 12192001"/>
              <a:gd name="connsiteY25" fmla="*/ 495676 h 4815840"/>
              <a:gd name="connsiteX26" fmla="*/ 11539262 w 12192001"/>
              <a:gd name="connsiteY26" fmla="*/ 495660 h 4815840"/>
              <a:gd name="connsiteX27" fmla="*/ 11539328 w 12192001"/>
              <a:gd name="connsiteY27" fmla="*/ 495673 h 4815840"/>
              <a:gd name="connsiteX28" fmla="*/ 11540000 w 12192001"/>
              <a:gd name="connsiteY28" fmla="*/ 495660 h 4815840"/>
              <a:gd name="connsiteX29" fmla="*/ 11624371 w 12192001"/>
              <a:gd name="connsiteY29" fmla="*/ 349989 h 4815840"/>
              <a:gd name="connsiteX30" fmla="*/ 11412281 w 12192001"/>
              <a:gd name="connsiteY30" fmla="*/ 571943 h 4815840"/>
              <a:gd name="connsiteX31" fmla="*/ 11624371 w 12192001"/>
              <a:gd name="connsiteY31" fmla="*/ 793897 h 4815840"/>
              <a:gd name="connsiteX32" fmla="*/ 11836460 w 12192001"/>
              <a:gd name="connsiteY32" fmla="*/ 571943 h 4815840"/>
              <a:gd name="connsiteX33" fmla="*/ 11624371 w 12192001"/>
              <a:gd name="connsiteY33" fmla="*/ 349989 h 4815840"/>
              <a:gd name="connsiteX34" fmla="*/ 0 w 12192001"/>
              <a:gd name="connsiteY34" fmla="*/ 0 h 4815840"/>
              <a:gd name="connsiteX35" fmla="*/ 12192001 w 12192001"/>
              <a:gd name="connsiteY35" fmla="*/ 0 h 4815840"/>
              <a:gd name="connsiteX36" fmla="*/ 12192001 w 12192001"/>
              <a:gd name="connsiteY36" fmla="*/ 4815840 h 4815840"/>
              <a:gd name="connsiteX37" fmla="*/ 0 w 12192001"/>
              <a:gd name="connsiteY37" fmla="*/ 4815840 h 4815840"/>
              <a:gd name="connsiteX38" fmla="*/ 0 w 12192001"/>
              <a:gd name="connsiteY3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507578 w 12192001"/>
              <a:gd name="connsiteY13" fmla="*/ 641481 h 4815840"/>
              <a:gd name="connsiteX14" fmla="*/ 11481927 w 12192001"/>
              <a:gd name="connsiteY14" fmla="*/ 615325 h 4815840"/>
              <a:gd name="connsiteX15" fmla="*/ 11481927 w 12192001"/>
              <a:gd name="connsiteY15" fmla="*/ 611858 h 4815840"/>
              <a:gd name="connsiteX16" fmla="*/ 11481927 w 12192001"/>
              <a:gd name="connsiteY16" fmla="*/ 609076 h 4815840"/>
              <a:gd name="connsiteX17" fmla="*/ 11481926 w 12192001"/>
              <a:gd name="connsiteY17" fmla="*/ 609076 h 4815840"/>
              <a:gd name="connsiteX18" fmla="*/ 11480356 w 12192001"/>
              <a:gd name="connsiteY18" fmla="*/ 524982 h 4815840"/>
              <a:gd name="connsiteX19" fmla="*/ 11479696 w 12192001"/>
              <a:gd name="connsiteY19" fmla="*/ 521721 h 4815840"/>
              <a:gd name="connsiteX20" fmla="*/ 11493943 w 12192001"/>
              <a:gd name="connsiteY20" fmla="*/ 500271 h 4815840"/>
              <a:gd name="connsiteX21" fmla="*/ 11501374 w 12192001"/>
              <a:gd name="connsiteY21" fmla="*/ 498774 h 4815840"/>
              <a:gd name="connsiteX22" fmla="*/ 11501350 w 12192001"/>
              <a:gd name="connsiteY22" fmla="*/ 498442 h 4815840"/>
              <a:gd name="connsiteX23" fmla="*/ 11528691 w 12192001"/>
              <a:gd name="connsiteY23" fmla="*/ 495886 h 4815840"/>
              <a:gd name="connsiteX24" fmla="*/ 11539182 w 12192001"/>
              <a:gd name="connsiteY24" fmla="*/ 495676 h 4815840"/>
              <a:gd name="connsiteX25" fmla="*/ 11539262 w 12192001"/>
              <a:gd name="connsiteY25" fmla="*/ 495660 h 4815840"/>
              <a:gd name="connsiteX26" fmla="*/ 11539328 w 12192001"/>
              <a:gd name="connsiteY26" fmla="*/ 495673 h 4815840"/>
              <a:gd name="connsiteX27" fmla="*/ 11540000 w 12192001"/>
              <a:gd name="connsiteY27" fmla="*/ 495660 h 4815840"/>
              <a:gd name="connsiteX28" fmla="*/ 11624371 w 12192001"/>
              <a:gd name="connsiteY28" fmla="*/ 349989 h 4815840"/>
              <a:gd name="connsiteX29" fmla="*/ 11412281 w 12192001"/>
              <a:gd name="connsiteY29" fmla="*/ 571943 h 4815840"/>
              <a:gd name="connsiteX30" fmla="*/ 11624371 w 12192001"/>
              <a:gd name="connsiteY30" fmla="*/ 793897 h 4815840"/>
              <a:gd name="connsiteX31" fmla="*/ 11836460 w 12192001"/>
              <a:gd name="connsiteY31" fmla="*/ 571943 h 4815840"/>
              <a:gd name="connsiteX32" fmla="*/ 11624371 w 12192001"/>
              <a:gd name="connsiteY32" fmla="*/ 349989 h 4815840"/>
              <a:gd name="connsiteX33" fmla="*/ 0 w 12192001"/>
              <a:gd name="connsiteY33" fmla="*/ 0 h 4815840"/>
              <a:gd name="connsiteX34" fmla="*/ 12192001 w 12192001"/>
              <a:gd name="connsiteY34" fmla="*/ 0 h 4815840"/>
              <a:gd name="connsiteX35" fmla="*/ 12192001 w 12192001"/>
              <a:gd name="connsiteY35" fmla="*/ 4815840 h 4815840"/>
              <a:gd name="connsiteX36" fmla="*/ 0 w 12192001"/>
              <a:gd name="connsiteY36" fmla="*/ 4815840 h 4815840"/>
              <a:gd name="connsiteX37" fmla="*/ 0 w 12192001"/>
              <a:gd name="connsiteY3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1926 w 12192001"/>
              <a:gd name="connsiteY16" fmla="*/ 609076 h 4815840"/>
              <a:gd name="connsiteX17" fmla="*/ 11480356 w 12192001"/>
              <a:gd name="connsiteY17" fmla="*/ 524982 h 4815840"/>
              <a:gd name="connsiteX18" fmla="*/ 11479696 w 12192001"/>
              <a:gd name="connsiteY18" fmla="*/ 521721 h 4815840"/>
              <a:gd name="connsiteX19" fmla="*/ 11493943 w 12192001"/>
              <a:gd name="connsiteY19" fmla="*/ 500271 h 4815840"/>
              <a:gd name="connsiteX20" fmla="*/ 11501374 w 12192001"/>
              <a:gd name="connsiteY20" fmla="*/ 498774 h 4815840"/>
              <a:gd name="connsiteX21" fmla="*/ 11501350 w 12192001"/>
              <a:gd name="connsiteY21" fmla="*/ 498442 h 4815840"/>
              <a:gd name="connsiteX22" fmla="*/ 11528691 w 12192001"/>
              <a:gd name="connsiteY22" fmla="*/ 495886 h 4815840"/>
              <a:gd name="connsiteX23" fmla="*/ 11539182 w 12192001"/>
              <a:gd name="connsiteY23" fmla="*/ 495676 h 4815840"/>
              <a:gd name="connsiteX24" fmla="*/ 11539262 w 12192001"/>
              <a:gd name="connsiteY24" fmla="*/ 495660 h 4815840"/>
              <a:gd name="connsiteX25" fmla="*/ 11539328 w 12192001"/>
              <a:gd name="connsiteY25" fmla="*/ 495673 h 4815840"/>
              <a:gd name="connsiteX26" fmla="*/ 11540000 w 12192001"/>
              <a:gd name="connsiteY26" fmla="*/ 495660 h 4815840"/>
              <a:gd name="connsiteX27" fmla="*/ 11624371 w 12192001"/>
              <a:gd name="connsiteY27" fmla="*/ 349989 h 4815840"/>
              <a:gd name="connsiteX28" fmla="*/ 11412281 w 12192001"/>
              <a:gd name="connsiteY28" fmla="*/ 571943 h 4815840"/>
              <a:gd name="connsiteX29" fmla="*/ 11624371 w 12192001"/>
              <a:gd name="connsiteY29" fmla="*/ 793897 h 4815840"/>
              <a:gd name="connsiteX30" fmla="*/ 11836460 w 12192001"/>
              <a:gd name="connsiteY30" fmla="*/ 571943 h 4815840"/>
              <a:gd name="connsiteX31" fmla="*/ 11624371 w 12192001"/>
              <a:gd name="connsiteY31" fmla="*/ 349989 h 4815840"/>
              <a:gd name="connsiteX32" fmla="*/ 0 w 12192001"/>
              <a:gd name="connsiteY32" fmla="*/ 0 h 4815840"/>
              <a:gd name="connsiteX33" fmla="*/ 12192001 w 12192001"/>
              <a:gd name="connsiteY33" fmla="*/ 0 h 4815840"/>
              <a:gd name="connsiteX34" fmla="*/ 12192001 w 12192001"/>
              <a:gd name="connsiteY34" fmla="*/ 4815840 h 4815840"/>
              <a:gd name="connsiteX35" fmla="*/ 0 w 12192001"/>
              <a:gd name="connsiteY35" fmla="*/ 4815840 h 4815840"/>
              <a:gd name="connsiteX36" fmla="*/ 0 w 12192001"/>
              <a:gd name="connsiteY3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0356 w 12192001"/>
              <a:gd name="connsiteY16" fmla="*/ 524982 h 4815840"/>
              <a:gd name="connsiteX17" fmla="*/ 11479696 w 12192001"/>
              <a:gd name="connsiteY17" fmla="*/ 521721 h 4815840"/>
              <a:gd name="connsiteX18" fmla="*/ 11493943 w 12192001"/>
              <a:gd name="connsiteY18" fmla="*/ 500271 h 4815840"/>
              <a:gd name="connsiteX19" fmla="*/ 11501374 w 12192001"/>
              <a:gd name="connsiteY19" fmla="*/ 498774 h 4815840"/>
              <a:gd name="connsiteX20" fmla="*/ 11501350 w 12192001"/>
              <a:gd name="connsiteY20" fmla="*/ 498442 h 4815840"/>
              <a:gd name="connsiteX21" fmla="*/ 11528691 w 12192001"/>
              <a:gd name="connsiteY21" fmla="*/ 495886 h 4815840"/>
              <a:gd name="connsiteX22" fmla="*/ 11539182 w 12192001"/>
              <a:gd name="connsiteY22" fmla="*/ 495676 h 4815840"/>
              <a:gd name="connsiteX23" fmla="*/ 11539262 w 12192001"/>
              <a:gd name="connsiteY23" fmla="*/ 495660 h 4815840"/>
              <a:gd name="connsiteX24" fmla="*/ 11539328 w 12192001"/>
              <a:gd name="connsiteY24" fmla="*/ 495673 h 4815840"/>
              <a:gd name="connsiteX25" fmla="*/ 11540000 w 12192001"/>
              <a:gd name="connsiteY25" fmla="*/ 495660 h 4815840"/>
              <a:gd name="connsiteX26" fmla="*/ 11624371 w 12192001"/>
              <a:gd name="connsiteY26" fmla="*/ 349989 h 4815840"/>
              <a:gd name="connsiteX27" fmla="*/ 11412281 w 12192001"/>
              <a:gd name="connsiteY27" fmla="*/ 571943 h 4815840"/>
              <a:gd name="connsiteX28" fmla="*/ 11624371 w 12192001"/>
              <a:gd name="connsiteY28" fmla="*/ 793897 h 4815840"/>
              <a:gd name="connsiteX29" fmla="*/ 11836460 w 12192001"/>
              <a:gd name="connsiteY29" fmla="*/ 571943 h 4815840"/>
              <a:gd name="connsiteX30" fmla="*/ 11624371 w 12192001"/>
              <a:gd name="connsiteY30" fmla="*/ 349989 h 4815840"/>
              <a:gd name="connsiteX31" fmla="*/ 0 w 12192001"/>
              <a:gd name="connsiteY31" fmla="*/ 0 h 4815840"/>
              <a:gd name="connsiteX32" fmla="*/ 12192001 w 12192001"/>
              <a:gd name="connsiteY32" fmla="*/ 0 h 4815840"/>
              <a:gd name="connsiteX33" fmla="*/ 12192001 w 12192001"/>
              <a:gd name="connsiteY33" fmla="*/ 4815840 h 4815840"/>
              <a:gd name="connsiteX34" fmla="*/ 0 w 12192001"/>
              <a:gd name="connsiteY34" fmla="*/ 4815840 h 4815840"/>
              <a:gd name="connsiteX35" fmla="*/ 0 w 12192001"/>
              <a:gd name="connsiteY3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1927 w 12192001"/>
              <a:gd name="connsiteY14" fmla="*/ 609076 h 4815840"/>
              <a:gd name="connsiteX15" fmla="*/ 11480356 w 12192001"/>
              <a:gd name="connsiteY15" fmla="*/ 524982 h 4815840"/>
              <a:gd name="connsiteX16" fmla="*/ 11479696 w 12192001"/>
              <a:gd name="connsiteY16" fmla="*/ 521721 h 4815840"/>
              <a:gd name="connsiteX17" fmla="*/ 11493943 w 12192001"/>
              <a:gd name="connsiteY17" fmla="*/ 500271 h 4815840"/>
              <a:gd name="connsiteX18" fmla="*/ 11501374 w 12192001"/>
              <a:gd name="connsiteY18" fmla="*/ 498774 h 4815840"/>
              <a:gd name="connsiteX19" fmla="*/ 11501350 w 12192001"/>
              <a:gd name="connsiteY19" fmla="*/ 498442 h 4815840"/>
              <a:gd name="connsiteX20" fmla="*/ 11528691 w 12192001"/>
              <a:gd name="connsiteY20" fmla="*/ 495886 h 4815840"/>
              <a:gd name="connsiteX21" fmla="*/ 11539182 w 12192001"/>
              <a:gd name="connsiteY21" fmla="*/ 495676 h 4815840"/>
              <a:gd name="connsiteX22" fmla="*/ 11539262 w 12192001"/>
              <a:gd name="connsiteY22" fmla="*/ 495660 h 4815840"/>
              <a:gd name="connsiteX23" fmla="*/ 11539328 w 12192001"/>
              <a:gd name="connsiteY23" fmla="*/ 495673 h 4815840"/>
              <a:gd name="connsiteX24" fmla="*/ 11540000 w 12192001"/>
              <a:gd name="connsiteY24" fmla="*/ 495660 h 4815840"/>
              <a:gd name="connsiteX25" fmla="*/ 11624371 w 12192001"/>
              <a:gd name="connsiteY25" fmla="*/ 349989 h 4815840"/>
              <a:gd name="connsiteX26" fmla="*/ 11412281 w 12192001"/>
              <a:gd name="connsiteY26" fmla="*/ 571943 h 4815840"/>
              <a:gd name="connsiteX27" fmla="*/ 11624371 w 12192001"/>
              <a:gd name="connsiteY27" fmla="*/ 793897 h 4815840"/>
              <a:gd name="connsiteX28" fmla="*/ 11836460 w 12192001"/>
              <a:gd name="connsiteY28" fmla="*/ 571943 h 4815840"/>
              <a:gd name="connsiteX29" fmla="*/ 11624371 w 12192001"/>
              <a:gd name="connsiteY29" fmla="*/ 349989 h 4815840"/>
              <a:gd name="connsiteX30" fmla="*/ 0 w 12192001"/>
              <a:gd name="connsiteY30" fmla="*/ 0 h 4815840"/>
              <a:gd name="connsiteX31" fmla="*/ 12192001 w 12192001"/>
              <a:gd name="connsiteY31" fmla="*/ 0 h 4815840"/>
              <a:gd name="connsiteX32" fmla="*/ 12192001 w 12192001"/>
              <a:gd name="connsiteY32" fmla="*/ 4815840 h 4815840"/>
              <a:gd name="connsiteX33" fmla="*/ 0 w 12192001"/>
              <a:gd name="connsiteY33" fmla="*/ 4815840 h 4815840"/>
              <a:gd name="connsiteX34" fmla="*/ 0 w 12192001"/>
              <a:gd name="connsiteY3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0356 w 12192001"/>
              <a:gd name="connsiteY14" fmla="*/ 524982 h 4815840"/>
              <a:gd name="connsiteX15" fmla="*/ 11479696 w 12192001"/>
              <a:gd name="connsiteY15" fmla="*/ 521721 h 4815840"/>
              <a:gd name="connsiteX16" fmla="*/ 11493943 w 12192001"/>
              <a:gd name="connsiteY16" fmla="*/ 500271 h 4815840"/>
              <a:gd name="connsiteX17" fmla="*/ 11501374 w 12192001"/>
              <a:gd name="connsiteY17" fmla="*/ 498774 h 4815840"/>
              <a:gd name="connsiteX18" fmla="*/ 11501350 w 12192001"/>
              <a:gd name="connsiteY18" fmla="*/ 498442 h 4815840"/>
              <a:gd name="connsiteX19" fmla="*/ 11528691 w 12192001"/>
              <a:gd name="connsiteY19" fmla="*/ 495886 h 4815840"/>
              <a:gd name="connsiteX20" fmla="*/ 11539182 w 12192001"/>
              <a:gd name="connsiteY20" fmla="*/ 495676 h 4815840"/>
              <a:gd name="connsiteX21" fmla="*/ 11539262 w 12192001"/>
              <a:gd name="connsiteY21" fmla="*/ 495660 h 4815840"/>
              <a:gd name="connsiteX22" fmla="*/ 11539328 w 12192001"/>
              <a:gd name="connsiteY22" fmla="*/ 495673 h 4815840"/>
              <a:gd name="connsiteX23" fmla="*/ 11540000 w 12192001"/>
              <a:gd name="connsiteY23" fmla="*/ 495660 h 4815840"/>
              <a:gd name="connsiteX24" fmla="*/ 11624371 w 12192001"/>
              <a:gd name="connsiteY24" fmla="*/ 349989 h 4815840"/>
              <a:gd name="connsiteX25" fmla="*/ 11412281 w 12192001"/>
              <a:gd name="connsiteY25" fmla="*/ 571943 h 4815840"/>
              <a:gd name="connsiteX26" fmla="*/ 11624371 w 12192001"/>
              <a:gd name="connsiteY26" fmla="*/ 793897 h 4815840"/>
              <a:gd name="connsiteX27" fmla="*/ 11836460 w 12192001"/>
              <a:gd name="connsiteY27" fmla="*/ 571943 h 4815840"/>
              <a:gd name="connsiteX28" fmla="*/ 11624371 w 12192001"/>
              <a:gd name="connsiteY28" fmla="*/ 349989 h 4815840"/>
              <a:gd name="connsiteX29" fmla="*/ 0 w 12192001"/>
              <a:gd name="connsiteY29" fmla="*/ 0 h 4815840"/>
              <a:gd name="connsiteX30" fmla="*/ 12192001 w 12192001"/>
              <a:gd name="connsiteY30" fmla="*/ 0 h 4815840"/>
              <a:gd name="connsiteX31" fmla="*/ 12192001 w 12192001"/>
              <a:gd name="connsiteY31" fmla="*/ 4815840 h 4815840"/>
              <a:gd name="connsiteX32" fmla="*/ 0 w 12192001"/>
              <a:gd name="connsiteY32" fmla="*/ 4815840 h 4815840"/>
              <a:gd name="connsiteX33" fmla="*/ 0 w 12192001"/>
              <a:gd name="connsiteY3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0356 w 12192001"/>
              <a:gd name="connsiteY13" fmla="*/ 524982 h 4815840"/>
              <a:gd name="connsiteX14" fmla="*/ 11479696 w 12192001"/>
              <a:gd name="connsiteY14" fmla="*/ 521721 h 4815840"/>
              <a:gd name="connsiteX15" fmla="*/ 11493943 w 12192001"/>
              <a:gd name="connsiteY15" fmla="*/ 500271 h 4815840"/>
              <a:gd name="connsiteX16" fmla="*/ 11501374 w 12192001"/>
              <a:gd name="connsiteY16" fmla="*/ 498774 h 4815840"/>
              <a:gd name="connsiteX17" fmla="*/ 11501350 w 12192001"/>
              <a:gd name="connsiteY17" fmla="*/ 498442 h 4815840"/>
              <a:gd name="connsiteX18" fmla="*/ 11528691 w 12192001"/>
              <a:gd name="connsiteY18" fmla="*/ 495886 h 4815840"/>
              <a:gd name="connsiteX19" fmla="*/ 11539182 w 12192001"/>
              <a:gd name="connsiteY19" fmla="*/ 495676 h 4815840"/>
              <a:gd name="connsiteX20" fmla="*/ 11539262 w 12192001"/>
              <a:gd name="connsiteY20" fmla="*/ 495660 h 4815840"/>
              <a:gd name="connsiteX21" fmla="*/ 11539328 w 12192001"/>
              <a:gd name="connsiteY21" fmla="*/ 495673 h 4815840"/>
              <a:gd name="connsiteX22" fmla="*/ 11540000 w 12192001"/>
              <a:gd name="connsiteY22" fmla="*/ 495660 h 4815840"/>
              <a:gd name="connsiteX23" fmla="*/ 11624371 w 12192001"/>
              <a:gd name="connsiteY23" fmla="*/ 349989 h 4815840"/>
              <a:gd name="connsiteX24" fmla="*/ 11412281 w 12192001"/>
              <a:gd name="connsiteY24" fmla="*/ 571943 h 4815840"/>
              <a:gd name="connsiteX25" fmla="*/ 11624371 w 12192001"/>
              <a:gd name="connsiteY25" fmla="*/ 793897 h 4815840"/>
              <a:gd name="connsiteX26" fmla="*/ 11836460 w 12192001"/>
              <a:gd name="connsiteY26" fmla="*/ 571943 h 4815840"/>
              <a:gd name="connsiteX27" fmla="*/ 11624371 w 12192001"/>
              <a:gd name="connsiteY27" fmla="*/ 349989 h 4815840"/>
              <a:gd name="connsiteX28" fmla="*/ 0 w 12192001"/>
              <a:gd name="connsiteY28" fmla="*/ 0 h 4815840"/>
              <a:gd name="connsiteX29" fmla="*/ 12192001 w 12192001"/>
              <a:gd name="connsiteY29" fmla="*/ 0 h 4815840"/>
              <a:gd name="connsiteX30" fmla="*/ 12192001 w 12192001"/>
              <a:gd name="connsiteY30" fmla="*/ 4815840 h 4815840"/>
              <a:gd name="connsiteX31" fmla="*/ 0 w 12192001"/>
              <a:gd name="connsiteY31" fmla="*/ 4815840 h 4815840"/>
              <a:gd name="connsiteX32" fmla="*/ 0 w 12192001"/>
              <a:gd name="connsiteY3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1927 w 12192001"/>
              <a:gd name="connsiteY11" fmla="*/ 615325 h 4815840"/>
              <a:gd name="connsiteX12" fmla="*/ 11480356 w 12192001"/>
              <a:gd name="connsiteY12" fmla="*/ 524982 h 4815840"/>
              <a:gd name="connsiteX13" fmla="*/ 11479696 w 12192001"/>
              <a:gd name="connsiteY13" fmla="*/ 521721 h 4815840"/>
              <a:gd name="connsiteX14" fmla="*/ 11493943 w 12192001"/>
              <a:gd name="connsiteY14" fmla="*/ 500271 h 4815840"/>
              <a:gd name="connsiteX15" fmla="*/ 11501374 w 12192001"/>
              <a:gd name="connsiteY15" fmla="*/ 498774 h 4815840"/>
              <a:gd name="connsiteX16" fmla="*/ 11501350 w 12192001"/>
              <a:gd name="connsiteY16" fmla="*/ 498442 h 4815840"/>
              <a:gd name="connsiteX17" fmla="*/ 11528691 w 12192001"/>
              <a:gd name="connsiteY17" fmla="*/ 495886 h 4815840"/>
              <a:gd name="connsiteX18" fmla="*/ 11539182 w 12192001"/>
              <a:gd name="connsiteY18" fmla="*/ 495676 h 4815840"/>
              <a:gd name="connsiteX19" fmla="*/ 11539262 w 12192001"/>
              <a:gd name="connsiteY19" fmla="*/ 495660 h 4815840"/>
              <a:gd name="connsiteX20" fmla="*/ 11539328 w 12192001"/>
              <a:gd name="connsiteY20" fmla="*/ 495673 h 4815840"/>
              <a:gd name="connsiteX21" fmla="*/ 11540000 w 12192001"/>
              <a:gd name="connsiteY21" fmla="*/ 495660 h 4815840"/>
              <a:gd name="connsiteX22" fmla="*/ 11624371 w 12192001"/>
              <a:gd name="connsiteY22" fmla="*/ 349989 h 4815840"/>
              <a:gd name="connsiteX23" fmla="*/ 11412281 w 12192001"/>
              <a:gd name="connsiteY23" fmla="*/ 571943 h 4815840"/>
              <a:gd name="connsiteX24" fmla="*/ 11624371 w 12192001"/>
              <a:gd name="connsiteY24" fmla="*/ 793897 h 4815840"/>
              <a:gd name="connsiteX25" fmla="*/ 11836460 w 12192001"/>
              <a:gd name="connsiteY25" fmla="*/ 571943 h 4815840"/>
              <a:gd name="connsiteX26" fmla="*/ 11624371 w 12192001"/>
              <a:gd name="connsiteY26" fmla="*/ 349989 h 4815840"/>
              <a:gd name="connsiteX27" fmla="*/ 0 w 12192001"/>
              <a:gd name="connsiteY27" fmla="*/ 0 h 4815840"/>
              <a:gd name="connsiteX28" fmla="*/ 12192001 w 12192001"/>
              <a:gd name="connsiteY28" fmla="*/ 0 h 4815840"/>
              <a:gd name="connsiteX29" fmla="*/ 12192001 w 12192001"/>
              <a:gd name="connsiteY29" fmla="*/ 4815840 h 4815840"/>
              <a:gd name="connsiteX30" fmla="*/ 0 w 12192001"/>
              <a:gd name="connsiteY30" fmla="*/ 4815840 h 4815840"/>
              <a:gd name="connsiteX31" fmla="*/ 0 w 12192001"/>
              <a:gd name="connsiteY3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0356 w 12192001"/>
              <a:gd name="connsiteY11" fmla="*/ 524982 h 4815840"/>
              <a:gd name="connsiteX12" fmla="*/ 11479696 w 12192001"/>
              <a:gd name="connsiteY12" fmla="*/ 521721 h 4815840"/>
              <a:gd name="connsiteX13" fmla="*/ 11493943 w 12192001"/>
              <a:gd name="connsiteY13" fmla="*/ 500271 h 4815840"/>
              <a:gd name="connsiteX14" fmla="*/ 11501374 w 12192001"/>
              <a:gd name="connsiteY14" fmla="*/ 498774 h 4815840"/>
              <a:gd name="connsiteX15" fmla="*/ 11501350 w 12192001"/>
              <a:gd name="connsiteY15" fmla="*/ 498442 h 4815840"/>
              <a:gd name="connsiteX16" fmla="*/ 11528691 w 12192001"/>
              <a:gd name="connsiteY16" fmla="*/ 495886 h 4815840"/>
              <a:gd name="connsiteX17" fmla="*/ 11539182 w 12192001"/>
              <a:gd name="connsiteY17" fmla="*/ 495676 h 4815840"/>
              <a:gd name="connsiteX18" fmla="*/ 11539262 w 12192001"/>
              <a:gd name="connsiteY18" fmla="*/ 495660 h 4815840"/>
              <a:gd name="connsiteX19" fmla="*/ 11539328 w 12192001"/>
              <a:gd name="connsiteY19" fmla="*/ 495673 h 4815840"/>
              <a:gd name="connsiteX20" fmla="*/ 11540000 w 12192001"/>
              <a:gd name="connsiteY20" fmla="*/ 495660 h 4815840"/>
              <a:gd name="connsiteX21" fmla="*/ 11624371 w 12192001"/>
              <a:gd name="connsiteY21" fmla="*/ 349989 h 4815840"/>
              <a:gd name="connsiteX22" fmla="*/ 11412281 w 12192001"/>
              <a:gd name="connsiteY22" fmla="*/ 571943 h 4815840"/>
              <a:gd name="connsiteX23" fmla="*/ 11624371 w 12192001"/>
              <a:gd name="connsiteY23" fmla="*/ 793897 h 4815840"/>
              <a:gd name="connsiteX24" fmla="*/ 11836460 w 12192001"/>
              <a:gd name="connsiteY24" fmla="*/ 571943 h 4815840"/>
              <a:gd name="connsiteX25" fmla="*/ 11624371 w 12192001"/>
              <a:gd name="connsiteY25" fmla="*/ 349989 h 4815840"/>
              <a:gd name="connsiteX26" fmla="*/ 0 w 12192001"/>
              <a:gd name="connsiteY26" fmla="*/ 0 h 4815840"/>
              <a:gd name="connsiteX27" fmla="*/ 12192001 w 12192001"/>
              <a:gd name="connsiteY27" fmla="*/ 0 h 4815840"/>
              <a:gd name="connsiteX28" fmla="*/ 12192001 w 12192001"/>
              <a:gd name="connsiteY28" fmla="*/ 4815840 h 4815840"/>
              <a:gd name="connsiteX29" fmla="*/ 0 w 12192001"/>
              <a:gd name="connsiteY29" fmla="*/ 4815840 h 4815840"/>
              <a:gd name="connsiteX30" fmla="*/ 0 w 12192001"/>
              <a:gd name="connsiteY3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480356 w 12192001"/>
              <a:gd name="connsiteY10" fmla="*/ 524982 h 4815840"/>
              <a:gd name="connsiteX11" fmla="*/ 11479696 w 12192001"/>
              <a:gd name="connsiteY11" fmla="*/ 521721 h 4815840"/>
              <a:gd name="connsiteX12" fmla="*/ 11493943 w 12192001"/>
              <a:gd name="connsiteY12" fmla="*/ 500271 h 4815840"/>
              <a:gd name="connsiteX13" fmla="*/ 11501374 w 12192001"/>
              <a:gd name="connsiteY13" fmla="*/ 498774 h 4815840"/>
              <a:gd name="connsiteX14" fmla="*/ 11501350 w 12192001"/>
              <a:gd name="connsiteY14" fmla="*/ 498442 h 4815840"/>
              <a:gd name="connsiteX15" fmla="*/ 11528691 w 12192001"/>
              <a:gd name="connsiteY15" fmla="*/ 495886 h 4815840"/>
              <a:gd name="connsiteX16" fmla="*/ 11539182 w 12192001"/>
              <a:gd name="connsiteY16" fmla="*/ 495676 h 4815840"/>
              <a:gd name="connsiteX17" fmla="*/ 11539262 w 12192001"/>
              <a:gd name="connsiteY17" fmla="*/ 495660 h 4815840"/>
              <a:gd name="connsiteX18" fmla="*/ 11539328 w 12192001"/>
              <a:gd name="connsiteY18" fmla="*/ 495673 h 4815840"/>
              <a:gd name="connsiteX19" fmla="*/ 11540000 w 12192001"/>
              <a:gd name="connsiteY19" fmla="*/ 495660 h 4815840"/>
              <a:gd name="connsiteX20" fmla="*/ 11624371 w 12192001"/>
              <a:gd name="connsiteY20" fmla="*/ 349989 h 4815840"/>
              <a:gd name="connsiteX21" fmla="*/ 11412281 w 12192001"/>
              <a:gd name="connsiteY21" fmla="*/ 571943 h 4815840"/>
              <a:gd name="connsiteX22" fmla="*/ 11624371 w 12192001"/>
              <a:gd name="connsiteY22" fmla="*/ 793897 h 4815840"/>
              <a:gd name="connsiteX23" fmla="*/ 11836460 w 12192001"/>
              <a:gd name="connsiteY23" fmla="*/ 571943 h 4815840"/>
              <a:gd name="connsiteX24" fmla="*/ 11624371 w 12192001"/>
              <a:gd name="connsiteY24" fmla="*/ 349989 h 4815840"/>
              <a:gd name="connsiteX25" fmla="*/ 0 w 12192001"/>
              <a:gd name="connsiteY25" fmla="*/ 0 h 4815840"/>
              <a:gd name="connsiteX26" fmla="*/ 12192001 w 12192001"/>
              <a:gd name="connsiteY26" fmla="*/ 0 h 4815840"/>
              <a:gd name="connsiteX27" fmla="*/ 12192001 w 12192001"/>
              <a:gd name="connsiteY27" fmla="*/ 4815840 h 4815840"/>
              <a:gd name="connsiteX28" fmla="*/ 0 w 12192001"/>
              <a:gd name="connsiteY28" fmla="*/ 4815840 h 4815840"/>
              <a:gd name="connsiteX29" fmla="*/ 0 w 12192001"/>
              <a:gd name="connsiteY2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540000 w 12192001"/>
              <a:gd name="connsiteY18" fmla="*/ 495660 h 4815840"/>
              <a:gd name="connsiteX19" fmla="*/ 11624371 w 12192001"/>
              <a:gd name="connsiteY19" fmla="*/ 349989 h 4815840"/>
              <a:gd name="connsiteX20" fmla="*/ 11412281 w 12192001"/>
              <a:gd name="connsiteY20" fmla="*/ 571943 h 4815840"/>
              <a:gd name="connsiteX21" fmla="*/ 11624371 w 12192001"/>
              <a:gd name="connsiteY21" fmla="*/ 793897 h 4815840"/>
              <a:gd name="connsiteX22" fmla="*/ 11836460 w 12192001"/>
              <a:gd name="connsiteY22" fmla="*/ 571943 h 4815840"/>
              <a:gd name="connsiteX23" fmla="*/ 11624371 w 12192001"/>
              <a:gd name="connsiteY23" fmla="*/ 349989 h 4815840"/>
              <a:gd name="connsiteX24" fmla="*/ 0 w 12192001"/>
              <a:gd name="connsiteY24" fmla="*/ 0 h 4815840"/>
              <a:gd name="connsiteX25" fmla="*/ 12192001 w 12192001"/>
              <a:gd name="connsiteY25" fmla="*/ 0 h 4815840"/>
              <a:gd name="connsiteX26" fmla="*/ 12192001 w 12192001"/>
              <a:gd name="connsiteY26" fmla="*/ 4815840 h 4815840"/>
              <a:gd name="connsiteX27" fmla="*/ 0 w 12192001"/>
              <a:gd name="connsiteY27" fmla="*/ 4815840 h 4815840"/>
              <a:gd name="connsiteX28" fmla="*/ 0 w 12192001"/>
              <a:gd name="connsiteY28" fmla="*/ 0 h 4815840"/>
              <a:gd name="connsiteX0" fmla="*/ 11539328 w 12192001"/>
              <a:gd name="connsiteY0" fmla="*/ 495673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624371 w 12192001"/>
              <a:gd name="connsiteY18" fmla="*/ 349989 h 4815840"/>
              <a:gd name="connsiteX19" fmla="*/ 11412281 w 12192001"/>
              <a:gd name="connsiteY19" fmla="*/ 571943 h 4815840"/>
              <a:gd name="connsiteX20" fmla="*/ 11624371 w 12192001"/>
              <a:gd name="connsiteY20" fmla="*/ 793897 h 4815840"/>
              <a:gd name="connsiteX21" fmla="*/ 11836460 w 12192001"/>
              <a:gd name="connsiteY21" fmla="*/ 571943 h 4815840"/>
              <a:gd name="connsiteX22" fmla="*/ 11624371 w 12192001"/>
              <a:gd name="connsiteY22" fmla="*/ 349989 h 4815840"/>
              <a:gd name="connsiteX23" fmla="*/ 0 w 12192001"/>
              <a:gd name="connsiteY23" fmla="*/ 0 h 4815840"/>
              <a:gd name="connsiteX24" fmla="*/ 12192001 w 12192001"/>
              <a:gd name="connsiteY24" fmla="*/ 0 h 4815840"/>
              <a:gd name="connsiteX25" fmla="*/ 12192001 w 12192001"/>
              <a:gd name="connsiteY25" fmla="*/ 4815840 h 4815840"/>
              <a:gd name="connsiteX26" fmla="*/ 0 w 12192001"/>
              <a:gd name="connsiteY26" fmla="*/ 4815840 h 4815840"/>
              <a:gd name="connsiteX27" fmla="*/ 0 w 12192001"/>
              <a:gd name="connsiteY27" fmla="*/ 0 h 4815840"/>
              <a:gd name="connsiteX0" fmla="*/ 11539262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624371 w 12192001"/>
              <a:gd name="connsiteY17" fmla="*/ 349989 h 4815840"/>
              <a:gd name="connsiteX18" fmla="*/ 11412281 w 12192001"/>
              <a:gd name="connsiteY18" fmla="*/ 571943 h 4815840"/>
              <a:gd name="connsiteX19" fmla="*/ 11624371 w 12192001"/>
              <a:gd name="connsiteY19" fmla="*/ 793897 h 4815840"/>
              <a:gd name="connsiteX20" fmla="*/ 11836460 w 12192001"/>
              <a:gd name="connsiteY20" fmla="*/ 571943 h 4815840"/>
              <a:gd name="connsiteX21" fmla="*/ 11624371 w 12192001"/>
              <a:gd name="connsiteY21" fmla="*/ 349989 h 4815840"/>
              <a:gd name="connsiteX22" fmla="*/ 0 w 12192001"/>
              <a:gd name="connsiteY22" fmla="*/ 0 h 4815840"/>
              <a:gd name="connsiteX23" fmla="*/ 12192001 w 12192001"/>
              <a:gd name="connsiteY23" fmla="*/ 0 h 4815840"/>
              <a:gd name="connsiteX24" fmla="*/ 12192001 w 12192001"/>
              <a:gd name="connsiteY24" fmla="*/ 4815840 h 4815840"/>
              <a:gd name="connsiteX25" fmla="*/ 0 w 12192001"/>
              <a:gd name="connsiteY25" fmla="*/ 4815840 h 4815840"/>
              <a:gd name="connsiteX26" fmla="*/ 0 w 12192001"/>
              <a:gd name="connsiteY26" fmla="*/ 0 h 4815840"/>
              <a:gd name="connsiteX0" fmla="*/ 11539182 w 12192001"/>
              <a:gd name="connsiteY0" fmla="*/ 49567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624371 w 12192001"/>
              <a:gd name="connsiteY16" fmla="*/ 349989 h 4815840"/>
              <a:gd name="connsiteX17" fmla="*/ 11412281 w 12192001"/>
              <a:gd name="connsiteY17" fmla="*/ 571943 h 4815840"/>
              <a:gd name="connsiteX18" fmla="*/ 11624371 w 12192001"/>
              <a:gd name="connsiteY18" fmla="*/ 793897 h 4815840"/>
              <a:gd name="connsiteX19" fmla="*/ 11836460 w 12192001"/>
              <a:gd name="connsiteY19" fmla="*/ 571943 h 4815840"/>
              <a:gd name="connsiteX20" fmla="*/ 11624371 w 12192001"/>
              <a:gd name="connsiteY20" fmla="*/ 349989 h 4815840"/>
              <a:gd name="connsiteX21" fmla="*/ 0 w 12192001"/>
              <a:gd name="connsiteY21" fmla="*/ 0 h 4815840"/>
              <a:gd name="connsiteX22" fmla="*/ 12192001 w 12192001"/>
              <a:gd name="connsiteY22" fmla="*/ 0 h 4815840"/>
              <a:gd name="connsiteX23" fmla="*/ 12192001 w 12192001"/>
              <a:gd name="connsiteY23" fmla="*/ 4815840 h 4815840"/>
              <a:gd name="connsiteX24" fmla="*/ 0 w 12192001"/>
              <a:gd name="connsiteY24" fmla="*/ 4815840 h 4815840"/>
              <a:gd name="connsiteX25" fmla="*/ 0 w 12192001"/>
              <a:gd name="connsiteY25" fmla="*/ 0 h 4815840"/>
              <a:gd name="connsiteX0" fmla="*/ 11528691 w 12192001"/>
              <a:gd name="connsiteY0" fmla="*/ 49588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624371 w 12192001"/>
              <a:gd name="connsiteY15" fmla="*/ 349989 h 4815840"/>
              <a:gd name="connsiteX16" fmla="*/ 11412281 w 12192001"/>
              <a:gd name="connsiteY16" fmla="*/ 571943 h 4815840"/>
              <a:gd name="connsiteX17" fmla="*/ 11624371 w 12192001"/>
              <a:gd name="connsiteY17" fmla="*/ 793897 h 4815840"/>
              <a:gd name="connsiteX18" fmla="*/ 11836460 w 12192001"/>
              <a:gd name="connsiteY18" fmla="*/ 571943 h 4815840"/>
              <a:gd name="connsiteX19" fmla="*/ 11624371 w 12192001"/>
              <a:gd name="connsiteY19" fmla="*/ 349989 h 4815840"/>
              <a:gd name="connsiteX20" fmla="*/ 0 w 12192001"/>
              <a:gd name="connsiteY20" fmla="*/ 0 h 4815840"/>
              <a:gd name="connsiteX21" fmla="*/ 12192001 w 12192001"/>
              <a:gd name="connsiteY21" fmla="*/ 0 h 4815840"/>
              <a:gd name="connsiteX22" fmla="*/ 12192001 w 12192001"/>
              <a:gd name="connsiteY22" fmla="*/ 4815840 h 4815840"/>
              <a:gd name="connsiteX23" fmla="*/ 0 w 12192001"/>
              <a:gd name="connsiteY23" fmla="*/ 4815840 h 4815840"/>
              <a:gd name="connsiteX24" fmla="*/ 0 w 12192001"/>
              <a:gd name="connsiteY24"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624371 w 12192001"/>
              <a:gd name="connsiteY14" fmla="*/ 349989 h 4815840"/>
              <a:gd name="connsiteX15" fmla="*/ 11412281 w 12192001"/>
              <a:gd name="connsiteY15" fmla="*/ 571943 h 4815840"/>
              <a:gd name="connsiteX16" fmla="*/ 11624371 w 12192001"/>
              <a:gd name="connsiteY16" fmla="*/ 793897 h 4815840"/>
              <a:gd name="connsiteX17" fmla="*/ 11836460 w 12192001"/>
              <a:gd name="connsiteY17" fmla="*/ 571943 h 4815840"/>
              <a:gd name="connsiteX18" fmla="*/ 11624371 w 12192001"/>
              <a:gd name="connsiteY18" fmla="*/ 349989 h 4815840"/>
              <a:gd name="connsiteX19" fmla="*/ 0 w 12192001"/>
              <a:gd name="connsiteY19" fmla="*/ 0 h 4815840"/>
              <a:gd name="connsiteX20" fmla="*/ 12192001 w 12192001"/>
              <a:gd name="connsiteY20" fmla="*/ 0 h 4815840"/>
              <a:gd name="connsiteX21" fmla="*/ 12192001 w 12192001"/>
              <a:gd name="connsiteY21" fmla="*/ 4815840 h 4815840"/>
              <a:gd name="connsiteX22" fmla="*/ 0 w 12192001"/>
              <a:gd name="connsiteY22" fmla="*/ 4815840 h 4815840"/>
              <a:gd name="connsiteX23" fmla="*/ 0 w 12192001"/>
              <a:gd name="connsiteY23"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480356 w 12192001"/>
              <a:gd name="connsiteY8" fmla="*/ 524982 h 4815840"/>
              <a:gd name="connsiteX9" fmla="*/ 11479696 w 12192001"/>
              <a:gd name="connsiteY9" fmla="*/ 521721 h 4815840"/>
              <a:gd name="connsiteX10" fmla="*/ 11493943 w 12192001"/>
              <a:gd name="connsiteY10" fmla="*/ 500271 h 4815840"/>
              <a:gd name="connsiteX11" fmla="*/ 11501374 w 12192001"/>
              <a:gd name="connsiteY11" fmla="*/ 498774 h 4815840"/>
              <a:gd name="connsiteX12" fmla="*/ 11501350 w 12192001"/>
              <a:gd name="connsiteY12" fmla="*/ 498442 h 4815840"/>
              <a:gd name="connsiteX13" fmla="*/ 11624371 w 12192001"/>
              <a:gd name="connsiteY13" fmla="*/ 349989 h 4815840"/>
              <a:gd name="connsiteX14" fmla="*/ 11412281 w 12192001"/>
              <a:gd name="connsiteY14" fmla="*/ 571943 h 4815840"/>
              <a:gd name="connsiteX15" fmla="*/ 11624371 w 12192001"/>
              <a:gd name="connsiteY15" fmla="*/ 793897 h 4815840"/>
              <a:gd name="connsiteX16" fmla="*/ 11836460 w 12192001"/>
              <a:gd name="connsiteY16" fmla="*/ 571943 h 4815840"/>
              <a:gd name="connsiteX17" fmla="*/ 11624371 w 12192001"/>
              <a:gd name="connsiteY17" fmla="*/ 349989 h 4815840"/>
              <a:gd name="connsiteX18" fmla="*/ 0 w 12192001"/>
              <a:gd name="connsiteY18" fmla="*/ 0 h 4815840"/>
              <a:gd name="connsiteX19" fmla="*/ 12192001 w 12192001"/>
              <a:gd name="connsiteY19" fmla="*/ 0 h 4815840"/>
              <a:gd name="connsiteX20" fmla="*/ 12192001 w 12192001"/>
              <a:gd name="connsiteY20" fmla="*/ 4815840 h 4815840"/>
              <a:gd name="connsiteX21" fmla="*/ 0 w 12192001"/>
              <a:gd name="connsiteY21" fmla="*/ 4815840 h 4815840"/>
              <a:gd name="connsiteX22" fmla="*/ 0 w 12192001"/>
              <a:gd name="connsiteY22"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480356 w 12192001"/>
              <a:gd name="connsiteY7" fmla="*/ 524982 h 4815840"/>
              <a:gd name="connsiteX8" fmla="*/ 11479696 w 12192001"/>
              <a:gd name="connsiteY8" fmla="*/ 521721 h 4815840"/>
              <a:gd name="connsiteX9" fmla="*/ 11493943 w 12192001"/>
              <a:gd name="connsiteY9" fmla="*/ 500271 h 4815840"/>
              <a:gd name="connsiteX10" fmla="*/ 11501374 w 12192001"/>
              <a:gd name="connsiteY10" fmla="*/ 498774 h 4815840"/>
              <a:gd name="connsiteX11" fmla="*/ 11501350 w 12192001"/>
              <a:gd name="connsiteY11" fmla="*/ 498442 h 4815840"/>
              <a:gd name="connsiteX12" fmla="*/ 11624371 w 12192001"/>
              <a:gd name="connsiteY12" fmla="*/ 349989 h 4815840"/>
              <a:gd name="connsiteX13" fmla="*/ 11412281 w 12192001"/>
              <a:gd name="connsiteY13" fmla="*/ 571943 h 4815840"/>
              <a:gd name="connsiteX14" fmla="*/ 11624371 w 12192001"/>
              <a:gd name="connsiteY14" fmla="*/ 793897 h 4815840"/>
              <a:gd name="connsiteX15" fmla="*/ 11836460 w 12192001"/>
              <a:gd name="connsiteY15" fmla="*/ 571943 h 4815840"/>
              <a:gd name="connsiteX16" fmla="*/ 11624371 w 12192001"/>
              <a:gd name="connsiteY16" fmla="*/ 349989 h 4815840"/>
              <a:gd name="connsiteX17" fmla="*/ 0 w 12192001"/>
              <a:gd name="connsiteY17" fmla="*/ 0 h 4815840"/>
              <a:gd name="connsiteX18" fmla="*/ 12192001 w 12192001"/>
              <a:gd name="connsiteY18" fmla="*/ 0 h 4815840"/>
              <a:gd name="connsiteX19" fmla="*/ 12192001 w 12192001"/>
              <a:gd name="connsiteY19" fmla="*/ 4815840 h 4815840"/>
              <a:gd name="connsiteX20" fmla="*/ 0 w 12192001"/>
              <a:gd name="connsiteY20" fmla="*/ 4815840 h 4815840"/>
              <a:gd name="connsiteX21" fmla="*/ 0 w 12192001"/>
              <a:gd name="connsiteY21"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501350 w 12192001"/>
              <a:gd name="connsiteY10" fmla="*/ 498442 h 4815840"/>
              <a:gd name="connsiteX11" fmla="*/ 11624371 w 12192001"/>
              <a:gd name="connsiteY11" fmla="*/ 349989 h 4815840"/>
              <a:gd name="connsiteX12" fmla="*/ 11412281 w 12192001"/>
              <a:gd name="connsiteY12" fmla="*/ 571943 h 4815840"/>
              <a:gd name="connsiteX13" fmla="*/ 11624371 w 12192001"/>
              <a:gd name="connsiteY13" fmla="*/ 793897 h 4815840"/>
              <a:gd name="connsiteX14" fmla="*/ 11836460 w 12192001"/>
              <a:gd name="connsiteY14" fmla="*/ 571943 h 4815840"/>
              <a:gd name="connsiteX15" fmla="*/ 11624371 w 12192001"/>
              <a:gd name="connsiteY15" fmla="*/ 349989 h 4815840"/>
              <a:gd name="connsiteX16" fmla="*/ 0 w 12192001"/>
              <a:gd name="connsiteY16" fmla="*/ 0 h 4815840"/>
              <a:gd name="connsiteX17" fmla="*/ 12192001 w 12192001"/>
              <a:gd name="connsiteY17" fmla="*/ 0 h 4815840"/>
              <a:gd name="connsiteX18" fmla="*/ 12192001 w 12192001"/>
              <a:gd name="connsiteY18" fmla="*/ 4815840 h 4815840"/>
              <a:gd name="connsiteX19" fmla="*/ 0 w 12192001"/>
              <a:gd name="connsiteY19" fmla="*/ 4815840 h 4815840"/>
              <a:gd name="connsiteX20" fmla="*/ 0 w 12192001"/>
              <a:gd name="connsiteY20"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624371 w 12192001"/>
              <a:gd name="connsiteY10" fmla="*/ 349989 h 4815840"/>
              <a:gd name="connsiteX11" fmla="*/ 11412281 w 12192001"/>
              <a:gd name="connsiteY11" fmla="*/ 571943 h 4815840"/>
              <a:gd name="connsiteX12" fmla="*/ 11624371 w 12192001"/>
              <a:gd name="connsiteY12" fmla="*/ 793897 h 4815840"/>
              <a:gd name="connsiteX13" fmla="*/ 11836460 w 12192001"/>
              <a:gd name="connsiteY13" fmla="*/ 571943 h 4815840"/>
              <a:gd name="connsiteX14" fmla="*/ 11624371 w 12192001"/>
              <a:gd name="connsiteY14" fmla="*/ 349989 h 4815840"/>
              <a:gd name="connsiteX15" fmla="*/ 0 w 12192001"/>
              <a:gd name="connsiteY15" fmla="*/ 0 h 4815840"/>
              <a:gd name="connsiteX16" fmla="*/ 12192001 w 12192001"/>
              <a:gd name="connsiteY16" fmla="*/ 0 h 4815840"/>
              <a:gd name="connsiteX17" fmla="*/ 12192001 w 12192001"/>
              <a:gd name="connsiteY17" fmla="*/ 4815840 h 4815840"/>
              <a:gd name="connsiteX18" fmla="*/ 0 w 12192001"/>
              <a:gd name="connsiteY18" fmla="*/ 4815840 h 4815840"/>
              <a:gd name="connsiteX19" fmla="*/ 0 w 12192001"/>
              <a:gd name="connsiteY19"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480356 w 12192001"/>
              <a:gd name="connsiteY5" fmla="*/ 524982 h 4815840"/>
              <a:gd name="connsiteX6" fmla="*/ 11479696 w 12192001"/>
              <a:gd name="connsiteY6" fmla="*/ 521721 h 4815840"/>
              <a:gd name="connsiteX7" fmla="*/ 11493943 w 12192001"/>
              <a:gd name="connsiteY7" fmla="*/ 500271 h 4815840"/>
              <a:gd name="connsiteX8" fmla="*/ 11501374 w 12192001"/>
              <a:gd name="connsiteY8" fmla="*/ 498774 h 4815840"/>
              <a:gd name="connsiteX9" fmla="*/ 11624371 w 12192001"/>
              <a:gd name="connsiteY9" fmla="*/ 349989 h 4815840"/>
              <a:gd name="connsiteX10" fmla="*/ 11412281 w 12192001"/>
              <a:gd name="connsiteY10" fmla="*/ 571943 h 4815840"/>
              <a:gd name="connsiteX11" fmla="*/ 11624371 w 12192001"/>
              <a:gd name="connsiteY11" fmla="*/ 793897 h 4815840"/>
              <a:gd name="connsiteX12" fmla="*/ 11836460 w 12192001"/>
              <a:gd name="connsiteY12" fmla="*/ 571943 h 4815840"/>
              <a:gd name="connsiteX13" fmla="*/ 11624371 w 12192001"/>
              <a:gd name="connsiteY13" fmla="*/ 349989 h 4815840"/>
              <a:gd name="connsiteX14" fmla="*/ 0 w 12192001"/>
              <a:gd name="connsiteY14" fmla="*/ 0 h 4815840"/>
              <a:gd name="connsiteX15" fmla="*/ 12192001 w 12192001"/>
              <a:gd name="connsiteY15" fmla="*/ 0 h 4815840"/>
              <a:gd name="connsiteX16" fmla="*/ 12192001 w 12192001"/>
              <a:gd name="connsiteY16" fmla="*/ 4815840 h 4815840"/>
              <a:gd name="connsiteX17" fmla="*/ 0 w 12192001"/>
              <a:gd name="connsiteY17" fmla="*/ 4815840 h 4815840"/>
              <a:gd name="connsiteX18" fmla="*/ 0 w 12192001"/>
              <a:gd name="connsiteY18"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501374 w 12192001"/>
              <a:gd name="connsiteY7" fmla="*/ 498774 h 4815840"/>
              <a:gd name="connsiteX8" fmla="*/ 11624371 w 12192001"/>
              <a:gd name="connsiteY8" fmla="*/ 349989 h 4815840"/>
              <a:gd name="connsiteX9" fmla="*/ 11412281 w 12192001"/>
              <a:gd name="connsiteY9" fmla="*/ 571943 h 4815840"/>
              <a:gd name="connsiteX10" fmla="*/ 11624371 w 12192001"/>
              <a:gd name="connsiteY10" fmla="*/ 793897 h 4815840"/>
              <a:gd name="connsiteX11" fmla="*/ 11836460 w 12192001"/>
              <a:gd name="connsiteY11" fmla="*/ 571943 h 4815840"/>
              <a:gd name="connsiteX12" fmla="*/ 11624371 w 12192001"/>
              <a:gd name="connsiteY12" fmla="*/ 349989 h 4815840"/>
              <a:gd name="connsiteX13" fmla="*/ 0 w 12192001"/>
              <a:gd name="connsiteY13" fmla="*/ 0 h 4815840"/>
              <a:gd name="connsiteX14" fmla="*/ 12192001 w 12192001"/>
              <a:gd name="connsiteY14" fmla="*/ 0 h 4815840"/>
              <a:gd name="connsiteX15" fmla="*/ 12192001 w 12192001"/>
              <a:gd name="connsiteY15" fmla="*/ 4815840 h 4815840"/>
              <a:gd name="connsiteX16" fmla="*/ 0 w 12192001"/>
              <a:gd name="connsiteY16" fmla="*/ 4815840 h 4815840"/>
              <a:gd name="connsiteX17" fmla="*/ 0 w 12192001"/>
              <a:gd name="connsiteY17"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624371 w 12192001"/>
              <a:gd name="connsiteY7" fmla="*/ 349989 h 4815840"/>
              <a:gd name="connsiteX8" fmla="*/ 11412281 w 12192001"/>
              <a:gd name="connsiteY8" fmla="*/ 571943 h 4815840"/>
              <a:gd name="connsiteX9" fmla="*/ 11624371 w 12192001"/>
              <a:gd name="connsiteY9" fmla="*/ 793897 h 4815840"/>
              <a:gd name="connsiteX10" fmla="*/ 11836460 w 12192001"/>
              <a:gd name="connsiteY10" fmla="*/ 571943 h 4815840"/>
              <a:gd name="connsiteX11" fmla="*/ 11624371 w 12192001"/>
              <a:gd name="connsiteY11" fmla="*/ 349989 h 4815840"/>
              <a:gd name="connsiteX12" fmla="*/ 0 w 12192001"/>
              <a:gd name="connsiteY12" fmla="*/ 0 h 4815840"/>
              <a:gd name="connsiteX13" fmla="*/ 12192001 w 12192001"/>
              <a:gd name="connsiteY13" fmla="*/ 0 h 4815840"/>
              <a:gd name="connsiteX14" fmla="*/ 12192001 w 12192001"/>
              <a:gd name="connsiteY14" fmla="*/ 4815840 h 4815840"/>
              <a:gd name="connsiteX15" fmla="*/ 0 w 12192001"/>
              <a:gd name="connsiteY15" fmla="*/ 4815840 h 4815840"/>
              <a:gd name="connsiteX16" fmla="*/ 0 w 12192001"/>
              <a:gd name="connsiteY16"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480356 w 12192001"/>
              <a:gd name="connsiteY3" fmla="*/ 524982 h 4815840"/>
              <a:gd name="connsiteX4" fmla="*/ 11479696 w 12192001"/>
              <a:gd name="connsiteY4" fmla="*/ 521721 h 4815840"/>
              <a:gd name="connsiteX5" fmla="*/ 11493943 w 12192001"/>
              <a:gd name="connsiteY5" fmla="*/ 500271 h 4815840"/>
              <a:gd name="connsiteX6" fmla="*/ 11624371 w 12192001"/>
              <a:gd name="connsiteY6" fmla="*/ 349989 h 4815840"/>
              <a:gd name="connsiteX7" fmla="*/ 11412281 w 12192001"/>
              <a:gd name="connsiteY7" fmla="*/ 571943 h 4815840"/>
              <a:gd name="connsiteX8" fmla="*/ 11624371 w 12192001"/>
              <a:gd name="connsiteY8" fmla="*/ 793897 h 4815840"/>
              <a:gd name="connsiteX9" fmla="*/ 11836460 w 12192001"/>
              <a:gd name="connsiteY9" fmla="*/ 571943 h 4815840"/>
              <a:gd name="connsiteX10" fmla="*/ 11624371 w 12192001"/>
              <a:gd name="connsiteY10" fmla="*/ 349989 h 4815840"/>
              <a:gd name="connsiteX11" fmla="*/ 0 w 12192001"/>
              <a:gd name="connsiteY11" fmla="*/ 0 h 4815840"/>
              <a:gd name="connsiteX12" fmla="*/ 12192001 w 12192001"/>
              <a:gd name="connsiteY12" fmla="*/ 0 h 4815840"/>
              <a:gd name="connsiteX13" fmla="*/ 12192001 w 12192001"/>
              <a:gd name="connsiteY13" fmla="*/ 4815840 h 4815840"/>
              <a:gd name="connsiteX14" fmla="*/ 0 w 12192001"/>
              <a:gd name="connsiteY14" fmla="*/ 4815840 h 4815840"/>
              <a:gd name="connsiteX15" fmla="*/ 0 w 12192001"/>
              <a:gd name="connsiteY15" fmla="*/ 0 h 4815840"/>
              <a:gd name="connsiteX0" fmla="*/ 11493943 w 12192001"/>
              <a:gd name="connsiteY0" fmla="*/ 50027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493943 w 12192001"/>
              <a:gd name="connsiteY4" fmla="*/ 500271 h 4815840"/>
              <a:gd name="connsiteX5" fmla="*/ 11624371 w 12192001"/>
              <a:gd name="connsiteY5" fmla="*/ 349989 h 4815840"/>
              <a:gd name="connsiteX6" fmla="*/ 11412281 w 12192001"/>
              <a:gd name="connsiteY6" fmla="*/ 571943 h 4815840"/>
              <a:gd name="connsiteX7" fmla="*/ 11624371 w 12192001"/>
              <a:gd name="connsiteY7" fmla="*/ 793897 h 4815840"/>
              <a:gd name="connsiteX8" fmla="*/ 11836460 w 12192001"/>
              <a:gd name="connsiteY8" fmla="*/ 571943 h 4815840"/>
              <a:gd name="connsiteX9" fmla="*/ 11624371 w 12192001"/>
              <a:gd name="connsiteY9" fmla="*/ 349989 h 4815840"/>
              <a:gd name="connsiteX10" fmla="*/ 0 w 12192001"/>
              <a:gd name="connsiteY10" fmla="*/ 0 h 4815840"/>
              <a:gd name="connsiteX11" fmla="*/ 12192001 w 12192001"/>
              <a:gd name="connsiteY11" fmla="*/ 0 h 4815840"/>
              <a:gd name="connsiteX12" fmla="*/ 12192001 w 12192001"/>
              <a:gd name="connsiteY12" fmla="*/ 4815840 h 4815840"/>
              <a:gd name="connsiteX13" fmla="*/ 0 w 12192001"/>
              <a:gd name="connsiteY13" fmla="*/ 4815840 h 4815840"/>
              <a:gd name="connsiteX14" fmla="*/ 0 w 12192001"/>
              <a:gd name="connsiteY14" fmla="*/ 0 h 4815840"/>
              <a:gd name="connsiteX0" fmla="*/ 11479696 w 12192001"/>
              <a:gd name="connsiteY0" fmla="*/ 52172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624371 w 12192001"/>
              <a:gd name="connsiteY4" fmla="*/ 349989 h 4815840"/>
              <a:gd name="connsiteX5" fmla="*/ 11412281 w 12192001"/>
              <a:gd name="connsiteY5" fmla="*/ 571943 h 4815840"/>
              <a:gd name="connsiteX6" fmla="*/ 11624371 w 12192001"/>
              <a:gd name="connsiteY6" fmla="*/ 793897 h 4815840"/>
              <a:gd name="connsiteX7" fmla="*/ 11836460 w 12192001"/>
              <a:gd name="connsiteY7" fmla="*/ 571943 h 4815840"/>
              <a:gd name="connsiteX8" fmla="*/ 11624371 w 12192001"/>
              <a:gd name="connsiteY8" fmla="*/ 349989 h 4815840"/>
              <a:gd name="connsiteX9" fmla="*/ 0 w 12192001"/>
              <a:gd name="connsiteY9" fmla="*/ 0 h 4815840"/>
              <a:gd name="connsiteX10" fmla="*/ 12192001 w 12192001"/>
              <a:gd name="connsiteY10" fmla="*/ 0 h 4815840"/>
              <a:gd name="connsiteX11" fmla="*/ 12192001 w 12192001"/>
              <a:gd name="connsiteY11" fmla="*/ 4815840 h 4815840"/>
              <a:gd name="connsiteX12" fmla="*/ 0 w 12192001"/>
              <a:gd name="connsiteY12" fmla="*/ 4815840 h 4815840"/>
              <a:gd name="connsiteX13" fmla="*/ 0 w 12192001"/>
              <a:gd name="connsiteY13" fmla="*/ 0 h 4815840"/>
              <a:gd name="connsiteX0" fmla="*/ 11480356 w 12192001"/>
              <a:gd name="connsiteY0" fmla="*/ 524982 h 4815840"/>
              <a:gd name="connsiteX1" fmla="*/ 11540020 w 12192001"/>
              <a:gd name="connsiteY1" fmla="*/ 495812 h 4815840"/>
              <a:gd name="connsiteX2" fmla="*/ 11480356 w 12192001"/>
              <a:gd name="connsiteY2" fmla="*/ 524982 h 4815840"/>
              <a:gd name="connsiteX3" fmla="*/ 11624371 w 12192001"/>
              <a:gd name="connsiteY3" fmla="*/ 349989 h 4815840"/>
              <a:gd name="connsiteX4" fmla="*/ 11412281 w 12192001"/>
              <a:gd name="connsiteY4" fmla="*/ 571943 h 4815840"/>
              <a:gd name="connsiteX5" fmla="*/ 11624371 w 12192001"/>
              <a:gd name="connsiteY5" fmla="*/ 793897 h 4815840"/>
              <a:gd name="connsiteX6" fmla="*/ 11836460 w 12192001"/>
              <a:gd name="connsiteY6" fmla="*/ 571943 h 4815840"/>
              <a:gd name="connsiteX7" fmla="*/ 11624371 w 12192001"/>
              <a:gd name="connsiteY7" fmla="*/ 349989 h 4815840"/>
              <a:gd name="connsiteX8" fmla="*/ 0 w 12192001"/>
              <a:gd name="connsiteY8" fmla="*/ 0 h 4815840"/>
              <a:gd name="connsiteX9" fmla="*/ 12192001 w 12192001"/>
              <a:gd name="connsiteY9" fmla="*/ 0 h 4815840"/>
              <a:gd name="connsiteX10" fmla="*/ 12192001 w 12192001"/>
              <a:gd name="connsiteY10" fmla="*/ 4815840 h 4815840"/>
              <a:gd name="connsiteX11" fmla="*/ 0 w 12192001"/>
              <a:gd name="connsiteY11" fmla="*/ 4815840 h 4815840"/>
              <a:gd name="connsiteX12" fmla="*/ 0 w 12192001"/>
              <a:gd name="connsiteY12" fmla="*/ 0 h 4815840"/>
              <a:gd name="connsiteX0" fmla="*/ 11624371 w 12192001"/>
              <a:gd name="connsiteY0" fmla="*/ 349989 h 4815840"/>
              <a:gd name="connsiteX1" fmla="*/ 11412281 w 12192001"/>
              <a:gd name="connsiteY1" fmla="*/ 571943 h 4815840"/>
              <a:gd name="connsiteX2" fmla="*/ 11624371 w 12192001"/>
              <a:gd name="connsiteY2" fmla="*/ 793897 h 4815840"/>
              <a:gd name="connsiteX3" fmla="*/ 11836460 w 12192001"/>
              <a:gd name="connsiteY3" fmla="*/ 571943 h 4815840"/>
              <a:gd name="connsiteX4" fmla="*/ 11624371 w 12192001"/>
              <a:gd name="connsiteY4" fmla="*/ 349989 h 4815840"/>
              <a:gd name="connsiteX5" fmla="*/ 0 w 12192001"/>
              <a:gd name="connsiteY5" fmla="*/ 0 h 4815840"/>
              <a:gd name="connsiteX6" fmla="*/ 12192001 w 12192001"/>
              <a:gd name="connsiteY6" fmla="*/ 0 h 4815840"/>
              <a:gd name="connsiteX7" fmla="*/ 12192001 w 12192001"/>
              <a:gd name="connsiteY7" fmla="*/ 4815840 h 4815840"/>
              <a:gd name="connsiteX8" fmla="*/ 0 w 12192001"/>
              <a:gd name="connsiteY8" fmla="*/ 4815840 h 4815840"/>
              <a:gd name="connsiteX9" fmla="*/ 0 w 12192001"/>
              <a:gd name="connsiteY9"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815840">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4815840"/>
                </a:lnTo>
                <a:lnTo>
                  <a:pt x="0" y="481584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2" name="Title 1"/>
          <p:cNvSpPr>
            <a:spLocks noGrp="1"/>
          </p:cNvSpPr>
          <p:nvPr>
            <p:ph type="title"/>
          </p:nvPr>
        </p:nvSpPr>
        <p:spPr>
          <a:xfrm>
            <a:off x="217212" y="960441"/>
            <a:ext cx="3641556" cy="548320"/>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217211" y="1517905"/>
            <a:ext cx="3641557" cy="960440"/>
          </a:xfrm>
        </p:spPr>
        <p:txBody>
          <a:bodyPr>
            <a:noAutofit/>
          </a:bodyPr>
          <a:lstStyle>
            <a:lvl1pPr marL="0" indent="0">
              <a:lnSpc>
                <a:spcPct val="120000"/>
              </a:lnSpc>
              <a:spcBef>
                <a:spcPts val="0"/>
              </a:spcBef>
              <a:buNone/>
              <a:defRPr sz="825">
                <a:solidFill>
                  <a:schemeClr val="bg1"/>
                </a:solidFill>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6" name="Slide Number Placeholder 5"/>
          <p:cNvSpPr>
            <a:spLocks noGrp="1"/>
          </p:cNvSpPr>
          <p:nvPr>
            <p:ph type="sldNum" sz="quarter" idx="11"/>
          </p:nvPr>
        </p:nvSpPr>
        <p:spPr/>
        <p:txBody>
          <a:bodyPr/>
          <a:lstStyle/>
          <a:p>
            <a:fld id="{E728A94C-44F1-DF43-8BD8-694E750DEF33}" type="slidenum">
              <a:rPr lang="en-US" smtClean="0"/>
              <a:pPr/>
              <a:t>‹#›</a:t>
            </a:fld>
            <a:endParaRPr lang="en-US"/>
          </a:p>
        </p:txBody>
      </p:sp>
      <p:sp>
        <p:nvSpPr>
          <p:cNvPr id="9"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76946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ull Bleed Picture">
    <p:spTree>
      <p:nvGrpSpPr>
        <p:cNvPr id="1" name=""/>
        <p:cNvGrpSpPr/>
        <p:nvPr/>
      </p:nvGrpSpPr>
      <p:grpSpPr>
        <a:xfrm>
          <a:off x="0" y="0"/>
          <a:ext cx="0" cy="0"/>
          <a:chOff x="0" y="0"/>
          <a:chExt cx="0" cy="0"/>
        </a:xfrm>
      </p:grpSpPr>
      <p:sp>
        <p:nvSpPr>
          <p:cNvPr id="3" name="Oval 2"/>
          <p:cNvSpPr/>
          <p:nvPr/>
        </p:nvSpPr>
        <p:spPr>
          <a:xfrm>
            <a:off x="8548401" y="258268"/>
            <a:ext cx="340547" cy="340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2"/>
          <a:stretch>
            <a:fillRect/>
          </a:stretch>
        </p:blipFill>
        <p:spPr>
          <a:xfrm>
            <a:off x="8560004" y="262492"/>
            <a:ext cx="317340" cy="332100"/>
          </a:xfrm>
          <a:prstGeom prst="rect">
            <a:avLst/>
          </a:prstGeom>
        </p:spPr>
      </p:pic>
      <p:sp>
        <p:nvSpPr>
          <p:cNvPr id="10" name="Picture Placeholder 9"/>
          <p:cNvSpPr>
            <a:spLocks noGrp="1"/>
          </p:cNvSpPr>
          <p:nvPr>
            <p:ph type="pic" idx="1"/>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131736 w 12192000"/>
              <a:gd name="connsiteY57" fmla="*/ 0 h 6858000"/>
              <a:gd name="connsiteX58" fmla="*/ 12192000 w 12192000"/>
              <a:gd name="connsiteY58" fmla="*/ 0 h 6858000"/>
              <a:gd name="connsiteX59" fmla="*/ 12192000 w 12192000"/>
              <a:gd name="connsiteY59" fmla="*/ 6858000 h 6858000"/>
              <a:gd name="connsiteX60" fmla="*/ 0 w 12192000"/>
              <a:gd name="connsiteY60" fmla="*/ 6858000 h 6858000"/>
              <a:gd name="connsiteX61" fmla="*/ 0 w 12192000"/>
              <a:gd name="connsiteY61" fmla="*/ 4757980 h 6858000"/>
              <a:gd name="connsiteX62" fmla="*/ 131736 w 12192000"/>
              <a:gd name="connsiteY62" fmla="*/ 47579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192000" h="6858000">
                <a:moveTo>
                  <a:pt x="11539999" y="495659"/>
                </a:moveTo>
                <a:lnTo>
                  <a:pt x="11540019" y="495812"/>
                </a:lnTo>
                <a:lnTo>
                  <a:pt x="11542985" y="496410"/>
                </a:lnTo>
                <a:cubicBezTo>
                  <a:pt x="11544702" y="497135"/>
                  <a:pt x="11546163" y="498346"/>
                  <a:pt x="11547195" y="499870"/>
                </a:cubicBezTo>
                <a:lnTo>
                  <a:pt x="11548774" y="505028"/>
                </a:lnTo>
                <a:lnTo>
                  <a:pt x="11548829" y="505028"/>
                </a:lnTo>
                <a:lnTo>
                  <a:pt x="11548829" y="505208"/>
                </a:lnTo>
                <a:lnTo>
                  <a:pt x="11548829" y="523368"/>
                </a:lnTo>
                <a:lnTo>
                  <a:pt x="11549206" y="523390"/>
                </a:lnTo>
                <a:lnTo>
                  <a:pt x="11549206" y="566955"/>
                </a:lnTo>
                <a:lnTo>
                  <a:pt x="11570905" y="565393"/>
                </a:lnTo>
                <a:cubicBezTo>
                  <a:pt x="11594761" y="564213"/>
                  <a:pt x="11619713" y="563938"/>
                  <a:pt x="11643039" y="564224"/>
                </a:cubicBezTo>
                <a:cubicBezTo>
                  <a:pt x="11654702" y="564366"/>
                  <a:pt x="11665959" y="564650"/>
                  <a:pt x="11676469" y="565030"/>
                </a:cubicBezTo>
                <a:lnTo>
                  <a:pt x="11699533" y="566137"/>
                </a:lnTo>
                <a:lnTo>
                  <a:pt x="11699533" y="523390"/>
                </a:lnTo>
                <a:lnTo>
                  <a:pt x="11699909" y="523368"/>
                </a:lnTo>
                <a:lnTo>
                  <a:pt x="11699909" y="505208"/>
                </a:lnTo>
                <a:lnTo>
                  <a:pt x="11699909" y="505028"/>
                </a:lnTo>
                <a:lnTo>
                  <a:pt x="11699965" y="505028"/>
                </a:lnTo>
                <a:lnTo>
                  <a:pt x="11701544" y="499870"/>
                </a:lnTo>
                <a:cubicBezTo>
                  <a:pt x="11702575" y="498346"/>
                  <a:pt x="11704036" y="497135"/>
                  <a:pt x="11705753" y="496410"/>
                </a:cubicBezTo>
                <a:lnTo>
                  <a:pt x="11708720" y="495812"/>
                </a:lnTo>
                <a:lnTo>
                  <a:pt x="11708740" y="495659"/>
                </a:lnTo>
                <a:lnTo>
                  <a:pt x="11709412" y="495673"/>
                </a:lnTo>
                <a:lnTo>
                  <a:pt x="11709478" y="495660"/>
                </a:lnTo>
                <a:lnTo>
                  <a:pt x="11709558" y="495676"/>
                </a:lnTo>
                <a:lnTo>
                  <a:pt x="11720049" y="495886"/>
                </a:lnTo>
                <a:cubicBezTo>
                  <a:pt x="11730260" y="496425"/>
                  <a:pt x="11737727" y="497746"/>
                  <a:pt x="11747390" y="498442"/>
                </a:cubicBezTo>
                <a:lnTo>
                  <a:pt x="11747366" y="498774"/>
                </a:lnTo>
                <a:lnTo>
                  <a:pt x="11754797" y="500271"/>
                </a:lnTo>
                <a:cubicBezTo>
                  <a:pt x="11763169" y="503805"/>
                  <a:pt x="11769043" y="512078"/>
                  <a:pt x="11769043" y="521721"/>
                </a:cubicBezTo>
                <a:lnTo>
                  <a:pt x="11768383" y="524982"/>
                </a:lnTo>
                <a:lnTo>
                  <a:pt x="11767095" y="594002"/>
                </a:lnTo>
                <a:lnTo>
                  <a:pt x="11767371" y="595358"/>
                </a:lnTo>
                <a:lnTo>
                  <a:pt x="11767371" y="597171"/>
                </a:lnTo>
                <a:lnTo>
                  <a:pt x="11767371" y="611858"/>
                </a:lnTo>
                <a:lnTo>
                  <a:pt x="11767371" y="615325"/>
                </a:lnTo>
                <a:cubicBezTo>
                  <a:pt x="11767371" y="628541"/>
                  <a:pt x="11759423" y="637030"/>
                  <a:pt x="11743949" y="639812"/>
                </a:cubicBezTo>
                <a:cubicBezTo>
                  <a:pt x="11668179" y="654482"/>
                  <a:pt x="11531332" y="646559"/>
                  <a:pt x="11507577" y="641481"/>
                </a:cubicBezTo>
                <a:cubicBezTo>
                  <a:pt x="11491538" y="638142"/>
                  <a:pt x="11481926" y="628541"/>
                  <a:pt x="11481926" y="615325"/>
                </a:cubicBezTo>
                <a:lnTo>
                  <a:pt x="11481926" y="611858"/>
                </a:lnTo>
                <a:lnTo>
                  <a:pt x="11481926" y="609076"/>
                </a:lnTo>
                <a:lnTo>
                  <a:pt x="11481925" y="609076"/>
                </a:lnTo>
                <a:lnTo>
                  <a:pt x="11480355" y="524982"/>
                </a:lnTo>
                <a:lnTo>
                  <a:pt x="11479695" y="521721"/>
                </a:lnTo>
                <a:cubicBezTo>
                  <a:pt x="11479695" y="512078"/>
                  <a:pt x="11485570" y="503805"/>
                  <a:pt x="11493942" y="500271"/>
                </a:cubicBezTo>
                <a:lnTo>
                  <a:pt x="11501373" y="498774"/>
                </a:lnTo>
                <a:lnTo>
                  <a:pt x="11501349" y="498442"/>
                </a:lnTo>
                <a:cubicBezTo>
                  <a:pt x="11511011" y="497746"/>
                  <a:pt x="11518478" y="496425"/>
                  <a:pt x="11528690" y="495886"/>
                </a:cubicBezTo>
                <a:lnTo>
                  <a:pt x="11539181" y="495676"/>
                </a:lnTo>
                <a:lnTo>
                  <a:pt x="11539261" y="495660"/>
                </a:lnTo>
                <a:lnTo>
                  <a:pt x="11539327" y="495673"/>
                </a:lnTo>
                <a:close/>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131736" y="0"/>
                </a:moveTo>
                <a:lnTo>
                  <a:pt x="12192000" y="0"/>
                </a:lnTo>
                <a:lnTo>
                  <a:pt x="12192000" y="6858000"/>
                </a:lnTo>
                <a:lnTo>
                  <a:pt x="0" y="6858000"/>
                </a:lnTo>
                <a:lnTo>
                  <a:pt x="0" y="4757980"/>
                </a:lnTo>
                <a:lnTo>
                  <a:pt x="131736" y="4757980"/>
                </a:lnTo>
                <a:close/>
              </a:path>
            </a:pathLst>
          </a:custGeom>
          <a:solidFill>
            <a:schemeClr val="bg1">
              <a:lumMod val="95000"/>
            </a:schemeClr>
          </a:solidFill>
        </p:spPr>
        <p:txBody>
          <a:bodyPr wrap="square" anchor="ctr">
            <a:noAutofit/>
          </a:bodyPr>
          <a:lstStyle>
            <a:lvl1pPr marL="0" indent="0" algn="ctr">
              <a:buFont typeface="Arial" charset="0"/>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2" name="Title 1"/>
          <p:cNvSpPr>
            <a:spLocks noGrp="1"/>
          </p:cNvSpPr>
          <p:nvPr>
            <p:ph type="title" hasCustomPrompt="1"/>
          </p:nvPr>
        </p:nvSpPr>
        <p:spPr>
          <a:xfrm>
            <a:off x="286257" y="2507109"/>
            <a:ext cx="5529294" cy="1200151"/>
          </a:xfrm>
        </p:spPr>
        <p:txBody>
          <a:bodyPr anchor="b">
            <a:noAutofit/>
          </a:bodyPr>
          <a:lstStyle>
            <a:lvl1pPr>
              <a:lnSpc>
                <a:spcPct val="100000"/>
              </a:lnSpc>
              <a:defRPr sz="3600">
                <a:solidFill>
                  <a:schemeClr val="bg1"/>
                </a:solidFill>
              </a:defRPr>
            </a:lvl1pPr>
          </a:lstStyle>
          <a:p>
            <a:r>
              <a:rPr lang="en-US" dirty="0"/>
              <a:t>CLICK TO EDIT MASTER TITLE STYLE</a:t>
            </a:r>
          </a:p>
        </p:txBody>
      </p:sp>
      <p:sp>
        <p:nvSpPr>
          <p:cNvPr id="8" name="Rectangle 7"/>
          <p:cNvSpPr/>
          <p:nvPr/>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E728A94C-44F1-DF43-8BD8-694E750DEF33}" type="slidenum">
              <a:rPr lang="en-US" smtClean="0"/>
              <a:pPr/>
              <a:t>‹#›</a:t>
            </a:fld>
            <a:endParaRPr lang="en-US"/>
          </a:p>
        </p:txBody>
      </p:sp>
      <p:sp>
        <p:nvSpPr>
          <p:cNvPr id="11" name="Footer Placeholder 9"/>
          <p:cNvSpPr>
            <a:spLocks noGrp="1"/>
          </p:cNvSpPr>
          <p:nvPr>
            <p:ph type="ftr" sz="quarter" idx="13"/>
          </p:nvPr>
        </p:nvSpPr>
        <p:spPr>
          <a:xfrm>
            <a:off x="141009" y="4957941"/>
            <a:ext cx="6110704" cy="177181"/>
          </a:xfrm>
        </p:spPr>
        <p:txBody>
          <a:bodyPr/>
          <a:lstStyle>
            <a:lvl1pPr>
              <a:defRPr lang="en-GB" sz="600" b="0" i="0" u="none" strike="noStrike" baseline="0" smtClean="0"/>
            </a:lvl1pPr>
          </a:lstStyle>
          <a:p>
            <a:endParaRPr lang="en-US" dirty="0"/>
          </a:p>
        </p:txBody>
      </p:sp>
    </p:spTree>
    <p:extLst>
      <p:ext uri="{BB962C8B-B14F-4D97-AF65-F5344CB8AC3E}">
        <p14:creationId xmlns:p14="http://schemas.microsoft.com/office/powerpoint/2010/main" val="488839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238875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85850"/>
            <a:ext cx="41148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85850"/>
            <a:ext cx="41148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487597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5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p:nvPicPr>
        <p:blipFill>
          <a:blip r:embed="rId2"/>
          <a:stretch>
            <a:fillRect/>
          </a:stretch>
        </p:blipFill>
        <p:spPr>
          <a:xfrm>
            <a:off x="3634354" y="2684534"/>
            <a:ext cx="1875294" cy="510018"/>
          </a:xfrm>
          <a:prstGeom prst="rect">
            <a:avLst/>
          </a:prstGeom>
        </p:spPr>
      </p:pic>
      <p:sp>
        <p:nvSpPr>
          <p:cNvPr id="9" name="Footer Placeholder 9"/>
          <p:cNvSpPr>
            <a:spLocks noGrp="1"/>
          </p:cNvSpPr>
          <p:nvPr>
            <p:ph type="ftr" sz="quarter" idx="13"/>
          </p:nvPr>
        </p:nvSpPr>
        <p:spPr>
          <a:xfrm>
            <a:off x="1516649" y="4957941"/>
            <a:ext cx="6110704" cy="177181"/>
          </a:xfr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586673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6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4" name="Picture 13"/>
          <p:cNvPicPr>
            <a:picLocks noChangeAspect="1"/>
          </p:cNvPicPr>
          <p:nvPr/>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593576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9" y="1"/>
            <a:ext cx="9146220" cy="5143499"/>
          </a:xfrm>
          <a:prstGeom prst="rect">
            <a:avLst/>
          </a:prstGeom>
        </p:spPr>
      </p:pic>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172746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0"/>
            <a:ext cx="9144000" cy="5143500"/>
          </a:xfrm>
          <a:custGeom>
            <a:avLst/>
            <a:gdLst>
              <a:gd name="connsiteX0" fmla="*/ 11624059 w 12192000"/>
              <a:gd name="connsiteY0" fmla="*/ 349989 h 6858000"/>
              <a:gd name="connsiteX1" fmla="*/ 11411659 w 12192000"/>
              <a:gd name="connsiteY1" fmla="*/ 571943 h 6858000"/>
              <a:gd name="connsiteX2" fmla="*/ 11624059 w 12192000"/>
              <a:gd name="connsiteY2" fmla="*/ 793897 h 6858000"/>
              <a:gd name="connsiteX3" fmla="*/ 11836459 w 12192000"/>
              <a:gd name="connsiteY3" fmla="*/ 571943 h 6858000"/>
              <a:gd name="connsiteX4" fmla="*/ 11624059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 name="connsiteX0" fmla="*/ 11624059 w 12192000"/>
              <a:gd name="connsiteY0" fmla="*/ 349989 h 6858000"/>
              <a:gd name="connsiteX1" fmla="*/ 11411659 w 12192000"/>
              <a:gd name="connsiteY1" fmla="*/ 571943 h 6858000"/>
              <a:gd name="connsiteX2" fmla="*/ 11836459 w 12192000"/>
              <a:gd name="connsiteY2" fmla="*/ 571943 h 6858000"/>
              <a:gd name="connsiteX3" fmla="*/ 11624059 w 12192000"/>
              <a:gd name="connsiteY3" fmla="*/ 34998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 name="connsiteX8" fmla="*/ 0 w 12192000"/>
              <a:gd name="connsiteY8" fmla="*/ 0 h 6858000"/>
              <a:gd name="connsiteX0" fmla="*/ 11624059 w 12192000"/>
              <a:gd name="connsiteY0" fmla="*/ 349989 h 6858000"/>
              <a:gd name="connsiteX1" fmla="*/ 11411659 w 12192000"/>
              <a:gd name="connsiteY1" fmla="*/ 571943 h 6858000"/>
              <a:gd name="connsiteX2" fmla="*/ 11624059 w 12192000"/>
              <a:gd name="connsiteY2" fmla="*/ 349989 h 6858000"/>
              <a:gd name="connsiteX3" fmla="*/ 0 w 12192000"/>
              <a:gd name="connsiteY3" fmla="*/ 0 h 6858000"/>
              <a:gd name="connsiteX4" fmla="*/ 12192000 w 12192000"/>
              <a:gd name="connsiteY4" fmla="*/ 0 h 6858000"/>
              <a:gd name="connsiteX5" fmla="*/ 12192000 w 12192000"/>
              <a:gd name="connsiteY5" fmla="*/ 6858000 h 6858000"/>
              <a:gd name="connsiteX6" fmla="*/ 0 w 12192000"/>
              <a:gd name="connsiteY6" fmla="*/ 6858000 h 6858000"/>
              <a:gd name="connsiteX7" fmla="*/ 0 w 12192000"/>
              <a:gd name="connsiteY7" fmla="*/ 0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a:solidFill>
                  <a:schemeClr val="tx1">
                    <a:lumMod val="75000"/>
                    <a:lumOff val="25000"/>
                  </a:schemeClr>
                </a:solidFill>
              </a:defRPr>
            </a:lvl1pPr>
          </a:lstStyle>
          <a:p>
            <a:r>
              <a:rPr lang="en-US"/>
              <a:t>Click icon to add picture</a:t>
            </a:r>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269466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94583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pic>
        <p:nvPicPr>
          <p:cNvPr id="11" name="Picture 10"/>
          <p:cNvPicPr>
            <a:picLocks noChangeAspect="1"/>
          </p:cNvPicPr>
          <p:nvPr userDrawn="1"/>
        </p:nvPicPr>
        <p:blipFill>
          <a:blip r:embed="rId2"/>
          <a:stretch>
            <a:fillRect/>
          </a:stretch>
        </p:blipFill>
        <p:spPr>
          <a:xfrm>
            <a:off x="918640" y="1856301"/>
            <a:ext cx="2289509" cy="622670"/>
          </a:xfrm>
          <a:prstGeom prst="rect">
            <a:avLst/>
          </a:prstGeom>
        </p:spPr>
      </p:pic>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81236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1757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ntents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p:cNvPicPr>
            <a:picLocks noChangeAspect="1"/>
          </p:cNvPicPr>
          <p:nvPr userDrawn="1"/>
        </p:nvPicPr>
        <p:blipFill>
          <a:blip r:embed="rId2"/>
          <a:stretch>
            <a:fillRect/>
          </a:stretch>
        </p:blipFill>
        <p:spPr>
          <a:xfrm>
            <a:off x="8558974" y="262492"/>
            <a:ext cx="318134" cy="332931"/>
          </a:xfrm>
          <a:prstGeom prst="rect">
            <a:avLst/>
          </a:prstGeom>
        </p:spPr>
      </p:pic>
      <p:sp>
        <p:nvSpPr>
          <p:cNvPr id="3" name="Slide Number Placeholder 2"/>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8" name="Title 1"/>
          <p:cNvSpPr>
            <a:spLocks noGrp="1"/>
          </p:cNvSpPr>
          <p:nvPr>
            <p:ph type="title" hasCustomPrompt="1"/>
          </p:nvPr>
        </p:nvSpPr>
        <p:spPr>
          <a:xfrm>
            <a:off x="1031412" y="1420699"/>
            <a:ext cx="3137965" cy="562546"/>
          </a:xfrm>
        </p:spPr>
        <p:txBody>
          <a:bodyPr anchor="ctr">
            <a:noAutofit/>
          </a:bodyPr>
          <a:lstStyle>
            <a:lvl1pPr marL="0" marR="0" indent="0" algn="r" defTabSz="685799" rtl="0" eaLnBrk="1" fontAlgn="auto" latinLnBrk="0" hangingPunct="1">
              <a:lnSpc>
                <a:spcPct val="100000"/>
              </a:lnSpc>
              <a:spcBef>
                <a:spcPct val="0"/>
              </a:spcBef>
              <a:spcAft>
                <a:spcPts val="0"/>
              </a:spcAft>
              <a:buClrTx/>
              <a:buSzTx/>
              <a:buFontTx/>
              <a:buNone/>
              <a:tabLst/>
              <a:defRPr sz="3300" baseline="0">
                <a:solidFill>
                  <a:schemeClr val="bg1"/>
                </a:solidFill>
              </a:defRPr>
            </a:lvl1pPr>
          </a:lstStyle>
          <a:p>
            <a:r>
              <a:rPr lang="en-US" sz="3300" b="1" i="0" dirty="0">
                <a:solidFill>
                  <a:schemeClr val="bg1"/>
                </a:solidFill>
                <a:latin typeface="Gotham-Bold" charset="0"/>
                <a:ea typeface="Gotham-Bold" charset="0"/>
                <a:cs typeface="Gotham-Bold" charset="0"/>
              </a:rPr>
              <a:t>AGENDA</a:t>
            </a:r>
          </a:p>
        </p:txBody>
      </p:sp>
      <p:sp>
        <p:nvSpPr>
          <p:cNvPr id="9" name="Table Placeholder 8"/>
          <p:cNvSpPr>
            <a:spLocks noGrp="1"/>
          </p:cNvSpPr>
          <p:nvPr>
            <p:ph type="tbl" sz="quarter" idx="12" hasCustomPrompt="1"/>
          </p:nvPr>
        </p:nvSpPr>
        <p:spPr>
          <a:xfrm>
            <a:off x="4568941" y="1356123"/>
            <a:ext cx="4242875" cy="2431256"/>
          </a:xfrm>
        </p:spPr>
        <p:txBody>
          <a:bodyPr anchor="ctr"/>
          <a:lstStyle>
            <a:lvl1pPr marL="0" indent="0" algn="ctr">
              <a:buNone/>
              <a:defRPr sz="1350" baseline="0"/>
            </a:lvl1pPr>
          </a:lstStyle>
          <a:p>
            <a:r>
              <a:rPr lang="en-US" dirty="0"/>
              <a:t>Click to insert table of contents</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3562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_1">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7" name="Rectangle 6"/>
          <p:cNvSpPr/>
          <p:nvPr userDrawn="1"/>
        </p:nvSpPr>
        <p:spPr>
          <a:xfrm>
            <a:off x="1" y="1622503"/>
            <a:ext cx="4808963" cy="189013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21895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Section Header_1">
    <p:spTree>
      <p:nvGrpSpPr>
        <p:cNvPr id="1" name=""/>
        <p:cNvGrpSpPr/>
        <p:nvPr/>
      </p:nvGrpSpPr>
      <p:grpSpPr>
        <a:xfrm>
          <a:off x="0" y="0"/>
          <a:ext cx="0" cy="0"/>
          <a:chOff x="0" y="0"/>
          <a:chExt cx="0" cy="0"/>
        </a:xfrm>
      </p:grpSpPr>
      <p:sp>
        <p:nvSpPr>
          <p:cNvPr id="11" name="Rectangle 10"/>
          <p:cNvSpPr/>
          <p:nvPr userDrawn="1"/>
        </p:nvSpPr>
        <p:spPr>
          <a:xfrm>
            <a:off x="1" y="1622503"/>
            <a:ext cx="4808963" cy="1890131"/>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3"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4540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345538"/>
            <a:ext cx="41148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380999" y="1704492"/>
            <a:ext cx="41148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2" y="1345538"/>
            <a:ext cx="411701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704492"/>
            <a:ext cx="4117974"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23372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Section Header_1">
    <p:spTree>
      <p:nvGrpSpPr>
        <p:cNvPr id="1" name=""/>
        <p:cNvGrpSpPr/>
        <p:nvPr/>
      </p:nvGrpSpPr>
      <p:grpSpPr>
        <a:xfrm>
          <a:off x="0" y="0"/>
          <a:ext cx="0" cy="0"/>
          <a:chOff x="0" y="0"/>
          <a:chExt cx="0" cy="0"/>
        </a:xfrm>
      </p:grpSpPr>
      <p:sp>
        <p:nvSpPr>
          <p:cNvPr id="13" name="Rectangle 12"/>
          <p:cNvSpPr/>
          <p:nvPr userDrawn="1"/>
        </p:nvSpPr>
        <p:spPr>
          <a:xfrm>
            <a:off x="0" y="1622503"/>
            <a:ext cx="4808963" cy="1890132"/>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33211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Header_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003601" y="2106490"/>
            <a:ext cx="4122290" cy="994172"/>
          </a:xfrm>
        </p:spPr>
        <p:txBody>
          <a:bodyPr>
            <a:noAutofit/>
          </a:bodyPr>
          <a:lstStyle>
            <a:lvl1pPr>
              <a:defRPr sz="3300">
                <a:solidFill>
                  <a:schemeClr val="bg1"/>
                </a:solidFill>
              </a:defRPr>
            </a:lvl1pPr>
          </a:lstStyle>
          <a:p>
            <a:r>
              <a:rPr lang="en-US" dirty="0"/>
              <a:t>SECTION </a:t>
            </a:r>
            <a:br>
              <a:rPr lang="en-US" dirty="0"/>
            </a:br>
            <a:r>
              <a:rPr lang="en-US" dirty="0"/>
              <a:t>BREAK TITLE</a:t>
            </a:r>
          </a:p>
        </p:txBody>
      </p:sp>
      <p:cxnSp>
        <p:nvCxnSpPr>
          <p:cNvPr id="6" name="Straight Connector 5"/>
          <p:cNvCxnSpPr/>
          <p:nvPr userDrawn="1"/>
        </p:nvCxnSpPr>
        <p:spPr>
          <a:xfrm>
            <a:off x="2657475" y="1924216"/>
            <a:ext cx="0" cy="14019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8558974" y="262492"/>
            <a:ext cx="318134" cy="332931"/>
          </a:xfrm>
          <a:prstGeom prst="rect">
            <a:avLst/>
          </a:prstGeom>
        </p:spPr>
      </p:pic>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Text Placeholder 5"/>
          <p:cNvSpPr>
            <a:spLocks noGrp="1"/>
          </p:cNvSpPr>
          <p:nvPr>
            <p:ph type="body" sz="quarter" idx="13" hasCustomPrompt="1"/>
          </p:nvPr>
        </p:nvSpPr>
        <p:spPr>
          <a:xfrm>
            <a:off x="1557630"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970794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72160" y="3564523"/>
            <a:ext cx="1908369" cy="746059"/>
          </a:xfrm>
        </p:spPr>
        <p:txBody>
          <a:bodyPr>
            <a:noAutofit/>
          </a:bodyPr>
          <a:lstStyle>
            <a:lvl1pPr marL="0" indent="0" algn="ctr">
              <a:buNone/>
              <a:defRPr sz="825"/>
            </a:lvl1pPr>
          </a:lstStyle>
          <a:p>
            <a:pPr lvl="0"/>
            <a:r>
              <a:rPr lang="en-US"/>
              <a:t>Edit Master text styles</a:t>
            </a:r>
          </a:p>
        </p:txBody>
      </p:sp>
      <p:sp>
        <p:nvSpPr>
          <p:cNvPr id="4" name="Content Placeholder 3"/>
          <p:cNvSpPr>
            <a:spLocks noGrp="1"/>
          </p:cNvSpPr>
          <p:nvPr>
            <p:ph sz="half" idx="2"/>
          </p:nvPr>
        </p:nvSpPr>
        <p:spPr>
          <a:xfrm>
            <a:off x="3619403" y="3564523"/>
            <a:ext cx="1911488" cy="746059"/>
          </a:xfrm>
        </p:spPr>
        <p:txBody>
          <a:bodyPr>
            <a:noAutofit/>
          </a:bodyPr>
          <a:lstStyle>
            <a:lvl1pPr marL="0" indent="0" algn="ctr">
              <a:buNone/>
              <a:defRPr sz="825"/>
            </a:lvl1pPr>
          </a:lstStyle>
          <a:p>
            <a:pPr lvl="0"/>
            <a:r>
              <a:rPr lang="en-US"/>
              <a:t>Edit Master text styles</a:t>
            </a:r>
          </a:p>
        </p:txBody>
      </p:sp>
      <p:sp>
        <p:nvSpPr>
          <p:cNvPr id="8" name="Rectangle 7"/>
          <p:cNvSpPr/>
          <p:nvPr userDrawn="1"/>
        </p:nvSpPr>
        <p:spPr>
          <a:xfrm>
            <a:off x="223688" y="1"/>
            <a:ext cx="3205313" cy="94676"/>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1"/>
          <p:cNvSpPr>
            <a:spLocks noGrp="1"/>
          </p:cNvSpPr>
          <p:nvPr>
            <p:ph type="title"/>
          </p:nvPr>
        </p:nvSpPr>
        <p:spPr/>
        <p:txBody>
          <a:bodyPr/>
          <a:lstStyle/>
          <a:p>
            <a:r>
              <a:rPr lang="en-US"/>
              <a:t>Click to edit Master title style</a:t>
            </a:r>
          </a:p>
        </p:txBody>
      </p:sp>
      <p:sp>
        <p:nvSpPr>
          <p:cNvPr id="17" name="Content Placeholder 3"/>
          <p:cNvSpPr>
            <a:spLocks noGrp="1"/>
          </p:cNvSpPr>
          <p:nvPr>
            <p:ph sz="half" idx="10"/>
          </p:nvPr>
        </p:nvSpPr>
        <p:spPr>
          <a:xfrm>
            <a:off x="6368206" y="3564523"/>
            <a:ext cx="1911488" cy="746059"/>
          </a:xfrm>
        </p:spPr>
        <p:txBody>
          <a:bodyPr>
            <a:noAutofit/>
          </a:bodyPr>
          <a:lstStyle>
            <a:lvl1pPr marL="0" indent="0" algn="ctr">
              <a:buNone/>
              <a:defRPr sz="825"/>
            </a:lvl1pPr>
          </a:lstStyle>
          <a:p>
            <a:pPr lvl="0"/>
            <a:r>
              <a:rPr lang="en-US"/>
              <a:t>Edit Master text styles</a:t>
            </a:r>
          </a:p>
        </p:txBody>
      </p:sp>
      <p:sp>
        <p:nvSpPr>
          <p:cNvPr id="5" name="Slide Number Placeholder 4"/>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942582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7927" y="2329155"/>
            <a:ext cx="3589170" cy="1748511"/>
          </a:xfrm>
        </p:spPr>
        <p:txBody>
          <a:bodyPr>
            <a:noAutofit/>
          </a:bodyPr>
          <a:lstStyle>
            <a:lvl1pPr marL="0" indent="0">
              <a:lnSpc>
                <a:spcPct val="150000"/>
              </a:lnSpc>
              <a:buNone/>
              <a:defRPr sz="1125"/>
            </a:lvl1pPr>
            <a:lvl2pPr marL="342899" indent="0">
              <a:buNone/>
              <a:defRPr/>
            </a:lvl2pPr>
            <a:lvl3pPr marL="685799" indent="0">
              <a:buNone/>
              <a:defRPr/>
            </a:lvl3pPr>
            <a:lvl4pPr marL="1028698" indent="0">
              <a:buNone/>
              <a:defRPr/>
            </a:lvl4pPr>
            <a:lvl5pPr marL="1371596" indent="0">
              <a:buNone/>
              <a:defRPr/>
            </a:lvl5pPr>
          </a:lstStyle>
          <a:p>
            <a:pPr lvl="0"/>
            <a:r>
              <a:rPr lang="en-US"/>
              <a:t>Edit Master text styles</a:t>
            </a:r>
          </a:p>
        </p:txBody>
      </p:sp>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210984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Text Placeholder 5"/>
          <p:cNvSpPr>
            <a:spLocks noGrp="1"/>
          </p:cNvSpPr>
          <p:nvPr>
            <p:ph type="body" sz="quarter" idx="13"/>
          </p:nvPr>
        </p:nvSpPr>
        <p:spPr>
          <a:xfrm>
            <a:off x="4839424"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5"/>
          <p:cNvSpPr>
            <a:spLocks noGrp="1"/>
          </p:cNvSpPr>
          <p:nvPr>
            <p:ph type="body" sz="quarter" idx="14"/>
          </p:nvPr>
        </p:nvSpPr>
        <p:spPr>
          <a:xfrm>
            <a:off x="298742" y="1163008"/>
            <a:ext cx="3929063"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715880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ontent_2">
    <p:spTree>
      <p:nvGrpSpPr>
        <p:cNvPr id="1" name=""/>
        <p:cNvGrpSpPr/>
        <p:nvPr/>
      </p:nvGrpSpPr>
      <p:grpSpPr>
        <a:xfrm>
          <a:off x="0" y="0"/>
          <a:ext cx="0" cy="0"/>
          <a:chOff x="0" y="0"/>
          <a:chExt cx="0" cy="0"/>
        </a:xfrm>
      </p:grpSpPr>
      <p:sp>
        <p:nvSpPr>
          <p:cNvPr id="10" name="Title 9"/>
          <p:cNvSpPr>
            <a:spLocks noGrp="1"/>
          </p:cNvSpPr>
          <p:nvPr>
            <p:ph type="title"/>
          </p:nvPr>
        </p:nvSpPr>
        <p:spPr>
          <a:xfrm>
            <a:off x="298742" y="385228"/>
            <a:ext cx="7784555" cy="411953"/>
          </a:xfrm>
        </p:spPr>
        <p:txBody>
          <a:bodyPr/>
          <a:lstStyle/>
          <a:p>
            <a:r>
              <a:rPr lang="en-US"/>
              <a:t>Click to edit Master title style</a:t>
            </a:r>
          </a:p>
        </p:txBody>
      </p:sp>
      <p:sp>
        <p:nvSpPr>
          <p:cNvPr id="11" name="Rectangle 10"/>
          <p:cNvSpPr/>
          <p:nvPr userDrawn="1"/>
        </p:nvSpPr>
        <p:spPr>
          <a:xfrm flipV="1">
            <a:off x="207969" y="760416"/>
            <a:ext cx="8720220" cy="3428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12" name="Text Placeholder 5"/>
          <p:cNvSpPr>
            <a:spLocks noGrp="1"/>
          </p:cNvSpPr>
          <p:nvPr>
            <p:ph type="body" sz="quarter" idx="14"/>
          </p:nvPr>
        </p:nvSpPr>
        <p:spPr>
          <a:xfrm>
            <a:off x="298742" y="1163008"/>
            <a:ext cx="8407431" cy="3410444"/>
          </a:xfrm>
        </p:spPr>
        <p:txBody>
          <a:bodyPr/>
          <a:lstStyle>
            <a:lvl1pPr>
              <a:lnSpc>
                <a:spcPct val="150000"/>
              </a:lnSpc>
              <a:buClr>
                <a:srgbClr val="00ACE1"/>
              </a:buClr>
              <a:defRPr sz="1200"/>
            </a:lvl1pPr>
            <a:lvl2pPr marL="401241" indent="-195263">
              <a:lnSpc>
                <a:spcPct val="150000"/>
              </a:lnSpc>
              <a:buClr>
                <a:srgbClr val="00ACE1"/>
              </a:buClr>
              <a:tabLst/>
              <a:defRPr sz="1050"/>
            </a:lvl2pPr>
            <a:lvl3pPr marL="607219" indent="-171450">
              <a:lnSpc>
                <a:spcPct val="150000"/>
              </a:lnSpc>
              <a:buClr>
                <a:srgbClr val="00ACE1"/>
              </a:buClr>
              <a:tabLst/>
              <a:defRPr sz="900"/>
            </a:lvl3pPr>
            <a:lvl4pPr marL="767954" indent="-160735">
              <a:lnSpc>
                <a:spcPct val="150000"/>
              </a:lnSpc>
              <a:buClr>
                <a:srgbClr val="00ACE1"/>
              </a:buClr>
              <a:tabLst/>
              <a:defRPr sz="900"/>
            </a:lvl4pPr>
            <a:lvl5pPr marL="940594" indent="-138113">
              <a:lnSpc>
                <a:spcPct val="150000"/>
              </a:lnSpc>
              <a:buClr>
                <a:srgbClr val="00ACE1"/>
              </a:buClr>
              <a:tabLst/>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666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Rectangle 5"/>
          <p:cNvSpPr/>
          <p:nvPr userDrawn="1"/>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5946897" y="882901"/>
            <a:ext cx="2491921" cy="3213497"/>
          </a:xfrm>
        </p:spPr>
        <p:txBody>
          <a:bodyPr/>
          <a:lstStyle>
            <a:lvl1pPr marL="0" indent="0">
              <a:lnSpc>
                <a:spcPct val="150000"/>
              </a:lnSpc>
              <a:buNone/>
              <a:defRPr sz="1125"/>
            </a:lvl1pPr>
          </a:lstStyle>
          <a:p>
            <a:pPr lvl="0"/>
            <a:r>
              <a:rPr lang="en-US"/>
              <a:t>Edit Master text styles</a:t>
            </a:r>
          </a:p>
        </p:txBody>
      </p:sp>
      <p:sp>
        <p:nvSpPr>
          <p:cNvPr id="10" name="Picture Placeholder 9"/>
          <p:cNvSpPr>
            <a:spLocks noGrp="1"/>
          </p:cNvSpPr>
          <p:nvPr>
            <p:ph type="pic" sz="quarter" idx="11"/>
          </p:nvPr>
        </p:nvSpPr>
        <p:spPr>
          <a:xfrm>
            <a:off x="2423162" y="0"/>
            <a:ext cx="3202600" cy="5143500"/>
          </a:xfrm>
          <a:solidFill>
            <a:schemeClr val="bg1">
              <a:lumMod val="95000"/>
            </a:schemeClr>
          </a:solidFill>
        </p:spPr>
        <p:txBody>
          <a:bodyPr anchor="ctr"/>
          <a:lstStyle>
            <a:lvl1pPr marL="0" indent="0" algn="ctr">
              <a:buNone/>
              <a:defRPr sz="1500">
                <a:solidFill>
                  <a:schemeClr val="tx1">
                    <a:lumMod val="75000"/>
                    <a:lumOff val="25000"/>
                  </a:schemeClr>
                </a:solidFill>
              </a:defRPr>
            </a:lvl1pPr>
          </a:lstStyle>
          <a:p>
            <a:r>
              <a:rPr lang="en-US"/>
              <a:t>Click icon to add picture</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092843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hree Content">
    <p:spTree>
      <p:nvGrpSpPr>
        <p:cNvPr id="1" name=""/>
        <p:cNvGrpSpPr/>
        <p:nvPr/>
      </p:nvGrpSpPr>
      <p:grpSpPr>
        <a:xfrm>
          <a:off x="0" y="0"/>
          <a:ext cx="0" cy="0"/>
          <a:chOff x="0" y="0"/>
          <a:chExt cx="0" cy="0"/>
        </a:xfrm>
      </p:grpSpPr>
      <p:sp>
        <p:nvSpPr>
          <p:cNvPr id="11" name="Picture Placeholder 9"/>
          <p:cNvSpPr>
            <a:spLocks noGrp="1"/>
          </p:cNvSpPr>
          <p:nvPr>
            <p:ph type="pic" sz="quarter" idx="11"/>
          </p:nvPr>
        </p:nvSpPr>
        <p:spPr>
          <a:xfrm>
            <a:off x="5941401" y="0"/>
            <a:ext cx="3202600" cy="51435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133" h="6858000">
                <a:moveTo>
                  <a:pt x="3702503" y="349989"/>
                </a:moveTo>
                <a:cubicBezTo>
                  <a:pt x="3585369" y="349989"/>
                  <a:pt x="3490413" y="449361"/>
                  <a:pt x="3490413" y="571943"/>
                </a:cubicBezTo>
                <a:cubicBezTo>
                  <a:pt x="3490413" y="694525"/>
                  <a:pt x="3585369" y="793897"/>
                  <a:pt x="3702503" y="793897"/>
                </a:cubicBezTo>
                <a:cubicBezTo>
                  <a:pt x="3819636" y="793897"/>
                  <a:pt x="3914592" y="694525"/>
                  <a:pt x="3914592" y="571943"/>
                </a:cubicBezTo>
                <a:cubicBezTo>
                  <a:pt x="3914592" y="449361"/>
                  <a:pt x="3819636" y="349989"/>
                  <a:pt x="3702503" y="349989"/>
                </a:cubicBezTo>
                <a:close/>
                <a:moveTo>
                  <a:pt x="0" y="0"/>
                </a:moveTo>
                <a:lnTo>
                  <a:pt x="4270133" y="0"/>
                </a:lnTo>
                <a:lnTo>
                  <a:pt x="4270133"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6" name="Rectangle 5"/>
          <p:cNvSpPr/>
          <p:nvPr userDrawn="1"/>
        </p:nvSpPr>
        <p:spPr>
          <a:xfrm>
            <a:off x="1" y="0"/>
            <a:ext cx="242316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20258" y="958087"/>
            <a:ext cx="1881769" cy="1683191"/>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2738397" y="882901"/>
            <a:ext cx="2491921" cy="3213497"/>
          </a:xfrm>
        </p:spPr>
        <p:txBody>
          <a:bodyPr/>
          <a:lstStyle>
            <a:lvl1pPr marL="0" indent="0">
              <a:lnSpc>
                <a:spcPct val="150000"/>
              </a:lnSpc>
              <a:buNone/>
              <a:defRPr sz="1125"/>
            </a:lvl1pPr>
          </a:lstStyle>
          <a:p>
            <a:pPr lvl="0"/>
            <a:r>
              <a:rPr lang="en-US"/>
              <a:t>Edit Master text styles</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8838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5"/>
          <p:cNvSpPr>
            <a:spLocks noGrp="1"/>
          </p:cNvSpPr>
          <p:nvPr>
            <p:ph type="title"/>
          </p:nvPr>
        </p:nvSpPr>
        <p:spPr>
          <a:xfrm>
            <a:off x="207302" y="935227"/>
            <a:ext cx="2892514" cy="821759"/>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07302" y="1793562"/>
            <a:ext cx="2892514" cy="1287065"/>
          </a:xfrm>
        </p:spPr>
        <p:txBody>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Edit Master text styles</a:t>
            </a:r>
          </a:p>
        </p:txBody>
      </p:sp>
      <p:sp>
        <p:nvSpPr>
          <p:cNvPr id="10" name="Text Placeholder 9"/>
          <p:cNvSpPr>
            <a:spLocks noGrp="1"/>
          </p:cNvSpPr>
          <p:nvPr>
            <p:ph type="body" sz="quarter" idx="11"/>
          </p:nvPr>
        </p:nvSpPr>
        <p:spPr>
          <a:xfrm>
            <a:off x="6001417" y="1057632"/>
            <a:ext cx="2694527" cy="2558654"/>
          </a:xfrm>
        </p:spPr>
        <p:txBody>
          <a:bodyPr/>
          <a:lstStyle>
            <a:lvl1pPr marL="0" indent="0">
              <a:lnSpc>
                <a:spcPct val="150000"/>
              </a:lnSpc>
              <a:buNone/>
              <a:defRPr sz="1125"/>
            </a:lvl1pPr>
          </a:lstStyle>
          <a:p>
            <a:pPr lvl="0"/>
            <a:r>
              <a:rPr lang="en-US"/>
              <a:t>Edit Master text styles</a:t>
            </a:r>
          </a:p>
        </p:txBody>
      </p:sp>
      <p:sp>
        <p:nvSpPr>
          <p:cNvPr id="3" name="Slide Number Placeholder 2"/>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410459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tatistic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2864735" y="231244"/>
            <a:ext cx="4679066" cy="4680345"/>
          </a:xfrm>
          <a:custGeom>
            <a:avLst/>
            <a:gdLst>
              <a:gd name="connsiteX0" fmla="*/ 3119377 w 6238754"/>
              <a:gd name="connsiteY0" fmla="*/ 1812290 h 6240460"/>
              <a:gd name="connsiteX1" fmla="*/ 1811438 w 6238754"/>
              <a:gd name="connsiteY1" fmla="*/ 3120229 h 6240460"/>
              <a:gd name="connsiteX2" fmla="*/ 3119377 w 6238754"/>
              <a:gd name="connsiteY2" fmla="*/ 4428168 h 6240460"/>
              <a:gd name="connsiteX3" fmla="*/ 4427316 w 6238754"/>
              <a:gd name="connsiteY3" fmla="*/ 3120229 h 6240460"/>
              <a:gd name="connsiteX4" fmla="*/ 3119377 w 6238754"/>
              <a:gd name="connsiteY4" fmla="*/ 1812290 h 6240460"/>
              <a:gd name="connsiteX5" fmla="*/ 3119377 w 6238754"/>
              <a:gd name="connsiteY5" fmla="*/ 0 h 6240460"/>
              <a:gd name="connsiteX6" fmla="*/ 6238754 w 6238754"/>
              <a:gd name="connsiteY6" fmla="*/ 3120230 h 6240460"/>
              <a:gd name="connsiteX7" fmla="*/ 3119377 w 6238754"/>
              <a:gd name="connsiteY7" fmla="*/ 6240460 h 6240460"/>
              <a:gd name="connsiteX8" fmla="*/ 0 w 6238754"/>
              <a:gd name="connsiteY8" fmla="*/ 3120230 h 6240460"/>
              <a:gd name="connsiteX9" fmla="*/ 3119377 w 6238754"/>
              <a:gd name="connsiteY9" fmla="*/ 0 h 62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754" h="6240460">
                <a:moveTo>
                  <a:pt x="3119377" y="1812290"/>
                </a:moveTo>
                <a:cubicBezTo>
                  <a:pt x="2397022" y="1812290"/>
                  <a:pt x="1811438" y="2397874"/>
                  <a:pt x="1811438" y="3120229"/>
                </a:cubicBezTo>
                <a:cubicBezTo>
                  <a:pt x="1811438" y="3842584"/>
                  <a:pt x="2397022" y="4428168"/>
                  <a:pt x="3119377" y="4428168"/>
                </a:cubicBezTo>
                <a:cubicBezTo>
                  <a:pt x="3841732" y="4428168"/>
                  <a:pt x="4427316" y="3842584"/>
                  <a:pt x="4427316" y="3120229"/>
                </a:cubicBezTo>
                <a:cubicBezTo>
                  <a:pt x="4427316" y="2397874"/>
                  <a:pt x="3841732" y="1812290"/>
                  <a:pt x="3119377" y="1812290"/>
                </a:cubicBezTo>
                <a:close/>
                <a:moveTo>
                  <a:pt x="3119377" y="0"/>
                </a:moveTo>
                <a:cubicBezTo>
                  <a:pt x="4842161" y="0"/>
                  <a:pt x="6238754" y="1396975"/>
                  <a:pt x="6238754" y="3120230"/>
                </a:cubicBezTo>
                <a:cubicBezTo>
                  <a:pt x="6238754" y="4843485"/>
                  <a:pt x="4842161" y="6240460"/>
                  <a:pt x="3119377" y="6240460"/>
                </a:cubicBezTo>
                <a:cubicBezTo>
                  <a:pt x="1396593" y="6240460"/>
                  <a:pt x="0" y="4843485"/>
                  <a:pt x="0" y="3120230"/>
                </a:cubicBezTo>
                <a:cubicBezTo>
                  <a:pt x="0" y="1396975"/>
                  <a:pt x="1396593" y="0"/>
                  <a:pt x="3119377" y="0"/>
                </a:cubicBez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p:nvPr>
        </p:nvSpPr>
        <p:spPr>
          <a:xfrm>
            <a:off x="197635" y="941022"/>
            <a:ext cx="1951205" cy="1200151"/>
          </a:xfrm>
        </p:spPr>
        <p:txBody>
          <a:bodyPr anchor="t">
            <a:noAutofit/>
          </a:bodyPr>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7294347" y="3963701"/>
            <a:ext cx="1255293" cy="523527"/>
          </a:xfrm>
        </p:spPr>
        <p:txBody>
          <a:bodyPr/>
          <a:lstStyle>
            <a:lvl1pPr marL="0" indent="0">
              <a:buNone/>
              <a:defRPr sz="825"/>
            </a:lvl1pPr>
            <a:lvl2pPr>
              <a:defRPr sz="2099"/>
            </a:lvl2pPr>
            <a:lvl3pPr>
              <a:defRPr sz="1799"/>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11"/>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166335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60439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wo Content_2">
    <p:spTree>
      <p:nvGrpSpPr>
        <p:cNvPr id="1" name=""/>
        <p:cNvGrpSpPr/>
        <p:nvPr/>
      </p:nvGrpSpPr>
      <p:grpSpPr>
        <a:xfrm>
          <a:off x="0" y="0"/>
          <a:ext cx="0" cy="0"/>
          <a:chOff x="0" y="0"/>
          <a:chExt cx="0" cy="0"/>
        </a:xfrm>
      </p:grpSpPr>
      <p:sp>
        <p:nvSpPr>
          <p:cNvPr id="2" name="Title 1"/>
          <p:cNvSpPr>
            <a:spLocks noGrp="1"/>
          </p:cNvSpPr>
          <p:nvPr>
            <p:ph type="title"/>
          </p:nvPr>
        </p:nvSpPr>
        <p:spPr>
          <a:xfrm>
            <a:off x="197635" y="941022"/>
            <a:ext cx="3313661" cy="677467"/>
          </a:xfrm>
        </p:spPr>
        <p:txBody>
          <a:bodyPr anchor="t">
            <a:noAutofit/>
          </a:bodyPr>
          <a:lstStyle>
            <a:lvl1pPr>
              <a:defRPr sz="2401"/>
            </a:lvl1pPr>
          </a:lstStyle>
          <a:p>
            <a:r>
              <a:rPr lang="en-US"/>
              <a:t>Click to edit Master title style</a:t>
            </a:r>
            <a:endParaRPr lang="en-US" dirty="0"/>
          </a:p>
        </p:txBody>
      </p:sp>
      <p:pic>
        <p:nvPicPr>
          <p:cNvPr id="6" name="Picture 5"/>
          <p:cNvPicPr>
            <a:picLocks noChangeAspect="1"/>
          </p:cNvPicPr>
          <p:nvPr userDrawn="1"/>
        </p:nvPicPr>
        <p:blipFill>
          <a:blip r:embed="rId2"/>
          <a:stretch>
            <a:fillRect/>
          </a:stretch>
        </p:blipFill>
        <p:spPr>
          <a:xfrm rot="10800000" flipV="1">
            <a:off x="265991" y="262492"/>
            <a:ext cx="318134" cy="332931"/>
          </a:xfrm>
          <a:prstGeom prst="rect">
            <a:avLst/>
          </a:prstGeom>
        </p:spPr>
      </p:pic>
      <p:sp>
        <p:nvSpPr>
          <p:cNvPr id="7" name="Rectangle 6"/>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Picture Placeholder 2"/>
          <p:cNvSpPr>
            <a:spLocks noGrp="1"/>
          </p:cNvSpPr>
          <p:nvPr>
            <p:ph type="pic" idx="10"/>
          </p:nvPr>
        </p:nvSpPr>
        <p:spPr>
          <a:xfrm>
            <a:off x="4379976" y="0"/>
            <a:ext cx="4764024" cy="2688336"/>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10" name="Rectangle 9"/>
          <p:cNvSpPr/>
          <p:nvPr userDrawn="1"/>
        </p:nvSpPr>
        <p:spPr>
          <a:xfrm>
            <a:off x="4379976" y="2688336"/>
            <a:ext cx="4764024" cy="2455164"/>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7"/>
          <p:cNvSpPr>
            <a:spLocks noGrp="1"/>
          </p:cNvSpPr>
          <p:nvPr>
            <p:ph type="body" sz="quarter" idx="11"/>
          </p:nvPr>
        </p:nvSpPr>
        <p:spPr>
          <a:xfrm>
            <a:off x="197635" y="1738698"/>
            <a:ext cx="3313661" cy="1287065"/>
          </a:xfrm>
        </p:spPr>
        <p:txBody>
          <a:bodyPr>
            <a:noAutofit/>
          </a:bodyPr>
          <a:lstStyle>
            <a:lvl1pPr marL="0" indent="0">
              <a:lnSpc>
                <a:spcPct val="150000"/>
              </a:lnSpc>
              <a:buNone/>
              <a:defRPr sz="1125">
                <a:solidFill>
                  <a:schemeClr val="tx1"/>
                </a:solidFill>
              </a:defRPr>
            </a:lvl1pPr>
            <a:lvl2pPr>
              <a:defRPr sz="1125"/>
            </a:lvl2pPr>
            <a:lvl3pPr>
              <a:defRPr sz="1125"/>
            </a:lvl3pPr>
            <a:lvl4pPr>
              <a:defRPr sz="1125"/>
            </a:lvl4pPr>
            <a:lvl5pPr>
              <a:defRPr sz="1125"/>
            </a:lvl5pPr>
          </a:lstStyle>
          <a:p>
            <a:pPr lvl="0"/>
            <a:r>
              <a:rPr lang="en-US"/>
              <a:t>Edit Master text styles</a:t>
            </a:r>
          </a:p>
        </p:txBody>
      </p:sp>
      <p:sp>
        <p:nvSpPr>
          <p:cNvPr id="8" name="Text Placeholder 7"/>
          <p:cNvSpPr>
            <a:spLocks noGrp="1"/>
          </p:cNvSpPr>
          <p:nvPr>
            <p:ph type="body" sz="quarter" idx="12"/>
          </p:nvPr>
        </p:nvSpPr>
        <p:spPr>
          <a:xfrm>
            <a:off x="6641782" y="3181271"/>
            <a:ext cx="1926377" cy="1284684"/>
          </a:xfrm>
        </p:spPr>
        <p:txBody>
          <a:bodyPr/>
          <a:lstStyle>
            <a:lvl1pPr marL="0" indent="0">
              <a:lnSpc>
                <a:spcPct val="100000"/>
              </a:lnSpc>
              <a:buNone/>
              <a:defRPr sz="1050" b="1" i="0">
                <a:solidFill>
                  <a:schemeClr val="bg1"/>
                </a:solidFill>
                <a:latin typeface="Gotham-Bold" charset="0"/>
                <a:ea typeface="Gotham-Bold" charset="0"/>
                <a:cs typeface="Gotham-Bold" charset="0"/>
              </a:defRPr>
            </a:lvl1pPr>
          </a:lstStyle>
          <a:p>
            <a:pPr lvl="0"/>
            <a:r>
              <a:rPr lang="en-US"/>
              <a:t>Edit Master text styles</a:t>
            </a:r>
          </a:p>
        </p:txBody>
      </p:sp>
      <p:sp>
        <p:nvSpPr>
          <p:cNvPr id="14" name="Slide Number Placeholder 13"/>
          <p:cNvSpPr>
            <a:spLocks noGrp="1"/>
          </p:cNvSpPr>
          <p:nvPr>
            <p:ph type="sldNum" sz="quarter" idx="14"/>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2"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240505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wo Content_2">
    <p:spTree>
      <p:nvGrpSpPr>
        <p:cNvPr id="1" name=""/>
        <p:cNvGrpSpPr/>
        <p:nvPr/>
      </p:nvGrpSpPr>
      <p:grpSpPr>
        <a:xfrm>
          <a:off x="0" y="0"/>
          <a:ext cx="0" cy="0"/>
          <a:chOff x="0" y="0"/>
          <a:chExt cx="0" cy="0"/>
        </a:xfrm>
      </p:grpSpPr>
      <p:sp>
        <p:nvSpPr>
          <p:cNvPr id="25" name="Picture Placeholder 45"/>
          <p:cNvSpPr>
            <a:spLocks noGrp="1"/>
          </p:cNvSpPr>
          <p:nvPr>
            <p:ph type="pic" idx="24"/>
          </p:nvPr>
        </p:nvSpPr>
        <p:spPr>
          <a:xfrm>
            <a:off x="0" y="2480982"/>
            <a:ext cx="9144000" cy="2662518"/>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p:nvSpPr>
        <p:spPr>
          <a:xfrm>
            <a:off x="0" y="0"/>
            <a:ext cx="9144000" cy="248098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7635" y="941022"/>
            <a:ext cx="5724341" cy="677467"/>
          </a:xfrm>
        </p:spPr>
        <p:txBody>
          <a:bodyPr anchor="t">
            <a:noAutofit/>
          </a:bodyPr>
          <a:lstStyle>
            <a:lvl1pPr>
              <a:defRPr sz="2401">
                <a:solidFill>
                  <a:schemeClr val="bg1"/>
                </a:solidFill>
              </a:defRPr>
            </a:lvl1pPr>
          </a:lstStyle>
          <a:p>
            <a:r>
              <a:rPr lang="en-US"/>
              <a:t>Click to edit Master title style</a:t>
            </a:r>
            <a:endParaRPr lang="en-US" dirty="0"/>
          </a:p>
        </p:txBody>
      </p:sp>
      <p:sp>
        <p:nvSpPr>
          <p:cNvPr id="11" name="Text Placeholder 7"/>
          <p:cNvSpPr>
            <a:spLocks noGrp="1"/>
          </p:cNvSpPr>
          <p:nvPr>
            <p:ph type="body" sz="quarter" idx="11"/>
          </p:nvPr>
        </p:nvSpPr>
        <p:spPr>
          <a:xfrm>
            <a:off x="197635" y="1738698"/>
            <a:ext cx="5724341" cy="553838"/>
          </a:xfrm>
        </p:spPr>
        <p:txBody>
          <a:bodyPr>
            <a:noAutofit/>
          </a:bodyPr>
          <a:lstStyle>
            <a:lvl1pPr marL="0" indent="0">
              <a:lnSpc>
                <a:spcPct val="150000"/>
              </a:lnSpc>
              <a:buNone/>
              <a:defRPr sz="1125">
                <a:solidFill>
                  <a:schemeClr val="bg1"/>
                </a:solidFill>
              </a:defRPr>
            </a:lvl1pPr>
            <a:lvl2pPr>
              <a:defRPr sz="1125"/>
            </a:lvl2pPr>
            <a:lvl3pPr>
              <a:defRPr sz="1125"/>
            </a:lvl3pPr>
            <a:lvl4pPr>
              <a:defRPr sz="1125"/>
            </a:lvl4pPr>
            <a:lvl5pPr>
              <a:defRPr sz="1125"/>
            </a:lvl5pPr>
          </a:lstStyle>
          <a:p>
            <a:pPr lvl="0"/>
            <a:r>
              <a:rPr lang="en-US"/>
              <a:t>Edit Master text styles</a:t>
            </a:r>
          </a:p>
        </p:txBody>
      </p:sp>
      <p:pic>
        <p:nvPicPr>
          <p:cNvPr id="21" name="Picture 20"/>
          <p:cNvPicPr>
            <a:picLocks noChangeAspect="1"/>
          </p:cNvPicPr>
          <p:nvPr userDrawn="1"/>
        </p:nvPicPr>
        <p:blipFill>
          <a:blip r:embed="rId2"/>
          <a:stretch>
            <a:fillRect/>
          </a:stretch>
        </p:blipFill>
        <p:spPr>
          <a:xfrm>
            <a:off x="271184" y="251978"/>
            <a:ext cx="318134" cy="332931"/>
          </a:xfrm>
          <a:prstGeom prst="rect">
            <a:avLst/>
          </a:prstGeom>
        </p:spPr>
      </p:pic>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37450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7" name="Rectangle 6"/>
          <p:cNvSpPr/>
          <p:nvPr/>
        </p:nvSpPr>
        <p:spPr>
          <a:xfrm>
            <a:off x="6693409" y="3026664"/>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865129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1" y="3037907"/>
            <a:ext cx="2450591" cy="211683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50592" y="4957941"/>
            <a:ext cx="6351875" cy="196802"/>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333411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Picture with Caption_Rigth">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8" name="Rectangle 7"/>
          <p:cNvSpPr/>
          <p:nvPr userDrawn="1"/>
        </p:nvSpPr>
        <p:spPr>
          <a:xfrm>
            <a:off x="6693407" y="3026664"/>
            <a:ext cx="2450592" cy="2116836"/>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268120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Picture with Caption_Left">
    <p:spTree>
      <p:nvGrpSpPr>
        <p:cNvPr id="1" name=""/>
        <p:cNvGrpSpPr/>
        <p:nvPr/>
      </p:nvGrpSpPr>
      <p:grpSpPr>
        <a:xfrm>
          <a:off x="0" y="0"/>
          <a:ext cx="0" cy="0"/>
          <a:chOff x="0" y="0"/>
          <a:chExt cx="0" cy="0"/>
        </a:xfrm>
      </p:grpSpPr>
      <p:sp>
        <p:nvSpPr>
          <p:cNvPr id="7"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8" name="Rectangle 7"/>
          <p:cNvSpPr/>
          <p:nvPr userDrawn="1"/>
        </p:nvSpPr>
        <p:spPr>
          <a:xfrm>
            <a:off x="-1" y="3031066"/>
            <a:ext cx="2446868" cy="213568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46867" y="4957941"/>
            <a:ext cx="6355600" cy="177181"/>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4051975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7" name="Rectangle 6"/>
          <p:cNvSpPr/>
          <p:nvPr userDrawn="1"/>
        </p:nvSpPr>
        <p:spPr>
          <a:xfrm>
            <a:off x="6693407" y="3026664"/>
            <a:ext cx="2450593" cy="2116836"/>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027999"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64697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9144000" cy="51435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1" y="3031066"/>
            <a:ext cx="2450591" cy="2112434"/>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34591" y="3324376"/>
            <a:ext cx="1841681" cy="1339064"/>
          </a:xfrm>
        </p:spPr>
        <p:txBody>
          <a:bodyPr anchor="t">
            <a:noAutofit/>
          </a:bodyPr>
          <a:lstStyle>
            <a:lvl1pPr>
              <a:defRPr sz="135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2450592" y="4957941"/>
            <a:ext cx="6351875" cy="177181"/>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1736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Vertical Bar and Picture">
    <p:spTree>
      <p:nvGrpSpPr>
        <p:cNvPr id="1" name=""/>
        <p:cNvGrpSpPr/>
        <p:nvPr/>
      </p:nvGrpSpPr>
      <p:grpSpPr>
        <a:xfrm>
          <a:off x="0" y="0"/>
          <a:ext cx="0" cy="0"/>
          <a:chOff x="0" y="0"/>
          <a:chExt cx="0" cy="0"/>
        </a:xfrm>
      </p:grpSpPr>
      <p:sp>
        <p:nvSpPr>
          <p:cNvPr id="8" name="Picture Placeholder 8"/>
          <p:cNvSpPr>
            <a:spLocks noGrp="1"/>
          </p:cNvSpPr>
          <p:nvPr>
            <p:ph type="pic" sz="quarter" idx="10"/>
          </p:nvPr>
        </p:nvSpPr>
        <p:spPr>
          <a:xfrm>
            <a:off x="1636776" y="0"/>
            <a:ext cx="7507224" cy="5143500"/>
          </a:xfrm>
          <a:custGeom>
            <a:avLst/>
            <a:gdLst>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450832 w 10009632"/>
              <a:gd name="connsiteY38" fmla="*/ 641350 h 6858000"/>
              <a:gd name="connsiteX39" fmla="*/ 9325209 w 10009632"/>
              <a:gd name="connsiteY39" fmla="*/ 641481 h 6858000"/>
              <a:gd name="connsiteX40" fmla="*/ 9299558 w 10009632"/>
              <a:gd name="connsiteY40" fmla="*/ 615325 h 6858000"/>
              <a:gd name="connsiteX41" fmla="*/ 9299558 w 10009632"/>
              <a:gd name="connsiteY41" fmla="*/ 611858 h 6858000"/>
              <a:gd name="connsiteX42" fmla="*/ 9299558 w 10009632"/>
              <a:gd name="connsiteY42" fmla="*/ 609076 h 6858000"/>
              <a:gd name="connsiteX43" fmla="*/ 9299557 w 10009632"/>
              <a:gd name="connsiteY43" fmla="*/ 609076 h 6858000"/>
              <a:gd name="connsiteX44" fmla="*/ 9297987 w 10009632"/>
              <a:gd name="connsiteY44" fmla="*/ 524982 h 6858000"/>
              <a:gd name="connsiteX45" fmla="*/ 9297327 w 10009632"/>
              <a:gd name="connsiteY45" fmla="*/ 521721 h 6858000"/>
              <a:gd name="connsiteX46" fmla="*/ 9311574 w 10009632"/>
              <a:gd name="connsiteY46" fmla="*/ 500271 h 6858000"/>
              <a:gd name="connsiteX47" fmla="*/ 9319005 w 10009632"/>
              <a:gd name="connsiteY47" fmla="*/ 498774 h 6858000"/>
              <a:gd name="connsiteX48" fmla="*/ 9318981 w 10009632"/>
              <a:gd name="connsiteY48" fmla="*/ 498442 h 6858000"/>
              <a:gd name="connsiteX49" fmla="*/ 9346322 w 10009632"/>
              <a:gd name="connsiteY49" fmla="*/ 495886 h 6858000"/>
              <a:gd name="connsiteX50" fmla="*/ 9356813 w 10009632"/>
              <a:gd name="connsiteY50" fmla="*/ 495676 h 6858000"/>
              <a:gd name="connsiteX51" fmla="*/ 9356893 w 10009632"/>
              <a:gd name="connsiteY51" fmla="*/ 495660 h 6858000"/>
              <a:gd name="connsiteX52" fmla="*/ 9356959 w 10009632"/>
              <a:gd name="connsiteY52" fmla="*/ 495673 h 6858000"/>
              <a:gd name="connsiteX53" fmla="*/ 9357631 w 10009632"/>
              <a:gd name="connsiteY53" fmla="*/ 495659 h 6858000"/>
              <a:gd name="connsiteX54" fmla="*/ 9442002 w 10009632"/>
              <a:gd name="connsiteY54" fmla="*/ 349989 h 6858000"/>
              <a:gd name="connsiteX55" fmla="*/ 9229912 w 10009632"/>
              <a:gd name="connsiteY55" fmla="*/ 571943 h 6858000"/>
              <a:gd name="connsiteX56" fmla="*/ 9442002 w 10009632"/>
              <a:gd name="connsiteY56" fmla="*/ 793897 h 6858000"/>
              <a:gd name="connsiteX57" fmla="*/ 9654091 w 10009632"/>
              <a:gd name="connsiteY57" fmla="*/ 571943 h 6858000"/>
              <a:gd name="connsiteX58" fmla="*/ 9442002 w 10009632"/>
              <a:gd name="connsiteY58" fmla="*/ 349989 h 6858000"/>
              <a:gd name="connsiteX59" fmla="*/ 0 w 10009632"/>
              <a:gd name="connsiteY59" fmla="*/ 0 h 6858000"/>
              <a:gd name="connsiteX60" fmla="*/ 10009632 w 10009632"/>
              <a:gd name="connsiteY60" fmla="*/ 0 h 6858000"/>
              <a:gd name="connsiteX61" fmla="*/ 10009632 w 10009632"/>
              <a:gd name="connsiteY61" fmla="*/ 6858000 h 6858000"/>
              <a:gd name="connsiteX62" fmla="*/ 0 w 10009632"/>
              <a:gd name="connsiteY62" fmla="*/ 6858000 h 6858000"/>
              <a:gd name="connsiteX63" fmla="*/ 0 w 10009632"/>
              <a:gd name="connsiteY63" fmla="*/ 6083809 h 6858000"/>
              <a:gd name="connsiteX64" fmla="*/ 1536192 w 10009632"/>
              <a:gd name="connsiteY64" fmla="*/ 6083809 h 6858000"/>
              <a:gd name="connsiteX65" fmla="*/ 1536192 w 10009632"/>
              <a:gd name="connsiteY65" fmla="*/ 743713 h 6858000"/>
              <a:gd name="connsiteX66" fmla="*/ 0 w 10009632"/>
              <a:gd name="connsiteY66" fmla="*/ 743713 h 6858000"/>
              <a:gd name="connsiteX67" fmla="*/ 0 w 10009632"/>
              <a:gd name="connsiteY6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357631 w 10009632"/>
              <a:gd name="connsiteY52" fmla="*/ 495659 h 6858000"/>
              <a:gd name="connsiteX53" fmla="*/ 9442002 w 10009632"/>
              <a:gd name="connsiteY53" fmla="*/ 349989 h 6858000"/>
              <a:gd name="connsiteX54" fmla="*/ 9229912 w 10009632"/>
              <a:gd name="connsiteY54" fmla="*/ 571943 h 6858000"/>
              <a:gd name="connsiteX55" fmla="*/ 9442002 w 10009632"/>
              <a:gd name="connsiteY55" fmla="*/ 793897 h 6858000"/>
              <a:gd name="connsiteX56" fmla="*/ 9654091 w 10009632"/>
              <a:gd name="connsiteY56" fmla="*/ 571943 h 6858000"/>
              <a:gd name="connsiteX57" fmla="*/ 9442002 w 10009632"/>
              <a:gd name="connsiteY57" fmla="*/ 349989 h 6858000"/>
              <a:gd name="connsiteX58" fmla="*/ 0 w 10009632"/>
              <a:gd name="connsiteY58" fmla="*/ 0 h 6858000"/>
              <a:gd name="connsiteX59" fmla="*/ 10009632 w 10009632"/>
              <a:gd name="connsiteY59" fmla="*/ 0 h 6858000"/>
              <a:gd name="connsiteX60" fmla="*/ 10009632 w 10009632"/>
              <a:gd name="connsiteY60" fmla="*/ 6858000 h 6858000"/>
              <a:gd name="connsiteX61" fmla="*/ 0 w 10009632"/>
              <a:gd name="connsiteY61" fmla="*/ 6858000 h 6858000"/>
              <a:gd name="connsiteX62" fmla="*/ 0 w 10009632"/>
              <a:gd name="connsiteY62" fmla="*/ 6083809 h 6858000"/>
              <a:gd name="connsiteX63" fmla="*/ 1536192 w 10009632"/>
              <a:gd name="connsiteY63" fmla="*/ 6083809 h 6858000"/>
              <a:gd name="connsiteX64" fmla="*/ 1536192 w 10009632"/>
              <a:gd name="connsiteY64" fmla="*/ 743713 h 6858000"/>
              <a:gd name="connsiteX65" fmla="*/ 0 w 10009632"/>
              <a:gd name="connsiteY65" fmla="*/ 743713 h 6858000"/>
              <a:gd name="connsiteX66" fmla="*/ 0 w 10009632"/>
              <a:gd name="connsiteY6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325209 w 10009632"/>
              <a:gd name="connsiteY37" fmla="*/ 641481 h 6858000"/>
              <a:gd name="connsiteX38" fmla="*/ 9299558 w 10009632"/>
              <a:gd name="connsiteY38" fmla="*/ 615325 h 6858000"/>
              <a:gd name="connsiteX39" fmla="*/ 9299558 w 10009632"/>
              <a:gd name="connsiteY39" fmla="*/ 611858 h 6858000"/>
              <a:gd name="connsiteX40" fmla="*/ 9299558 w 10009632"/>
              <a:gd name="connsiteY40" fmla="*/ 609076 h 6858000"/>
              <a:gd name="connsiteX41" fmla="*/ 9299557 w 10009632"/>
              <a:gd name="connsiteY41" fmla="*/ 609076 h 6858000"/>
              <a:gd name="connsiteX42" fmla="*/ 9297987 w 10009632"/>
              <a:gd name="connsiteY42" fmla="*/ 524982 h 6858000"/>
              <a:gd name="connsiteX43" fmla="*/ 9297327 w 10009632"/>
              <a:gd name="connsiteY43" fmla="*/ 521721 h 6858000"/>
              <a:gd name="connsiteX44" fmla="*/ 9311574 w 10009632"/>
              <a:gd name="connsiteY44" fmla="*/ 500271 h 6858000"/>
              <a:gd name="connsiteX45" fmla="*/ 9319005 w 10009632"/>
              <a:gd name="connsiteY45" fmla="*/ 498774 h 6858000"/>
              <a:gd name="connsiteX46" fmla="*/ 9318981 w 10009632"/>
              <a:gd name="connsiteY46" fmla="*/ 498442 h 6858000"/>
              <a:gd name="connsiteX47" fmla="*/ 9346322 w 10009632"/>
              <a:gd name="connsiteY47" fmla="*/ 495886 h 6858000"/>
              <a:gd name="connsiteX48" fmla="*/ 9356813 w 10009632"/>
              <a:gd name="connsiteY48" fmla="*/ 495676 h 6858000"/>
              <a:gd name="connsiteX49" fmla="*/ 9356893 w 10009632"/>
              <a:gd name="connsiteY49" fmla="*/ 495660 h 6858000"/>
              <a:gd name="connsiteX50" fmla="*/ 9356959 w 10009632"/>
              <a:gd name="connsiteY50" fmla="*/ 495673 h 6858000"/>
              <a:gd name="connsiteX51" fmla="*/ 9357631 w 10009632"/>
              <a:gd name="connsiteY51" fmla="*/ 495659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65" fmla="*/ 0 w 10009632"/>
              <a:gd name="connsiteY6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325209 w 10009632"/>
              <a:gd name="connsiteY36" fmla="*/ 641481 h 6858000"/>
              <a:gd name="connsiteX37" fmla="*/ 9299558 w 10009632"/>
              <a:gd name="connsiteY37" fmla="*/ 615325 h 6858000"/>
              <a:gd name="connsiteX38" fmla="*/ 9299558 w 10009632"/>
              <a:gd name="connsiteY38" fmla="*/ 611858 h 6858000"/>
              <a:gd name="connsiteX39" fmla="*/ 9299558 w 10009632"/>
              <a:gd name="connsiteY39" fmla="*/ 609076 h 6858000"/>
              <a:gd name="connsiteX40" fmla="*/ 9299557 w 10009632"/>
              <a:gd name="connsiteY40" fmla="*/ 609076 h 6858000"/>
              <a:gd name="connsiteX41" fmla="*/ 9297987 w 10009632"/>
              <a:gd name="connsiteY41" fmla="*/ 524982 h 6858000"/>
              <a:gd name="connsiteX42" fmla="*/ 9297327 w 10009632"/>
              <a:gd name="connsiteY42" fmla="*/ 521721 h 6858000"/>
              <a:gd name="connsiteX43" fmla="*/ 9311574 w 10009632"/>
              <a:gd name="connsiteY43" fmla="*/ 500271 h 6858000"/>
              <a:gd name="connsiteX44" fmla="*/ 9319005 w 10009632"/>
              <a:gd name="connsiteY44" fmla="*/ 498774 h 6858000"/>
              <a:gd name="connsiteX45" fmla="*/ 9318981 w 10009632"/>
              <a:gd name="connsiteY45" fmla="*/ 498442 h 6858000"/>
              <a:gd name="connsiteX46" fmla="*/ 9346322 w 10009632"/>
              <a:gd name="connsiteY46" fmla="*/ 495886 h 6858000"/>
              <a:gd name="connsiteX47" fmla="*/ 9356813 w 10009632"/>
              <a:gd name="connsiteY47" fmla="*/ 495676 h 6858000"/>
              <a:gd name="connsiteX48" fmla="*/ 9356893 w 10009632"/>
              <a:gd name="connsiteY48" fmla="*/ 495660 h 6858000"/>
              <a:gd name="connsiteX49" fmla="*/ 9356959 w 10009632"/>
              <a:gd name="connsiteY49" fmla="*/ 495673 h 6858000"/>
              <a:gd name="connsiteX50" fmla="*/ 9357631 w 10009632"/>
              <a:gd name="connsiteY50" fmla="*/ 495659 h 6858000"/>
              <a:gd name="connsiteX51" fmla="*/ 9442002 w 10009632"/>
              <a:gd name="connsiteY51" fmla="*/ 349989 h 6858000"/>
              <a:gd name="connsiteX52" fmla="*/ 9229912 w 10009632"/>
              <a:gd name="connsiteY52" fmla="*/ 571943 h 6858000"/>
              <a:gd name="connsiteX53" fmla="*/ 9442002 w 10009632"/>
              <a:gd name="connsiteY53" fmla="*/ 793897 h 6858000"/>
              <a:gd name="connsiteX54" fmla="*/ 9654091 w 10009632"/>
              <a:gd name="connsiteY54" fmla="*/ 571943 h 6858000"/>
              <a:gd name="connsiteX55" fmla="*/ 9442002 w 10009632"/>
              <a:gd name="connsiteY55" fmla="*/ 349989 h 6858000"/>
              <a:gd name="connsiteX56" fmla="*/ 0 w 10009632"/>
              <a:gd name="connsiteY56" fmla="*/ 0 h 6858000"/>
              <a:gd name="connsiteX57" fmla="*/ 10009632 w 10009632"/>
              <a:gd name="connsiteY57" fmla="*/ 0 h 6858000"/>
              <a:gd name="connsiteX58" fmla="*/ 10009632 w 10009632"/>
              <a:gd name="connsiteY58" fmla="*/ 6858000 h 6858000"/>
              <a:gd name="connsiteX59" fmla="*/ 0 w 10009632"/>
              <a:gd name="connsiteY59" fmla="*/ 6858000 h 6858000"/>
              <a:gd name="connsiteX60" fmla="*/ 0 w 10009632"/>
              <a:gd name="connsiteY60" fmla="*/ 6083809 h 6858000"/>
              <a:gd name="connsiteX61" fmla="*/ 1536192 w 10009632"/>
              <a:gd name="connsiteY61" fmla="*/ 6083809 h 6858000"/>
              <a:gd name="connsiteX62" fmla="*/ 1536192 w 10009632"/>
              <a:gd name="connsiteY62" fmla="*/ 743713 h 6858000"/>
              <a:gd name="connsiteX63" fmla="*/ 0 w 10009632"/>
              <a:gd name="connsiteY63" fmla="*/ 743713 h 6858000"/>
              <a:gd name="connsiteX64" fmla="*/ 0 w 10009632"/>
              <a:gd name="connsiteY6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325209 w 10009632"/>
              <a:gd name="connsiteY35" fmla="*/ 641481 h 6858000"/>
              <a:gd name="connsiteX36" fmla="*/ 9299558 w 10009632"/>
              <a:gd name="connsiteY36" fmla="*/ 615325 h 6858000"/>
              <a:gd name="connsiteX37" fmla="*/ 9299558 w 10009632"/>
              <a:gd name="connsiteY37" fmla="*/ 611858 h 6858000"/>
              <a:gd name="connsiteX38" fmla="*/ 9299558 w 10009632"/>
              <a:gd name="connsiteY38" fmla="*/ 609076 h 6858000"/>
              <a:gd name="connsiteX39" fmla="*/ 9299557 w 10009632"/>
              <a:gd name="connsiteY39" fmla="*/ 609076 h 6858000"/>
              <a:gd name="connsiteX40" fmla="*/ 9297987 w 10009632"/>
              <a:gd name="connsiteY40" fmla="*/ 524982 h 6858000"/>
              <a:gd name="connsiteX41" fmla="*/ 9297327 w 10009632"/>
              <a:gd name="connsiteY41" fmla="*/ 521721 h 6858000"/>
              <a:gd name="connsiteX42" fmla="*/ 9311574 w 10009632"/>
              <a:gd name="connsiteY42" fmla="*/ 500271 h 6858000"/>
              <a:gd name="connsiteX43" fmla="*/ 9319005 w 10009632"/>
              <a:gd name="connsiteY43" fmla="*/ 498774 h 6858000"/>
              <a:gd name="connsiteX44" fmla="*/ 9318981 w 10009632"/>
              <a:gd name="connsiteY44" fmla="*/ 498442 h 6858000"/>
              <a:gd name="connsiteX45" fmla="*/ 9346322 w 10009632"/>
              <a:gd name="connsiteY45" fmla="*/ 495886 h 6858000"/>
              <a:gd name="connsiteX46" fmla="*/ 9356813 w 10009632"/>
              <a:gd name="connsiteY46" fmla="*/ 495676 h 6858000"/>
              <a:gd name="connsiteX47" fmla="*/ 9356893 w 10009632"/>
              <a:gd name="connsiteY47" fmla="*/ 495660 h 6858000"/>
              <a:gd name="connsiteX48" fmla="*/ 9356959 w 10009632"/>
              <a:gd name="connsiteY48" fmla="*/ 495673 h 6858000"/>
              <a:gd name="connsiteX49" fmla="*/ 9357631 w 10009632"/>
              <a:gd name="connsiteY49" fmla="*/ 495659 h 6858000"/>
              <a:gd name="connsiteX50" fmla="*/ 9442002 w 10009632"/>
              <a:gd name="connsiteY50" fmla="*/ 349989 h 6858000"/>
              <a:gd name="connsiteX51" fmla="*/ 9229912 w 10009632"/>
              <a:gd name="connsiteY51" fmla="*/ 571943 h 6858000"/>
              <a:gd name="connsiteX52" fmla="*/ 9442002 w 10009632"/>
              <a:gd name="connsiteY52" fmla="*/ 793897 h 6858000"/>
              <a:gd name="connsiteX53" fmla="*/ 9654091 w 10009632"/>
              <a:gd name="connsiteY53" fmla="*/ 571943 h 6858000"/>
              <a:gd name="connsiteX54" fmla="*/ 9442002 w 10009632"/>
              <a:gd name="connsiteY54" fmla="*/ 349989 h 6858000"/>
              <a:gd name="connsiteX55" fmla="*/ 0 w 10009632"/>
              <a:gd name="connsiteY55" fmla="*/ 0 h 6858000"/>
              <a:gd name="connsiteX56" fmla="*/ 10009632 w 10009632"/>
              <a:gd name="connsiteY56" fmla="*/ 0 h 6858000"/>
              <a:gd name="connsiteX57" fmla="*/ 10009632 w 10009632"/>
              <a:gd name="connsiteY57" fmla="*/ 6858000 h 6858000"/>
              <a:gd name="connsiteX58" fmla="*/ 0 w 10009632"/>
              <a:gd name="connsiteY58" fmla="*/ 6858000 h 6858000"/>
              <a:gd name="connsiteX59" fmla="*/ 0 w 10009632"/>
              <a:gd name="connsiteY59" fmla="*/ 6083809 h 6858000"/>
              <a:gd name="connsiteX60" fmla="*/ 1536192 w 10009632"/>
              <a:gd name="connsiteY60" fmla="*/ 6083809 h 6858000"/>
              <a:gd name="connsiteX61" fmla="*/ 1536192 w 10009632"/>
              <a:gd name="connsiteY61" fmla="*/ 743713 h 6858000"/>
              <a:gd name="connsiteX62" fmla="*/ 0 w 10009632"/>
              <a:gd name="connsiteY62" fmla="*/ 743713 h 6858000"/>
              <a:gd name="connsiteX63" fmla="*/ 0 w 10009632"/>
              <a:gd name="connsiteY6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826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325209 w 10009632"/>
              <a:gd name="connsiteY33" fmla="*/ 641481 h 6858000"/>
              <a:gd name="connsiteX34" fmla="*/ 9299558 w 10009632"/>
              <a:gd name="connsiteY34" fmla="*/ 615325 h 6858000"/>
              <a:gd name="connsiteX35" fmla="*/ 9299558 w 10009632"/>
              <a:gd name="connsiteY35" fmla="*/ 611858 h 6858000"/>
              <a:gd name="connsiteX36" fmla="*/ 9299558 w 10009632"/>
              <a:gd name="connsiteY36" fmla="*/ 609076 h 6858000"/>
              <a:gd name="connsiteX37" fmla="*/ 9299557 w 10009632"/>
              <a:gd name="connsiteY37" fmla="*/ 609076 h 6858000"/>
              <a:gd name="connsiteX38" fmla="*/ 9297987 w 10009632"/>
              <a:gd name="connsiteY38" fmla="*/ 524982 h 6858000"/>
              <a:gd name="connsiteX39" fmla="*/ 9297327 w 10009632"/>
              <a:gd name="connsiteY39" fmla="*/ 521721 h 6858000"/>
              <a:gd name="connsiteX40" fmla="*/ 9311574 w 10009632"/>
              <a:gd name="connsiteY40" fmla="*/ 500271 h 6858000"/>
              <a:gd name="connsiteX41" fmla="*/ 9319005 w 10009632"/>
              <a:gd name="connsiteY41" fmla="*/ 498774 h 6858000"/>
              <a:gd name="connsiteX42" fmla="*/ 9318981 w 10009632"/>
              <a:gd name="connsiteY42" fmla="*/ 498442 h 6858000"/>
              <a:gd name="connsiteX43" fmla="*/ 9346322 w 10009632"/>
              <a:gd name="connsiteY43" fmla="*/ 495886 h 6858000"/>
              <a:gd name="connsiteX44" fmla="*/ 9356813 w 10009632"/>
              <a:gd name="connsiteY44" fmla="*/ 495676 h 6858000"/>
              <a:gd name="connsiteX45" fmla="*/ 9356893 w 10009632"/>
              <a:gd name="connsiteY45" fmla="*/ 495660 h 6858000"/>
              <a:gd name="connsiteX46" fmla="*/ 9356959 w 10009632"/>
              <a:gd name="connsiteY46" fmla="*/ 495673 h 6858000"/>
              <a:gd name="connsiteX47" fmla="*/ 9357631 w 10009632"/>
              <a:gd name="connsiteY47" fmla="*/ 495659 h 6858000"/>
              <a:gd name="connsiteX48" fmla="*/ 9442002 w 10009632"/>
              <a:gd name="connsiteY48" fmla="*/ 349989 h 6858000"/>
              <a:gd name="connsiteX49" fmla="*/ 9229912 w 10009632"/>
              <a:gd name="connsiteY49" fmla="*/ 571943 h 6858000"/>
              <a:gd name="connsiteX50" fmla="*/ 9442002 w 10009632"/>
              <a:gd name="connsiteY50" fmla="*/ 793897 h 6858000"/>
              <a:gd name="connsiteX51" fmla="*/ 9654091 w 10009632"/>
              <a:gd name="connsiteY51" fmla="*/ 571943 h 6858000"/>
              <a:gd name="connsiteX52" fmla="*/ 9442002 w 10009632"/>
              <a:gd name="connsiteY52" fmla="*/ 349989 h 6858000"/>
              <a:gd name="connsiteX53" fmla="*/ 0 w 10009632"/>
              <a:gd name="connsiteY53" fmla="*/ 0 h 6858000"/>
              <a:gd name="connsiteX54" fmla="*/ 10009632 w 10009632"/>
              <a:gd name="connsiteY54" fmla="*/ 0 h 6858000"/>
              <a:gd name="connsiteX55" fmla="*/ 10009632 w 10009632"/>
              <a:gd name="connsiteY55" fmla="*/ 6858000 h 6858000"/>
              <a:gd name="connsiteX56" fmla="*/ 0 w 10009632"/>
              <a:gd name="connsiteY56" fmla="*/ 6858000 h 6858000"/>
              <a:gd name="connsiteX57" fmla="*/ 0 w 10009632"/>
              <a:gd name="connsiteY57" fmla="*/ 6083809 h 6858000"/>
              <a:gd name="connsiteX58" fmla="*/ 1536192 w 10009632"/>
              <a:gd name="connsiteY58" fmla="*/ 6083809 h 6858000"/>
              <a:gd name="connsiteX59" fmla="*/ 1536192 w 10009632"/>
              <a:gd name="connsiteY59" fmla="*/ 743713 h 6858000"/>
              <a:gd name="connsiteX60" fmla="*/ 0 w 10009632"/>
              <a:gd name="connsiteY60" fmla="*/ 743713 h 6858000"/>
              <a:gd name="connsiteX61" fmla="*/ 0 w 10009632"/>
              <a:gd name="connsiteY6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325209 w 10009632"/>
              <a:gd name="connsiteY32" fmla="*/ 641481 h 6858000"/>
              <a:gd name="connsiteX33" fmla="*/ 9299558 w 10009632"/>
              <a:gd name="connsiteY33" fmla="*/ 615325 h 6858000"/>
              <a:gd name="connsiteX34" fmla="*/ 9299558 w 10009632"/>
              <a:gd name="connsiteY34" fmla="*/ 611858 h 6858000"/>
              <a:gd name="connsiteX35" fmla="*/ 9299558 w 10009632"/>
              <a:gd name="connsiteY35" fmla="*/ 609076 h 6858000"/>
              <a:gd name="connsiteX36" fmla="*/ 9299557 w 10009632"/>
              <a:gd name="connsiteY36" fmla="*/ 609076 h 6858000"/>
              <a:gd name="connsiteX37" fmla="*/ 9297987 w 10009632"/>
              <a:gd name="connsiteY37" fmla="*/ 524982 h 6858000"/>
              <a:gd name="connsiteX38" fmla="*/ 9297327 w 10009632"/>
              <a:gd name="connsiteY38" fmla="*/ 521721 h 6858000"/>
              <a:gd name="connsiteX39" fmla="*/ 9311574 w 10009632"/>
              <a:gd name="connsiteY39" fmla="*/ 500271 h 6858000"/>
              <a:gd name="connsiteX40" fmla="*/ 9319005 w 10009632"/>
              <a:gd name="connsiteY40" fmla="*/ 498774 h 6858000"/>
              <a:gd name="connsiteX41" fmla="*/ 9318981 w 10009632"/>
              <a:gd name="connsiteY41" fmla="*/ 498442 h 6858000"/>
              <a:gd name="connsiteX42" fmla="*/ 9346322 w 10009632"/>
              <a:gd name="connsiteY42" fmla="*/ 495886 h 6858000"/>
              <a:gd name="connsiteX43" fmla="*/ 9356813 w 10009632"/>
              <a:gd name="connsiteY43" fmla="*/ 495676 h 6858000"/>
              <a:gd name="connsiteX44" fmla="*/ 9356893 w 10009632"/>
              <a:gd name="connsiteY44" fmla="*/ 495660 h 6858000"/>
              <a:gd name="connsiteX45" fmla="*/ 9356959 w 10009632"/>
              <a:gd name="connsiteY45" fmla="*/ 495673 h 6858000"/>
              <a:gd name="connsiteX46" fmla="*/ 9357631 w 10009632"/>
              <a:gd name="connsiteY46" fmla="*/ 495659 h 6858000"/>
              <a:gd name="connsiteX47" fmla="*/ 9442002 w 10009632"/>
              <a:gd name="connsiteY47" fmla="*/ 349989 h 6858000"/>
              <a:gd name="connsiteX48" fmla="*/ 9229912 w 10009632"/>
              <a:gd name="connsiteY48" fmla="*/ 571943 h 6858000"/>
              <a:gd name="connsiteX49" fmla="*/ 9442002 w 10009632"/>
              <a:gd name="connsiteY49" fmla="*/ 793897 h 6858000"/>
              <a:gd name="connsiteX50" fmla="*/ 9654091 w 10009632"/>
              <a:gd name="connsiteY50" fmla="*/ 571943 h 6858000"/>
              <a:gd name="connsiteX51" fmla="*/ 9442002 w 10009632"/>
              <a:gd name="connsiteY51" fmla="*/ 349989 h 6858000"/>
              <a:gd name="connsiteX52" fmla="*/ 0 w 10009632"/>
              <a:gd name="connsiteY52" fmla="*/ 0 h 6858000"/>
              <a:gd name="connsiteX53" fmla="*/ 10009632 w 10009632"/>
              <a:gd name="connsiteY53" fmla="*/ 0 h 6858000"/>
              <a:gd name="connsiteX54" fmla="*/ 10009632 w 10009632"/>
              <a:gd name="connsiteY54" fmla="*/ 6858000 h 6858000"/>
              <a:gd name="connsiteX55" fmla="*/ 0 w 10009632"/>
              <a:gd name="connsiteY55" fmla="*/ 6858000 h 6858000"/>
              <a:gd name="connsiteX56" fmla="*/ 0 w 10009632"/>
              <a:gd name="connsiteY56" fmla="*/ 6083809 h 6858000"/>
              <a:gd name="connsiteX57" fmla="*/ 1536192 w 10009632"/>
              <a:gd name="connsiteY57" fmla="*/ 6083809 h 6858000"/>
              <a:gd name="connsiteX58" fmla="*/ 1536192 w 10009632"/>
              <a:gd name="connsiteY58" fmla="*/ 743713 h 6858000"/>
              <a:gd name="connsiteX59" fmla="*/ 0 w 10009632"/>
              <a:gd name="connsiteY59" fmla="*/ 743713 h 6858000"/>
              <a:gd name="connsiteX60" fmla="*/ 0 w 10009632"/>
              <a:gd name="connsiteY6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33382 w 10009632"/>
              <a:gd name="connsiteY30" fmla="*/ 508000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325209 w 10009632"/>
              <a:gd name="connsiteY29" fmla="*/ 641481 h 6858000"/>
              <a:gd name="connsiteX30" fmla="*/ 9299558 w 10009632"/>
              <a:gd name="connsiteY30" fmla="*/ 615325 h 6858000"/>
              <a:gd name="connsiteX31" fmla="*/ 9299558 w 10009632"/>
              <a:gd name="connsiteY31" fmla="*/ 611858 h 6858000"/>
              <a:gd name="connsiteX32" fmla="*/ 9299558 w 10009632"/>
              <a:gd name="connsiteY32" fmla="*/ 609076 h 6858000"/>
              <a:gd name="connsiteX33" fmla="*/ 9299557 w 10009632"/>
              <a:gd name="connsiteY33" fmla="*/ 609076 h 6858000"/>
              <a:gd name="connsiteX34" fmla="*/ 9297987 w 10009632"/>
              <a:gd name="connsiteY34" fmla="*/ 524982 h 6858000"/>
              <a:gd name="connsiteX35" fmla="*/ 9297327 w 10009632"/>
              <a:gd name="connsiteY35" fmla="*/ 521721 h 6858000"/>
              <a:gd name="connsiteX36" fmla="*/ 9311574 w 10009632"/>
              <a:gd name="connsiteY36" fmla="*/ 500271 h 6858000"/>
              <a:gd name="connsiteX37" fmla="*/ 9319005 w 10009632"/>
              <a:gd name="connsiteY37" fmla="*/ 498774 h 6858000"/>
              <a:gd name="connsiteX38" fmla="*/ 9318981 w 10009632"/>
              <a:gd name="connsiteY38" fmla="*/ 498442 h 6858000"/>
              <a:gd name="connsiteX39" fmla="*/ 9346322 w 10009632"/>
              <a:gd name="connsiteY39" fmla="*/ 495886 h 6858000"/>
              <a:gd name="connsiteX40" fmla="*/ 9356813 w 10009632"/>
              <a:gd name="connsiteY40" fmla="*/ 495676 h 6858000"/>
              <a:gd name="connsiteX41" fmla="*/ 9356893 w 10009632"/>
              <a:gd name="connsiteY41" fmla="*/ 495660 h 6858000"/>
              <a:gd name="connsiteX42" fmla="*/ 9356959 w 10009632"/>
              <a:gd name="connsiteY42" fmla="*/ 495673 h 6858000"/>
              <a:gd name="connsiteX43" fmla="*/ 9357631 w 10009632"/>
              <a:gd name="connsiteY43" fmla="*/ 495659 h 6858000"/>
              <a:gd name="connsiteX44" fmla="*/ 9442002 w 10009632"/>
              <a:gd name="connsiteY44" fmla="*/ 349989 h 6858000"/>
              <a:gd name="connsiteX45" fmla="*/ 9229912 w 10009632"/>
              <a:gd name="connsiteY45" fmla="*/ 571943 h 6858000"/>
              <a:gd name="connsiteX46" fmla="*/ 9442002 w 10009632"/>
              <a:gd name="connsiteY46" fmla="*/ 793897 h 6858000"/>
              <a:gd name="connsiteX47" fmla="*/ 9654091 w 10009632"/>
              <a:gd name="connsiteY47" fmla="*/ 571943 h 6858000"/>
              <a:gd name="connsiteX48" fmla="*/ 9442002 w 10009632"/>
              <a:gd name="connsiteY48" fmla="*/ 349989 h 6858000"/>
              <a:gd name="connsiteX49" fmla="*/ 0 w 10009632"/>
              <a:gd name="connsiteY49" fmla="*/ 0 h 6858000"/>
              <a:gd name="connsiteX50" fmla="*/ 10009632 w 10009632"/>
              <a:gd name="connsiteY50" fmla="*/ 0 h 6858000"/>
              <a:gd name="connsiteX51" fmla="*/ 10009632 w 10009632"/>
              <a:gd name="connsiteY51" fmla="*/ 6858000 h 6858000"/>
              <a:gd name="connsiteX52" fmla="*/ 0 w 10009632"/>
              <a:gd name="connsiteY52" fmla="*/ 6858000 h 6858000"/>
              <a:gd name="connsiteX53" fmla="*/ 0 w 10009632"/>
              <a:gd name="connsiteY53" fmla="*/ 6083809 h 6858000"/>
              <a:gd name="connsiteX54" fmla="*/ 1536192 w 10009632"/>
              <a:gd name="connsiteY54" fmla="*/ 6083809 h 6858000"/>
              <a:gd name="connsiteX55" fmla="*/ 1536192 w 10009632"/>
              <a:gd name="connsiteY55" fmla="*/ 743713 h 6858000"/>
              <a:gd name="connsiteX56" fmla="*/ 0 w 10009632"/>
              <a:gd name="connsiteY56" fmla="*/ 743713 h 6858000"/>
              <a:gd name="connsiteX57" fmla="*/ 0 w 10009632"/>
              <a:gd name="connsiteY5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325209 w 10009632"/>
              <a:gd name="connsiteY28" fmla="*/ 641481 h 6858000"/>
              <a:gd name="connsiteX29" fmla="*/ 9299558 w 10009632"/>
              <a:gd name="connsiteY29" fmla="*/ 615325 h 6858000"/>
              <a:gd name="connsiteX30" fmla="*/ 9299558 w 10009632"/>
              <a:gd name="connsiteY30" fmla="*/ 611858 h 6858000"/>
              <a:gd name="connsiteX31" fmla="*/ 9299558 w 10009632"/>
              <a:gd name="connsiteY31" fmla="*/ 609076 h 6858000"/>
              <a:gd name="connsiteX32" fmla="*/ 9299557 w 10009632"/>
              <a:gd name="connsiteY32" fmla="*/ 609076 h 6858000"/>
              <a:gd name="connsiteX33" fmla="*/ 9297987 w 10009632"/>
              <a:gd name="connsiteY33" fmla="*/ 524982 h 6858000"/>
              <a:gd name="connsiteX34" fmla="*/ 9297327 w 10009632"/>
              <a:gd name="connsiteY34" fmla="*/ 521721 h 6858000"/>
              <a:gd name="connsiteX35" fmla="*/ 9311574 w 10009632"/>
              <a:gd name="connsiteY35" fmla="*/ 500271 h 6858000"/>
              <a:gd name="connsiteX36" fmla="*/ 9319005 w 10009632"/>
              <a:gd name="connsiteY36" fmla="*/ 498774 h 6858000"/>
              <a:gd name="connsiteX37" fmla="*/ 9318981 w 10009632"/>
              <a:gd name="connsiteY37" fmla="*/ 498442 h 6858000"/>
              <a:gd name="connsiteX38" fmla="*/ 9346322 w 10009632"/>
              <a:gd name="connsiteY38" fmla="*/ 495886 h 6858000"/>
              <a:gd name="connsiteX39" fmla="*/ 9356813 w 10009632"/>
              <a:gd name="connsiteY39" fmla="*/ 495676 h 6858000"/>
              <a:gd name="connsiteX40" fmla="*/ 9356893 w 10009632"/>
              <a:gd name="connsiteY40" fmla="*/ 495660 h 6858000"/>
              <a:gd name="connsiteX41" fmla="*/ 9356959 w 10009632"/>
              <a:gd name="connsiteY41" fmla="*/ 495673 h 6858000"/>
              <a:gd name="connsiteX42" fmla="*/ 9357631 w 10009632"/>
              <a:gd name="connsiteY42" fmla="*/ 495659 h 6858000"/>
              <a:gd name="connsiteX43" fmla="*/ 9442002 w 10009632"/>
              <a:gd name="connsiteY43" fmla="*/ 349989 h 6858000"/>
              <a:gd name="connsiteX44" fmla="*/ 9229912 w 10009632"/>
              <a:gd name="connsiteY44" fmla="*/ 571943 h 6858000"/>
              <a:gd name="connsiteX45" fmla="*/ 9442002 w 10009632"/>
              <a:gd name="connsiteY45" fmla="*/ 793897 h 6858000"/>
              <a:gd name="connsiteX46" fmla="*/ 9654091 w 10009632"/>
              <a:gd name="connsiteY46" fmla="*/ 571943 h 6858000"/>
              <a:gd name="connsiteX47" fmla="*/ 9442002 w 10009632"/>
              <a:gd name="connsiteY47" fmla="*/ 349989 h 6858000"/>
              <a:gd name="connsiteX48" fmla="*/ 0 w 10009632"/>
              <a:gd name="connsiteY48" fmla="*/ 0 h 6858000"/>
              <a:gd name="connsiteX49" fmla="*/ 10009632 w 10009632"/>
              <a:gd name="connsiteY49" fmla="*/ 0 h 6858000"/>
              <a:gd name="connsiteX50" fmla="*/ 10009632 w 10009632"/>
              <a:gd name="connsiteY50" fmla="*/ 6858000 h 6858000"/>
              <a:gd name="connsiteX51" fmla="*/ 0 w 10009632"/>
              <a:gd name="connsiteY51" fmla="*/ 6858000 h 6858000"/>
              <a:gd name="connsiteX52" fmla="*/ 0 w 10009632"/>
              <a:gd name="connsiteY52" fmla="*/ 6083809 h 6858000"/>
              <a:gd name="connsiteX53" fmla="*/ 1536192 w 10009632"/>
              <a:gd name="connsiteY53" fmla="*/ 6083809 h 6858000"/>
              <a:gd name="connsiteX54" fmla="*/ 1536192 w 10009632"/>
              <a:gd name="connsiteY54" fmla="*/ 743713 h 6858000"/>
              <a:gd name="connsiteX55" fmla="*/ 0 w 10009632"/>
              <a:gd name="connsiteY55" fmla="*/ 743713 h 6858000"/>
              <a:gd name="connsiteX56" fmla="*/ 0 w 10009632"/>
              <a:gd name="connsiteY5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325209 w 10009632"/>
              <a:gd name="connsiteY27" fmla="*/ 641481 h 6858000"/>
              <a:gd name="connsiteX28" fmla="*/ 9299558 w 10009632"/>
              <a:gd name="connsiteY28" fmla="*/ 615325 h 6858000"/>
              <a:gd name="connsiteX29" fmla="*/ 9299558 w 10009632"/>
              <a:gd name="connsiteY29" fmla="*/ 611858 h 6858000"/>
              <a:gd name="connsiteX30" fmla="*/ 9299558 w 10009632"/>
              <a:gd name="connsiteY30" fmla="*/ 609076 h 6858000"/>
              <a:gd name="connsiteX31" fmla="*/ 9299557 w 10009632"/>
              <a:gd name="connsiteY31" fmla="*/ 609076 h 6858000"/>
              <a:gd name="connsiteX32" fmla="*/ 9297987 w 10009632"/>
              <a:gd name="connsiteY32" fmla="*/ 524982 h 6858000"/>
              <a:gd name="connsiteX33" fmla="*/ 9297327 w 10009632"/>
              <a:gd name="connsiteY33" fmla="*/ 521721 h 6858000"/>
              <a:gd name="connsiteX34" fmla="*/ 9311574 w 10009632"/>
              <a:gd name="connsiteY34" fmla="*/ 500271 h 6858000"/>
              <a:gd name="connsiteX35" fmla="*/ 9319005 w 10009632"/>
              <a:gd name="connsiteY35" fmla="*/ 498774 h 6858000"/>
              <a:gd name="connsiteX36" fmla="*/ 9318981 w 10009632"/>
              <a:gd name="connsiteY36" fmla="*/ 498442 h 6858000"/>
              <a:gd name="connsiteX37" fmla="*/ 9346322 w 10009632"/>
              <a:gd name="connsiteY37" fmla="*/ 495886 h 6858000"/>
              <a:gd name="connsiteX38" fmla="*/ 9356813 w 10009632"/>
              <a:gd name="connsiteY38" fmla="*/ 495676 h 6858000"/>
              <a:gd name="connsiteX39" fmla="*/ 9356893 w 10009632"/>
              <a:gd name="connsiteY39" fmla="*/ 495660 h 6858000"/>
              <a:gd name="connsiteX40" fmla="*/ 9356959 w 10009632"/>
              <a:gd name="connsiteY40" fmla="*/ 495673 h 6858000"/>
              <a:gd name="connsiteX41" fmla="*/ 9357631 w 10009632"/>
              <a:gd name="connsiteY41" fmla="*/ 495659 h 6858000"/>
              <a:gd name="connsiteX42" fmla="*/ 9442002 w 10009632"/>
              <a:gd name="connsiteY42" fmla="*/ 349989 h 6858000"/>
              <a:gd name="connsiteX43" fmla="*/ 9229912 w 10009632"/>
              <a:gd name="connsiteY43" fmla="*/ 571943 h 6858000"/>
              <a:gd name="connsiteX44" fmla="*/ 9442002 w 10009632"/>
              <a:gd name="connsiteY44" fmla="*/ 793897 h 6858000"/>
              <a:gd name="connsiteX45" fmla="*/ 9654091 w 10009632"/>
              <a:gd name="connsiteY45" fmla="*/ 571943 h 6858000"/>
              <a:gd name="connsiteX46" fmla="*/ 9442002 w 10009632"/>
              <a:gd name="connsiteY46" fmla="*/ 349989 h 6858000"/>
              <a:gd name="connsiteX47" fmla="*/ 0 w 10009632"/>
              <a:gd name="connsiteY47" fmla="*/ 0 h 6858000"/>
              <a:gd name="connsiteX48" fmla="*/ 10009632 w 10009632"/>
              <a:gd name="connsiteY48" fmla="*/ 0 h 6858000"/>
              <a:gd name="connsiteX49" fmla="*/ 10009632 w 10009632"/>
              <a:gd name="connsiteY49" fmla="*/ 6858000 h 6858000"/>
              <a:gd name="connsiteX50" fmla="*/ 0 w 10009632"/>
              <a:gd name="connsiteY50" fmla="*/ 6858000 h 6858000"/>
              <a:gd name="connsiteX51" fmla="*/ 0 w 10009632"/>
              <a:gd name="connsiteY51" fmla="*/ 6083809 h 6858000"/>
              <a:gd name="connsiteX52" fmla="*/ 1536192 w 10009632"/>
              <a:gd name="connsiteY52" fmla="*/ 6083809 h 6858000"/>
              <a:gd name="connsiteX53" fmla="*/ 1536192 w 10009632"/>
              <a:gd name="connsiteY53" fmla="*/ 743713 h 6858000"/>
              <a:gd name="connsiteX54" fmla="*/ 0 w 10009632"/>
              <a:gd name="connsiteY54" fmla="*/ 743713 h 6858000"/>
              <a:gd name="connsiteX55" fmla="*/ 0 w 10009632"/>
              <a:gd name="connsiteY5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325209 w 10009632"/>
              <a:gd name="connsiteY26" fmla="*/ 641481 h 6858000"/>
              <a:gd name="connsiteX27" fmla="*/ 9299558 w 10009632"/>
              <a:gd name="connsiteY27" fmla="*/ 615325 h 6858000"/>
              <a:gd name="connsiteX28" fmla="*/ 9299558 w 10009632"/>
              <a:gd name="connsiteY28" fmla="*/ 611858 h 6858000"/>
              <a:gd name="connsiteX29" fmla="*/ 9299558 w 10009632"/>
              <a:gd name="connsiteY29" fmla="*/ 609076 h 6858000"/>
              <a:gd name="connsiteX30" fmla="*/ 9299557 w 10009632"/>
              <a:gd name="connsiteY30" fmla="*/ 609076 h 6858000"/>
              <a:gd name="connsiteX31" fmla="*/ 9297987 w 10009632"/>
              <a:gd name="connsiteY31" fmla="*/ 524982 h 6858000"/>
              <a:gd name="connsiteX32" fmla="*/ 9297327 w 10009632"/>
              <a:gd name="connsiteY32" fmla="*/ 521721 h 6858000"/>
              <a:gd name="connsiteX33" fmla="*/ 9311574 w 10009632"/>
              <a:gd name="connsiteY33" fmla="*/ 500271 h 6858000"/>
              <a:gd name="connsiteX34" fmla="*/ 9319005 w 10009632"/>
              <a:gd name="connsiteY34" fmla="*/ 498774 h 6858000"/>
              <a:gd name="connsiteX35" fmla="*/ 9318981 w 10009632"/>
              <a:gd name="connsiteY35" fmla="*/ 498442 h 6858000"/>
              <a:gd name="connsiteX36" fmla="*/ 9346322 w 10009632"/>
              <a:gd name="connsiteY36" fmla="*/ 495886 h 6858000"/>
              <a:gd name="connsiteX37" fmla="*/ 9356813 w 10009632"/>
              <a:gd name="connsiteY37" fmla="*/ 495676 h 6858000"/>
              <a:gd name="connsiteX38" fmla="*/ 9356893 w 10009632"/>
              <a:gd name="connsiteY38" fmla="*/ 495660 h 6858000"/>
              <a:gd name="connsiteX39" fmla="*/ 9356959 w 10009632"/>
              <a:gd name="connsiteY39" fmla="*/ 495673 h 6858000"/>
              <a:gd name="connsiteX40" fmla="*/ 9357631 w 10009632"/>
              <a:gd name="connsiteY40" fmla="*/ 495659 h 6858000"/>
              <a:gd name="connsiteX41" fmla="*/ 9442002 w 10009632"/>
              <a:gd name="connsiteY41" fmla="*/ 349989 h 6858000"/>
              <a:gd name="connsiteX42" fmla="*/ 9229912 w 10009632"/>
              <a:gd name="connsiteY42" fmla="*/ 571943 h 6858000"/>
              <a:gd name="connsiteX43" fmla="*/ 9442002 w 10009632"/>
              <a:gd name="connsiteY43" fmla="*/ 793897 h 6858000"/>
              <a:gd name="connsiteX44" fmla="*/ 9654091 w 10009632"/>
              <a:gd name="connsiteY44" fmla="*/ 571943 h 6858000"/>
              <a:gd name="connsiteX45" fmla="*/ 9442002 w 10009632"/>
              <a:gd name="connsiteY45" fmla="*/ 349989 h 6858000"/>
              <a:gd name="connsiteX46" fmla="*/ 0 w 10009632"/>
              <a:gd name="connsiteY46" fmla="*/ 0 h 6858000"/>
              <a:gd name="connsiteX47" fmla="*/ 10009632 w 10009632"/>
              <a:gd name="connsiteY47" fmla="*/ 0 h 6858000"/>
              <a:gd name="connsiteX48" fmla="*/ 10009632 w 10009632"/>
              <a:gd name="connsiteY48" fmla="*/ 6858000 h 6858000"/>
              <a:gd name="connsiteX49" fmla="*/ 0 w 10009632"/>
              <a:gd name="connsiteY49" fmla="*/ 6858000 h 6858000"/>
              <a:gd name="connsiteX50" fmla="*/ 0 w 10009632"/>
              <a:gd name="connsiteY50" fmla="*/ 6083809 h 6858000"/>
              <a:gd name="connsiteX51" fmla="*/ 1536192 w 10009632"/>
              <a:gd name="connsiteY51" fmla="*/ 6083809 h 6858000"/>
              <a:gd name="connsiteX52" fmla="*/ 1536192 w 10009632"/>
              <a:gd name="connsiteY52" fmla="*/ 743713 h 6858000"/>
              <a:gd name="connsiteX53" fmla="*/ 0 w 10009632"/>
              <a:gd name="connsiteY53" fmla="*/ 743713 h 6858000"/>
              <a:gd name="connsiteX54" fmla="*/ 0 w 10009632"/>
              <a:gd name="connsiteY5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325209 w 10009632"/>
              <a:gd name="connsiteY25" fmla="*/ 641481 h 6858000"/>
              <a:gd name="connsiteX26" fmla="*/ 9299558 w 10009632"/>
              <a:gd name="connsiteY26" fmla="*/ 615325 h 6858000"/>
              <a:gd name="connsiteX27" fmla="*/ 9299558 w 10009632"/>
              <a:gd name="connsiteY27" fmla="*/ 611858 h 6858000"/>
              <a:gd name="connsiteX28" fmla="*/ 9299558 w 10009632"/>
              <a:gd name="connsiteY28" fmla="*/ 609076 h 6858000"/>
              <a:gd name="connsiteX29" fmla="*/ 9299557 w 10009632"/>
              <a:gd name="connsiteY29" fmla="*/ 609076 h 6858000"/>
              <a:gd name="connsiteX30" fmla="*/ 9297987 w 10009632"/>
              <a:gd name="connsiteY30" fmla="*/ 524982 h 6858000"/>
              <a:gd name="connsiteX31" fmla="*/ 9297327 w 10009632"/>
              <a:gd name="connsiteY31" fmla="*/ 521721 h 6858000"/>
              <a:gd name="connsiteX32" fmla="*/ 9311574 w 10009632"/>
              <a:gd name="connsiteY32" fmla="*/ 500271 h 6858000"/>
              <a:gd name="connsiteX33" fmla="*/ 9319005 w 10009632"/>
              <a:gd name="connsiteY33" fmla="*/ 498774 h 6858000"/>
              <a:gd name="connsiteX34" fmla="*/ 9318981 w 10009632"/>
              <a:gd name="connsiteY34" fmla="*/ 498442 h 6858000"/>
              <a:gd name="connsiteX35" fmla="*/ 9346322 w 10009632"/>
              <a:gd name="connsiteY35" fmla="*/ 495886 h 6858000"/>
              <a:gd name="connsiteX36" fmla="*/ 9356813 w 10009632"/>
              <a:gd name="connsiteY36" fmla="*/ 495676 h 6858000"/>
              <a:gd name="connsiteX37" fmla="*/ 9356893 w 10009632"/>
              <a:gd name="connsiteY37" fmla="*/ 495660 h 6858000"/>
              <a:gd name="connsiteX38" fmla="*/ 9356959 w 10009632"/>
              <a:gd name="connsiteY38" fmla="*/ 495673 h 6858000"/>
              <a:gd name="connsiteX39" fmla="*/ 9357631 w 10009632"/>
              <a:gd name="connsiteY39" fmla="*/ 495659 h 6858000"/>
              <a:gd name="connsiteX40" fmla="*/ 9442002 w 10009632"/>
              <a:gd name="connsiteY40" fmla="*/ 349989 h 6858000"/>
              <a:gd name="connsiteX41" fmla="*/ 9229912 w 10009632"/>
              <a:gd name="connsiteY41" fmla="*/ 571943 h 6858000"/>
              <a:gd name="connsiteX42" fmla="*/ 9442002 w 10009632"/>
              <a:gd name="connsiteY42" fmla="*/ 793897 h 6858000"/>
              <a:gd name="connsiteX43" fmla="*/ 9654091 w 10009632"/>
              <a:gd name="connsiteY43" fmla="*/ 571943 h 6858000"/>
              <a:gd name="connsiteX44" fmla="*/ 9442002 w 10009632"/>
              <a:gd name="connsiteY44" fmla="*/ 349989 h 6858000"/>
              <a:gd name="connsiteX45" fmla="*/ 0 w 10009632"/>
              <a:gd name="connsiteY45" fmla="*/ 0 h 6858000"/>
              <a:gd name="connsiteX46" fmla="*/ 10009632 w 10009632"/>
              <a:gd name="connsiteY46" fmla="*/ 0 h 6858000"/>
              <a:gd name="connsiteX47" fmla="*/ 10009632 w 10009632"/>
              <a:gd name="connsiteY47" fmla="*/ 6858000 h 6858000"/>
              <a:gd name="connsiteX48" fmla="*/ 0 w 10009632"/>
              <a:gd name="connsiteY48" fmla="*/ 6858000 h 6858000"/>
              <a:gd name="connsiteX49" fmla="*/ 0 w 10009632"/>
              <a:gd name="connsiteY49" fmla="*/ 6083809 h 6858000"/>
              <a:gd name="connsiteX50" fmla="*/ 1536192 w 10009632"/>
              <a:gd name="connsiteY50" fmla="*/ 6083809 h 6858000"/>
              <a:gd name="connsiteX51" fmla="*/ 1536192 w 10009632"/>
              <a:gd name="connsiteY51" fmla="*/ 743713 h 6858000"/>
              <a:gd name="connsiteX52" fmla="*/ 0 w 10009632"/>
              <a:gd name="connsiteY52" fmla="*/ 743713 h 6858000"/>
              <a:gd name="connsiteX53" fmla="*/ 0 w 10009632"/>
              <a:gd name="connsiteY5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325209 w 10009632"/>
              <a:gd name="connsiteY24" fmla="*/ 641481 h 6858000"/>
              <a:gd name="connsiteX25" fmla="*/ 9299558 w 10009632"/>
              <a:gd name="connsiteY25" fmla="*/ 615325 h 6858000"/>
              <a:gd name="connsiteX26" fmla="*/ 9299558 w 10009632"/>
              <a:gd name="connsiteY26" fmla="*/ 611858 h 6858000"/>
              <a:gd name="connsiteX27" fmla="*/ 9299558 w 10009632"/>
              <a:gd name="connsiteY27" fmla="*/ 609076 h 6858000"/>
              <a:gd name="connsiteX28" fmla="*/ 9299557 w 10009632"/>
              <a:gd name="connsiteY28" fmla="*/ 609076 h 6858000"/>
              <a:gd name="connsiteX29" fmla="*/ 9297987 w 10009632"/>
              <a:gd name="connsiteY29" fmla="*/ 524982 h 6858000"/>
              <a:gd name="connsiteX30" fmla="*/ 9297327 w 10009632"/>
              <a:gd name="connsiteY30" fmla="*/ 521721 h 6858000"/>
              <a:gd name="connsiteX31" fmla="*/ 9311574 w 10009632"/>
              <a:gd name="connsiteY31" fmla="*/ 500271 h 6858000"/>
              <a:gd name="connsiteX32" fmla="*/ 9319005 w 10009632"/>
              <a:gd name="connsiteY32" fmla="*/ 498774 h 6858000"/>
              <a:gd name="connsiteX33" fmla="*/ 9318981 w 10009632"/>
              <a:gd name="connsiteY33" fmla="*/ 498442 h 6858000"/>
              <a:gd name="connsiteX34" fmla="*/ 9346322 w 10009632"/>
              <a:gd name="connsiteY34" fmla="*/ 495886 h 6858000"/>
              <a:gd name="connsiteX35" fmla="*/ 9356813 w 10009632"/>
              <a:gd name="connsiteY35" fmla="*/ 495676 h 6858000"/>
              <a:gd name="connsiteX36" fmla="*/ 9356893 w 10009632"/>
              <a:gd name="connsiteY36" fmla="*/ 495660 h 6858000"/>
              <a:gd name="connsiteX37" fmla="*/ 9356959 w 10009632"/>
              <a:gd name="connsiteY37" fmla="*/ 495673 h 6858000"/>
              <a:gd name="connsiteX38" fmla="*/ 9357631 w 10009632"/>
              <a:gd name="connsiteY38" fmla="*/ 495659 h 6858000"/>
              <a:gd name="connsiteX39" fmla="*/ 9442002 w 10009632"/>
              <a:gd name="connsiteY39" fmla="*/ 349989 h 6858000"/>
              <a:gd name="connsiteX40" fmla="*/ 9229912 w 10009632"/>
              <a:gd name="connsiteY40" fmla="*/ 571943 h 6858000"/>
              <a:gd name="connsiteX41" fmla="*/ 9442002 w 10009632"/>
              <a:gd name="connsiteY41" fmla="*/ 793897 h 6858000"/>
              <a:gd name="connsiteX42" fmla="*/ 9654091 w 10009632"/>
              <a:gd name="connsiteY42" fmla="*/ 571943 h 6858000"/>
              <a:gd name="connsiteX43" fmla="*/ 9442002 w 10009632"/>
              <a:gd name="connsiteY43" fmla="*/ 349989 h 6858000"/>
              <a:gd name="connsiteX44" fmla="*/ 0 w 10009632"/>
              <a:gd name="connsiteY44" fmla="*/ 0 h 6858000"/>
              <a:gd name="connsiteX45" fmla="*/ 10009632 w 10009632"/>
              <a:gd name="connsiteY45" fmla="*/ 0 h 6858000"/>
              <a:gd name="connsiteX46" fmla="*/ 10009632 w 10009632"/>
              <a:gd name="connsiteY46" fmla="*/ 6858000 h 6858000"/>
              <a:gd name="connsiteX47" fmla="*/ 0 w 10009632"/>
              <a:gd name="connsiteY47" fmla="*/ 6858000 h 6858000"/>
              <a:gd name="connsiteX48" fmla="*/ 0 w 10009632"/>
              <a:gd name="connsiteY48" fmla="*/ 6083809 h 6858000"/>
              <a:gd name="connsiteX49" fmla="*/ 1536192 w 10009632"/>
              <a:gd name="connsiteY49" fmla="*/ 6083809 h 6858000"/>
              <a:gd name="connsiteX50" fmla="*/ 1536192 w 10009632"/>
              <a:gd name="connsiteY50" fmla="*/ 743713 h 6858000"/>
              <a:gd name="connsiteX51" fmla="*/ 0 w 10009632"/>
              <a:gd name="connsiteY51" fmla="*/ 743713 h 6858000"/>
              <a:gd name="connsiteX52" fmla="*/ 0 w 10009632"/>
              <a:gd name="connsiteY5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325209 w 10009632"/>
              <a:gd name="connsiteY23" fmla="*/ 641481 h 6858000"/>
              <a:gd name="connsiteX24" fmla="*/ 9299558 w 10009632"/>
              <a:gd name="connsiteY24" fmla="*/ 615325 h 6858000"/>
              <a:gd name="connsiteX25" fmla="*/ 9299558 w 10009632"/>
              <a:gd name="connsiteY25" fmla="*/ 611858 h 6858000"/>
              <a:gd name="connsiteX26" fmla="*/ 9299558 w 10009632"/>
              <a:gd name="connsiteY26" fmla="*/ 609076 h 6858000"/>
              <a:gd name="connsiteX27" fmla="*/ 9299557 w 10009632"/>
              <a:gd name="connsiteY27" fmla="*/ 609076 h 6858000"/>
              <a:gd name="connsiteX28" fmla="*/ 9297987 w 10009632"/>
              <a:gd name="connsiteY28" fmla="*/ 524982 h 6858000"/>
              <a:gd name="connsiteX29" fmla="*/ 9297327 w 10009632"/>
              <a:gd name="connsiteY29" fmla="*/ 521721 h 6858000"/>
              <a:gd name="connsiteX30" fmla="*/ 9311574 w 10009632"/>
              <a:gd name="connsiteY30" fmla="*/ 500271 h 6858000"/>
              <a:gd name="connsiteX31" fmla="*/ 9319005 w 10009632"/>
              <a:gd name="connsiteY31" fmla="*/ 498774 h 6858000"/>
              <a:gd name="connsiteX32" fmla="*/ 9318981 w 10009632"/>
              <a:gd name="connsiteY32" fmla="*/ 498442 h 6858000"/>
              <a:gd name="connsiteX33" fmla="*/ 9346322 w 10009632"/>
              <a:gd name="connsiteY33" fmla="*/ 495886 h 6858000"/>
              <a:gd name="connsiteX34" fmla="*/ 9356813 w 10009632"/>
              <a:gd name="connsiteY34" fmla="*/ 495676 h 6858000"/>
              <a:gd name="connsiteX35" fmla="*/ 9356893 w 10009632"/>
              <a:gd name="connsiteY35" fmla="*/ 495660 h 6858000"/>
              <a:gd name="connsiteX36" fmla="*/ 9356959 w 10009632"/>
              <a:gd name="connsiteY36" fmla="*/ 495673 h 6858000"/>
              <a:gd name="connsiteX37" fmla="*/ 9357631 w 10009632"/>
              <a:gd name="connsiteY37" fmla="*/ 495659 h 6858000"/>
              <a:gd name="connsiteX38" fmla="*/ 9442002 w 10009632"/>
              <a:gd name="connsiteY38" fmla="*/ 349989 h 6858000"/>
              <a:gd name="connsiteX39" fmla="*/ 9229912 w 10009632"/>
              <a:gd name="connsiteY39" fmla="*/ 571943 h 6858000"/>
              <a:gd name="connsiteX40" fmla="*/ 9442002 w 10009632"/>
              <a:gd name="connsiteY40" fmla="*/ 793897 h 6858000"/>
              <a:gd name="connsiteX41" fmla="*/ 9654091 w 10009632"/>
              <a:gd name="connsiteY41" fmla="*/ 571943 h 6858000"/>
              <a:gd name="connsiteX42" fmla="*/ 9442002 w 10009632"/>
              <a:gd name="connsiteY42" fmla="*/ 349989 h 6858000"/>
              <a:gd name="connsiteX43" fmla="*/ 0 w 10009632"/>
              <a:gd name="connsiteY43" fmla="*/ 0 h 6858000"/>
              <a:gd name="connsiteX44" fmla="*/ 10009632 w 10009632"/>
              <a:gd name="connsiteY44" fmla="*/ 0 h 6858000"/>
              <a:gd name="connsiteX45" fmla="*/ 10009632 w 10009632"/>
              <a:gd name="connsiteY45" fmla="*/ 6858000 h 6858000"/>
              <a:gd name="connsiteX46" fmla="*/ 0 w 10009632"/>
              <a:gd name="connsiteY46" fmla="*/ 6858000 h 6858000"/>
              <a:gd name="connsiteX47" fmla="*/ 0 w 10009632"/>
              <a:gd name="connsiteY47" fmla="*/ 6083809 h 6858000"/>
              <a:gd name="connsiteX48" fmla="*/ 1536192 w 10009632"/>
              <a:gd name="connsiteY48" fmla="*/ 6083809 h 6858000"/>
              <a:gd name="connsiteX49" fmla="*/ 1536192 w 10009632"/>
              <a:gd name="connsiteY49" fmla="*/ 743713 h 6858000"/>
              <a:gd name="connsiteX50" fmla="*/ 0 w 10009632"/>
              <a:gd name="connsiteY50" fmla="*/ 743713 h 6858000"/>
              <a:gd name="connsiteX51" fmla="*/ 0 w 10009632"/>
              <a:gd name="connsiteY5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526372 w 10009632"/>
              <a:gd name="connsiteY21" fmla="*/ 495659 h 6858000"/>
              <a:gd name="connsiteX22" fmla="*/ 9325209 w 10009632"/>
              <a:gd name="connsiteY22" fmla="*/ 641481 h 6858000"/>
              <a:gd name="connsiteX23" fmla="*/ 9299558 w 10009632"/>
              <a:gd name="connsiteY23" fmla="*/ 615325 h 6858000"/>
              <a:gd name="connsiteX24" fmla="*/ 9299558 w 10009632"/>
              <a:gd name="connsiteY24" fmla="*/ 611858 h 6858000"/>
              <a:gd name="connsiteX25" fmla="*/ 9299558 w 10009632"/>
              <a:gd name="connsiteY25" fmla="*/ 609076 h 6858000"/>
              <a:gd name="connsiteX26" fmla="*/ 9299557 w 10009632"/>
              <a:gd name="connsiteY26" fmla="*/ 609076 h 6858000"/>
              <a:gd name="connsiteX27" fmla="*/ 9297987 w 10009632"/>
              <a:gd name="connsiteY27" fmla="*/ 524982 h 6858000"/>
              <a:gd name="connsiteX28" fmla="*/ 9297327 w 10009632"/>
              <a:gd name="connsiteY28" fmla="*/ 521721 h 6858000"/>
              <a:gd name="connsiteX29" fmla="*/ 9311574 w 10009632"/>
              <a:gd name="connsiteY29" fmla="*/ 500271 h 6858000"/>
              <a:gd name="connsiteX30" fmla="*/ 9319005 w 10009632"/>
              <a:gd name="connsiteY30" fmla="*/ 498774 h 6858000"/>
              <a:gd name="connsiteX31" fmla="*/ 9318981 w 10009632"/>
              <a:gd name="connsiteY31" fmla="*/ 498442 h 6858000"/>
              <a:gd name="connsiteX32" fmla="*/ 9346322 w 10009632"/>
              <a:gd name="connsiteY32" fmla="*/ 495886 h 6858000"/>
              <a:gd name="connsiteX33" fmla="*/ 9356813 w 10009632"/>
              <a:gd name="connsiteY33" fmla="*/ 495676 h 6858000"/>
              <a:gd name="connsiteX34" fmla="*/ 9356893 w 10009632"/>
              <a:gd name="connsiteY34" fmla="*/ 495660 h 6858000"/>
              <a:gd name="connsiteX35" fmla="*/ 9356959 w 10009632"/>
              <a:gd name="connsiteY35" fmla="*/ 495673 h 6858000"/>
              <a:gd name="connsiteX36" fmla="*/ 9357631 w 10009632"/>
              <a:gd name="connsiteY36" fmla="*/ 495659 h 6858000"/>
              <a:gd name="connsiteX37" fmla="*/ 9442002 w 10009632"/>
              <a:gd name="connsiteY37" fmla="*/ 349989 h 6858000"/>
              <a:gd name="connsiteX38" fmla="*/ 9229912 w 10009632"/>
              <a:gd name="connsiteY38" fmla="*/ 571943 h 6858000"/>
              <a:gd name="connsiteX39" fmla="*/ 9442002 w 10009632"/>
              <a:gd name="connsiteY39" fmla="*/ 793897 h 6858000"/>
              <a:gd name="connsiteX40" fmla="*/ 9654091 w 10009632"/>
              <a:gd name="connsiteY40" fmla="*/ 571943 h 6858000"/>
              <a:gd name="connsiteX41" fmla="*/ 9442002 w 10009632"/>
              <a:gd name="connsiteY41" fmla="*/ 349989 h 6858000"/>
              <a:gd name="connsiteX42" fmla="*/ 0 w 10009632"/>
              <a:gd name="connsiteY42" fmla="*/ 0 h 6858000"/>
              <a:gd name="connsiteX43" fmla="*/ 10009632 w 10009632"/>
              <a:gd name="connsiteY43" fmla="*/ 0 h 6858000"/>
              <a:gd name="connsiteX44" fmla="*/ 10009632 w 10009632"/>
              <a:gd name="connsiteY44" fmla="*/ 6858000 h 6858000"/>
              <a:gd name="connsiteX45" fmla="*/ 0 w 10009632"/>
              <a:gd name="connsiteY45" fmla="*/ 6858000 h 6858000"/>
              <a:gd name="connsiteX46" fmla="*/ 0 w 10009632"/>
              <a:gd name="connsiteY46" fmla="*/ 6083809 h 6858000"/>
              <a:gd name="connsiteX47" fmla="*/ 1536192 w 10009632"/>
              <a:gd name="connsiteY47" fmla="*/ 6083809 h 6858000"/>
              <a:gd name="connsiteX48" fmla="*/ 1536192 w 10009632"/>
              <a:gd name="connsiteY48" fmla="*/ 743713 h 6858000"/>
              <a:gd name="connsiteX49" fmla="*/ 0 w 10009632"/>
              <a:gd name="connsiteY49" fmla="*/ 743713 h 6858000"/>
              <a:gd name="connsiteX50" fmla="*/ 0 w 10009632"/>
              <a:gd name="connsiteY5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325209 w 10009632"/>
              <a:gd name="connsiteY21" fmla="*/ 641481 h 6858000"/>
              <a:gd name="connsiteX22" fmla="*/ 9299558 w 10009632"/>
              <a:gd name="connsiteY22" fmla="*/ 615325 h 6858000"/>
              <a:gd name="connsiteX23" fmla="*/ 9299558 w 10009632"/>
              <a:gd name="connsiteY23" fmla="*/ 611858 h 6858000"/>
              <a:gd name="connsiteX24" fmla="*/ 9299558 w 10009632"/>
              <a:gd name="connsiteY24" fmla="*/ 609076 h 6858000"/>
              <a:gd name="connsiteX25" fmla="*/ 9299557 w 10009632"/>
              <a:gd name="connsiteY25" fmla="*/ 609076 h 6858000"/>
              <a:gd name="connsiteX26" fmla="*/ 9297987 w 10009632"/>
              <a:gd name="connsiteY26" fmla="*/ 524982 h 6858000"/>
              <a:gd name="connsiteX27" fmla="*/ 9297327 w 10009632"/>
              <a:gd name="connsiteY27" fmla="*/ 521721 h 6858000"/>
              <a:gd name="connsiteX28" fmla="*/ 9311574 w 10009632"/>
              <a:gd name="connsiteY28" fmla="*/ 500271 h 6858000"/>
              <a:gd name="connsiteX29" fmla="*/ 9319005 w 10009632"/>
              <a:gd name="connsiteY29" fmla="*/ 498774 h 6858000"/>
              <a:gd name="connsiteX30" fmla="*/ 9318981 w 10009632"/>
              <a:gd name="connsiteY30" fmla="*/ 498442 h 6858000"/>
              <a:gd name="connsiteX31" fmla="*/ 9346322 w 10009632"/>
              <a:gd name="connsiteY31" fmla="*/ 495886 h 6858000"/>
              <a:gd name="connsiteX32" fmla="*/ 9356813 w 10009632"/>
              <a:gd name="connsiteY32" fmla="*/ 495676 h 6858000"/>
              <a:gd name="connsiteX33" fmla="*/ 9356893 w 10009632"/>
              <a:gd name="connsiteY33" fmla="*/ 495660 h 6858000"/>
              <a:gd name="connsiteX34" fmla="*/ 9356959 w 10009632"/>
              <a:gd name="connsiteY34" fmla="*/ 495673 h 6858000"/>
              <a:gd name="connsiteX35" fmla="*/ 9357631 w 10009632"/>
              <a:gd name="connsiteY35" fmla="*/ 495659 h 6858000"/>
              <a:gd name="connsiteX36" fmla="*/ 9442002 w 10009632"/>
              <a:gd name="connsiteY36" fmla="*/ 349989 h 6858000"/>
              <a:gd name="connsiteX37" fmla="*/ 9229912 w 10009632"/>
              <a:gd name="connsiteY37" fmla="*/ 571943 h 6858000"/>
              <a:gd name="connsiteX38" fmla="*/ 9442002 w 10009632"/>
              <a:gd name="connsiteY38" fmla="*/ 793897 h 6858000"/>
              <a:gd name="connsiteX39" fmla="*/ 9654091 w 10009632"/>
              <a:gd name="connsiteY39" fmla="*/ 571943 h 6858000"/>
              <a:gd name="connsiteX40" fmla="*/ 9442002 w 10009632"/>
              <a:gd name="connsiteY40" fmla="*/ 349989 h 6858000"/>
              <a:gd name="connsiteX41" fmla="*/ 0 w 10009632"/>
              <a:gd name="connsiteY41" fmla="*/ 0 h 6858000"/>
              <a:gd name="connsiteX42" fmla="*/ 10009632 w 10009632"/>
              <a:gd name="connsiteY42" fmla="*/ 0 h 6858000"/>
              <a:gd name="connsiteX43" fmla="*/ 10009632 w 10009632"/>
              <a:gd name="connsiteY43" fmla="*/ 6858000 h 6858000"/>
              <a:gd name="connsiteX44" fmla="*/ 0 w 10009632"/>
              <a:gd name="connsiteY44" fmla="*/ 6858000 h 6858000"/>
              <a:gd name="connsiteX45" fmla="*/ 0 w 10009632"/>
              <a:gd name="connsiteY45" fmla="*/ 6083809 h 6858000"/>
              <a:gd name="connsiteX46" fmla="*/ 1536192 w 10009632"/>
              <a:gd name="connsiteY46" fmla="*/ 6083809 h 6858000"/>
              <a:gd name="connsiteX47" fmla="*/ 1536192 w 10009632"/>
              <a:gd name="connsiteY47" fmla="*/ 743713 h 6858000"/>
              <a:gd name="connsiteX48" fmla="*/ 0 w 10009632"/>
              <a:gd name="connsiteY48" fmla="*/ 743713 h 6858000"/>
              <a:gd name="connsiteX49" fmla="*/ 0 w 10009632"/>
              <a:gd name="connsiteY4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19176 w 10009632"/>
              <a:gd name="connsiteY17" fmla="*/ 499870 h 6858000"/>
              <a:gd name="connsiteX18" fmla="*/ 9523385 w 10009632"/>
              <a:gd name="connsiteY18" fmla="*/ 496410 h 6858000"/>
              <a:gd name="connsiteX19" fmla="*/ 9526352 w 10009632"/>
              <a:gd name="connsiteY19" fmla="*/ 495812 h 6858000"/>
              <a:gd name="connsiteX20" fmla="*/ 9325209 w 10009632"/>
              <a:gd name="connsiteY20" fmla="*/ 641481 h 6858000"/>
              <a:gd name="connsiteX21" fmla="*/ 9299558 w 10009632"/>
              <a:gd name="connsiteY21" fmla="*/ 615325 h 6858000"/>
              <a:gd name="connsiteX22" fmla="*/ 9299558 w 10009632"/>
              <a:gd name="connsiteY22" fmla="*/ 611858 h 6858000"/>
              <a:gd name="connsiteX23" fmla="*/ 9299558 w 10009632"/>
              <a:gd name="connsiteY23" fmla="*/ 609076 h 6858000"/>
              <a:gd name="connsiteX24" fmla="*/ 9299557 w 10009632"/>
              <a:gd name="connsiteY24" fmla="*/ 609076 h 6858000"/>
              <a:gd name="connsiteX25" fmla="*/ 9297987 w 10009632"/>
              <a:gd name="connsiteY25" fmla="*/ 524982 h 6858000"/>
              <a:gd name="connsiteX26" fmla="*/ 9297327 w 10009632"/>
              <a:gd name="connsiteY26" fmla="*/ 521721 h 6858000"/>
              <a:gd name="connsiteX27" fmla="*/ 9311574 w 10009632"/>
              <a:gd name="connsiteY27" fmla="*/ 500271 h 6858000"/>
              <a:gd name="connsiteX28" fmla="*/ 9319005 w 10009632"/>
              <a:gd name="connsiteY28" fmla="*/ 498774 h 6858000"/>
              <a:gd name="connsiteX29" fmla="*/ 9318981 w 10009632"/>
              <a:gd name="connsiteY29" fmla="*/ 498442 h 6858000"/>
              <a:gd name="connsiteX30" fmla="*/ 9346322 w 10009632"/>
              <a:gd name="connsiteY30" fmla="*/ 495886 h 6858000"/>
              <a:gd name="connsiteX31" fmla="*/ 9356813 w 10009632"/>
              <a:gd name="connsiteY31" fmla="*/ 495676 h 6858000"/>
              <a:gd name="connsiteX32" fmla="*/ 9356893 w 10009632"/>
              <a:gd name="connsiteY32" fmla="*/ 495660 h 6858000"/>
              <a:gd name="connsiteX33" fmla="*/ 9356959 w 10009632"/>
              <a:gd name="connsiteY33" fmla="*/ 495673 h 6858000"/>
              <a:gd name="connsiteX34" fmla="*/ 9357631 w 10009632"/>
              <a:gd name="connsiteY34" fmla="*/ 495659 h 6858000"/>
              <a:gd name="connsiteX35" fmla="*/ 9442002 w 10009632"/>
              <a:gd name="connsiteY35" fmla="*/ 349989 h 6858000"/>
              <a:gd name="connsiteX36" fmla="*/ 9229912 w 10009632"/>
              <a:gd name="connsiteY36" fmla="*/ 571943 h 6858000"/>
              <a:gd name="connsiteX37" fmla="*/ 9442002 w 10009632"/>
              <a:gd name="connsiteY37" fmla="*/ 793897 h 6858000"/>
              <a:gd name="connsiteX38" fmla="*/ 9654091 w 10009632"/>
              <a:gd name="connsiteY38" fmla="*/ 571943 h 6858000"/>
              <a:gd name="connsiteX39" fmla="*/ 9442002 w 10009632"/>
              <a:gd name="connsiteY39" fmla="*/ 349989 h 6858000"/>
              <a:gd name="connsiteX40" fmla="*/ 0 w 10009632"/>
              <a:gd name="connsiteY40" fmla="*/ 0 h 6858000"/>
              <a:gd name="connsiteX41" fmla="*/ 10009632 w 10009632"/>
              <a:gd name="connsiteY41" fmla="*/ 0 h 6858000"/>
              <a:gd name="connsiteX42" fmla="*/ 10009632 w 10009632"/>
              <a:gd name="connsiteY42" fmla="*/ 6858000 h 6858000"/>
              <a:gd name="connsiteX43" fmla="*/ 0 w 10009632"/>
              <a:gd name="connsiteY43" fmla="*/ 6858000 h 6858000"/>
              <a:gd name="connsiteX44" fmla="*/ 0 w 10009632"/>
              <a:gd name="connsiteY44" fmla="*/ 6083809 h 6858000"/>
              <a:gd name="connsiteX45" fmla="*/ 1536192 w 10009632"/>
              <a:gd name="connsiteY45" fmla="*/ 6083809 h 6858000"/>
              <a:gd name="connsiteX46" fmla="*/ 1536192 w 10009632"/>
              <a:gd name="connsiteY46" fmla="*/ 743713 h 6858000"/>
              <a:gd name="connsiteX47" fmla="*/ 0 w 10009632"/>
              <a:gd name="connsiteY47" fmla="*/ 743713 h 6858000"/>
              <a:gd name="connsiteX48" fmla="*/ 0 w 10009632"/>
              <a:gd name="connsiteY4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23385 w 10009632"/>
              <a:gd name="connsiteY17" fmla="*/ 496410 h 6858000"/>
              <a:gd name="connsiteX18" fmla="*/ 9526352 w 10009632"/>
              <a:gd name="connsiteY18" fmla="*/ 495812 h 6858000"/>
              <a:gd name="connsiteX19" fmla="*/ 9325209 w 10009632"/>
              <a:gd name="connsiteY19" fmla="*/ 641481 h 6858000"/>
              <a:gd name="connsiteX20" fmla="*/ 9299558 w 10009632"/>
              <a:gd name="connsiteY20" fmla="*/ 615325 h 6858000"/>
              <a:gd name="connsiteX21" fmla="*/ 9299558 w 10009632"/>
              <a:gd name="connsiteY21" fmla="*/ 611858 h 6858000"/>
              <a:gd name="connsiteX22" fmla="*/ 9299558 w 10009632"/>
              <a:gd name="connsiteY22" fmla="*/ 609076 h 6858000"/>
              <a:gd name="connsiteX23" fmla="*/ 9299557 w 10009632"/>
              <a:gd name="connsiteY23" fmla="*/ 609076 h 6858000"/>
              <a:gd name="connsiteX24" fmla="*/ 9297987 w 10009632"/>
              <a:gd name="connsiteY24" fmla="*/ 524982 h 6858000"/>
              <a:gd name="connsiteX25" fmla="*/ 9297327 w 10009632"/>
              <a:gd name="connsiteY25" fmla="*/ 521721 h 6858000"/>
              <a:gd name="connsiteX26" fmla="*/ 9311574 w 10009632"/>
              <a:gd name="connsiteY26" fmla="*/ 500271 h 6858000"/>
              <a:gd name="connsiteX27" fmla="*/ 9319005 w 10009632"/>
              <a:gd name="connsiteY27" fmla="*/ 498774 h 6858000"/>
              <a:gd name="connsiteX28" fmla="*/ 9318981 w 10009632"/>
              <a:gd name="connsiteY28" fmla="*/ 498442 h 6858000"/>
              <a:gd name="connsiteX29" fmla="*/ 9346322 w 10009632"/>
              <a:gd name="connsiteY29" fmla="*/ 495886 h 6858000"/>
              <a:gd name="connsiteX30" fmla="*/ 9356813 w 10009632"/>
              <a:gd name="connsiteY30" fmla="*/ 495676 h 6858000"/>
              <a:gd name="connsiteX31" fmla="*/ 9356893 w 10009632"/>
              <a:gd name="connsiteY31" fmla="*/ 495660 h 6858000"/>
              <a:gd name="connsiteX32" fmla="*/ 9356959 w 10009632"/>
              <a:gd name="connsiteY32" fmla="*/ 495673 h 6858000"/>
              <a:gd name="connsiteX33" fmla="*/ 9357631 w 10009632"/>
              <a:gd name="connsiteY33" fmla="*/ 495659 h 6858000"/>
              <a:gd name="connsiteX34" fmla="*/ 9442002 w 10009632"/>
              <a:gd name="connsiteY34" fmla="*/ 349989 h 6858000"/>
              <a:gd name="connsiteX35" fmla="*/ 9229912 w 10009632"/>
              <a:gd name="connsiteY35" fmla="*/ 571943 h 6858000"/>
              <a:gd name="connsiteX36" fmla="*/ 9442002 w 10009632"/>
              <a:gd name="connsiteY36" fmla="*/ 793897 h 6858000"/>
              <a:gd name="connsiteX37" fmla="*/ 9654091 w 10009632"/>
              <a:gd name="connsiteY37" fmla="*/ 571943 h 6858000"/>
              <a:gd name="connsiteX38" fmla="*/ 9442002 w 10009632"/>
              <a:gd name="connsiteY38" fmla="*/ 349989 h 6858000"/>
              <a:gd name="connsiteX39" fmla="*/ 0 w 10009632"/>
              <a:gd name="connsiteY39" fmla="*/ 0 h 6858000"/>
              <a:gd name="connsiteX40" fmla="*/ 10009632 w 10009632"/>
              <a:gd name="connsiteY40" fmla="*/ 0 h 6858000"/>
              <a:gd name="connsiteX41" fmla="*/ 10009632 w 10009632"/>
              <a:gd name="connsiteY41" fmla="*/ 6858000 h 6858000"/>
              <a:gd name="connsiteX42" fmla="*/ 0 w 10009632"/>
              <a:gd name="connsiteY42" fmla="*/ 6858000 h 6858000"/>
              <a:gd name="connsiteX43" fmla="*/ 0 w 10009632"/>
              <a:gd name="connsiteY43" fmla="*/ 6083809 h 6858000"/>
              <a:gd name="connsiteX44" fmla="*/ 1536192 w 10009632"/>
              <a:gd name="connsiteY44" fmla="*/ 6083809 h 6858000"/>
              <a:gd name="connsiteX45" fmla="*/ 1536192 w 10009632"/>
              <a:gd name="connsiteY45" fmla="*/ 743713 h 6858000"/>
              <a:gd name="connsiteX46" fmla="*/ 0 w 10009632"/>
              <a:gd name="connsiteY46" fmla="*/ 743713 h 6858000"/>
              <a:gd name="connsiteX47" fmla="*/ 0 w 10009632"/>
              <a:gd name="connsiteY4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526352 w 10009632"/>
              <a:gd name="connsiteY17" fmla="*/ 495812 h 6858000"/>
              <a:gd name="connsiteX18" fmla="*/ 9325209 w 10009632"/>
              <a:gd name="connsiteY18" fmla="*/ 641481 h 6858000"/>
              <a:gd name="connsiteX19" fmla="*/ 9299558 w 10009632"/>
              <a:gd name="connsiteY19" fmla="*/ 615325 h 6858000"/>
              <a:gd name="connsiteX20" fmla="*/ 9299558 w 10009632"/>
              <a:gd name="connsiteY20" fmla="*/ 611858 h 6858000"/>
              <a:gd name="connsiteX21" fmla="*/ 9299558 w 10009632"/>
              <a:gd name="connsiteY21" fmla="*/ 609076 h 6858000"/>
              <a:gd name="connsiteX22" fmla="*/ 9299557 w 10009632"/>
              <a:gd name="connsiteY22" fmla="*/ 609076 h 6858000"/>
              <a:gd name="connsiteX23" fmla="*/ 9297987 w 10009632"/>
              <a:gd name="connsiteY23" fmla="*/ 524982 h 6858000"/>
              <a:gd name="connsiteX24" fmla="*/ 9297327 w 10009632"/>
              <a:gd name="connsiteY24" fmla="*/ 521721 h 6858000"/>
              <a:gd name="connsiteX25" fmla="*/ 9311574 w 10009632"/>
              <a:gd name="connsiteY25" fmla="*/ 500271 h 6858000"/>
              <a:gd name="connsiteX26" fmla="*/ 9319005 w 10009632"/>
              <a:gd name="connsiteY26" fmla="*/ 498774 h 6858000"/>
              <a:gd name="connsiteX27" fmla="*/ 9318981 w 10009632"/>
              <a:gd name="connsiteY27" fmla="*/ 498442 h 6858000"/>
              <a:gd name="connsiteX28" fmla="*/ 9346322 w 10009632"/>
              <a:gd name="connsiteY28" fmla="*/ 495886 h 6858000"/>
              <a:gd name="connsiteX29" fmla="*/ 9356813 w 10009632"/>
              <a:gd name="connsiteY29" fmla="*/ 495676 h 6858000"/>
              <a:gd name="connsiteX30" fmla="*/ 9356893 w 10009632"/>
              <a:gd name="connsiteY30" fmla="*/ 495660 h 6858000"/>
              <a:gd name="connsiteX31" fmla="*/ 9356959 w 10009632"/>
              <a:gd name="connsiteY31" fmla="*/ 495673 h 6858000"/>
              <a:gd name="connsiteX32" fmla="*/ 9357631 w 10009632"/>
              <a:gd name="connsiteY32" fmla="*/ 495659 h 6858000"/>
              <a:gd name="connsiteX33" fmla="*/ 9442002 w 10009632"/>
              <a:gd name="connsiteY33" fmla="*/ 349989 h 6858000"/>
              <a:gd name="connsiteX34" fmla="*/ 9229912 w 10009632"/>
              <a:gd name="connsiteY34" fmla="*/ 571943 h 6858000"/>
              <a:gd name="connsiteX35" fmla="*/ 9442002 w 10009632"/>
              <a:gd name="connsiteY35" fmla="*/ 793897 h 6858000"/>
              <a:gd name="connsiteX36" fmla="*/ 9654091 w 10009632"/>
              <a:gd name="connsiteY36" fmla="*/ 571943 h 6858000"/>
              <a:gd name="connsiteX37" fmla="*/ 9442002 w 10009632"/>
              <a:gd name="connsiteY37" fmla="*/ 349989 h 6858000"/>
              <a:gd name="connsiteX38" fmla="*/ 0 w 10009632"/>
              <a:gd name="connsiteY38" fmla="*/ 0 h 6858000"/>
              <a:gd name="connsiteX39" fmla="*/ 10009632 w 10009632"/>
              <a:gd name="connsiteY39" fmla="*/ 0 h 6858000"/>
              <a:gd name="connsiteX40" fmla="*/ 10009632 w 10009632"/>
              <a:gd name="connsiteY40" fmla="*/ 6858000 h 6858000"/>
              <a:gd name="connsiteX41" fmla="*/ 0 w 10009632"/>
              <a:gd name="connsiteY41" fmla="*/ 6858000 h 6858000"/>
              <a:gd name="connsiteX42" fmla="*/ 0 w 10009632"/>
              <a:gd name="connsiteY42" fmla="*/ 6083809 h 6858000"/>
              <a:gd name="connsiteX43" fmla="*/ 1536192 w 10009632"/>
              <a:gd name="connsiteY43" fmla="*/ 6083809 h 6858000"/>
              <a:gd name="connsiteX44" fmla="*/ 1536192 w 10009632"/>
              <a:gd name="connsiteY44" fmla="*/ 743713 h 6858000"/>
              <a:gd name="connsiteX45" fmla="*/ 0 w 10009632"/>
              <a:gd name="connsiteY45" fmla="*/ 743713 h 6858000"/>
              <a:gd name="connsiteX46" fmla="*/ 0 w 10009632"/>
              <a:gd name="connsiteY4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325209 w 10009632"/>
              <a:gd name="connsiteY17" fmla="*/ 641481 h 6858000"/>
              <a:gd name="connsiteX18" fmla="*/ 9299558 w 10009632"/>
              <a:gd name="connsiteY18" fmla="*/ 615325 h 6858000"/>
              <a:gd name="connsiteX19" fmla="*/ 9299558 w 10009632"/>
              <a:gd name="connsiteY19" fmla="*/ 611858 h 6858000"/>
              <a:gd name="connsiteX20" fmla="*/ 9299558 w 10009632"/>
              <a:gd name="connsiteY20" fmla="*/ 609076 h 6858000"/>
              <a:gd name="connsiteX21" fmla="*/ 9299557 w 10009632"/>
              <a:gd name="connsiteY21" fmla="*/ 609076 h 6858000"/>
              <a:gd name="connsiteX22" fmla="*/ 9297987 w 10009632"/>
              <a:gd name="connsiteY22" fmla="*/ 524982 h 6858000"/>
              <a:gd name="connsiteX23" fmla="*/ 9297327 w 10009632"/>
              <a:gd name="connsiteY23" fmla="*/ 521721 h 6858000"/>
              <a:gd name="connsiteX24" fmla="*/ 9311574 w 10009632"/>
              <a:gd name="connsiteY24" fmla="*/ 500271 h 6858000"/>
              <a:gd name="connsiteX25" fmla="*/ 9319005 w 10009632"/>
              <a:gd name="connsiteY25" fmla="*/ 498774 h 6858000"/>
              <a:gd name="connsiteX26" fmla="*/ 9318981 w 10009632"/>
              <a:gd name="connsiteY26" fmla="*/ 498442 h 6858000"/>
              <a:gd name="connsiteX27" fmla="*/ 9346322 w 10009632"/>
              <a:gd name="connsiteY27" fmla="*/ 495886 h 6858000"/>
              <a:gd name="connsiteX28" fmla="*/ 9356813 w 10009632"/>
              <a:gd name="connsiteY28" fmla="*/ 495676 h 6858000"/>
              <a:gd name="connsiteX29" fmla="*/ 9356893 w 10009632"/>
              <a:gd name="connsiteY29" fmla="*/ 495660 h 6858000"/>
              <a:gd name="connsiteX30" fmla="*/ 9356959 w 10009632"/>
              <a:gd name="connsiteY30" fmla="*/ 495673 h 6858000"/>
              <a:gd name="connsiteX31" fmla="*/ 9357631 w 10009632"/>
              <a:gd name="connsiteY31" fmla="*/ 495659 h 6858000"/>
              <a:gd name="connsiteX32" fmla="*/ 9442002 w 10009632"/>
              <a:gd name="connsiteY32" fmla="*/ 349989 h 6858000"/>
              <a:gd name="connsiteX33" fmla="*/ 9229912 w 10009632"/>
              <a:gd name="connsiteY33" fmla="*/ 571943 h 6858000"/>
              <a:gd name="connsiteX34" fmla="*/ 9442002 w 10009632"/>
              <a:gd name="connsiteY34" fmla="*/ 793897 h 6858000"/>
              <a:gd name="connsiteX35" fmla="*/ 9654091 w 10009632"/>
              <a:gd name="connsiteY35" fmla="*/ 571943 h 6858000"/>
              <a:gd name="connsiteX36" fmla="*/ 9442002 w 10009632"/>
              <a:gd name="connsiteY36" fmla="*/ 349989 h 6858000"/>
              <a:gd name="connsiteX37" fmla="*/ 0 w 10009632"/>
              <a:gd name="connsiteY37" fmla="*/ 0 h 6858000"/>
              <a:gd name="connsiteX38" fmla="*/ 10009632 w 10009632"/>
              <a:gd name="connsiteY38" fmla="*/ 0 h 6858000"/>
              <a:gd name="connsiteX39" fmla="*/ 10009632 w 10009632"/>
              <a:gd name="connsiteY39" fmla="*/ 6858000 h 6858000"/>
              <a:gd name="connsiteX40" fmla="*/ 0 w 10009632"/>
              <a:gd name="connsiteY40" fmla="*/ 6858000 h 6858000"/>
              <a:gd name="connsiteX41" fmla="*/ 0 w 10009632"/>
              <a:gd name="connsiteY41" fmla="*/ 6083809 h 6858000"/>
              <a:gd name="connsiteX42" fmla="*/ 1536192 w 10009632"/>
              <a:gd name="connsiteY42" fmla="*/ 6083809 h 6858000"/>
              <a:gd name="connsiteX43" fmla="*/ 1536192 w 10009632"/>
              <a:gd name="connsiteY43" fmla="*/ 743713 h 6858000"/>
              <a:gd name="connsiteX44" fmla="*/ 0 w 10009632"/>
              <a:gd name="connsiteY44" fmla="*/ 743713 h 6858000"/>
              <a:gd name="connsiteX45" fmla="*/ 0 w 10009632"/>
              <a:gd name="connsiteY4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523385 w 10009632"/>
              <a:gd name="connsiteY15" fmla="*/ 496410 h 6858000"/>
              <a:gd name="connsiteX16" fmla="*/ 9325209 w 10009632"/>
              <a:gd name="connsiteY16" fmla="*/ 641481 h 6858000"/>
              <a:gd name="connsiteX17" fmla="*/ 9299558 w 10009632"/>
              <a:gd name="connsiteY17" fmla="*/ 615325 h 6858000"/>
              <a:gd name="connsiteX18" fmla="*/ 9299558 w 10009632"/>
              <a:gd name="connsiteY18" fmla="*/ 611858 h 6858000"/>
              <a:gd name="connsiteX19" fmla="*/ 9299558 w 10009632"/>
              <a:gd name="connsiteY19" fmla="*/ 609076 h 6858000"/>
              <a:gd name="connsiteX20" fmla="*/ 9299557 w 10009632"/>
              <a:gd name="connsiteY20" fmla="*/ 609076 h 6858000"/>
              <a:gd name="connsiteX21" fmla="*/ 9297987 w 10009632"/>
              <a:gd name="connsiteY21" fmla="*/ 524982 h 6858000"/>
              <a:gd name="connsiteX22" fmla="*/ 9297327 w 10009632"/>
              <a:gd name="connsiteY22" fmla="*/ 521721 h 6858000"/>
              <a:gd name="connsiteX23" fmla="*/ 9311574 w 10009632"/>
              <a:gd name="connsiteY23" fmla="*/ 500271 h 6858000"/>
              <a:gd name="connsiteX24" fmla="*/ 9319005 w 10009632"/>
              <a:gd name="connsiteY24" fmla="*/ 498774 h 6858000"/>
              <a:gd name="connsiteX25" fmla="*/ 9318981 w 10009632"/>
              <a:gd name="connsiteY25" fmla="*/ 498442 h 6858000"/>
              <a:gd name="connsiteX26" fmla="*/ 9346322 w 10009632"/>
              <a:gd name="connsiteY26" fmla="*/ 495886 h 6858000"/>
              <a:gd name="connsiteX27" fmla="*/ 9356813 w 10009632"/>
              <a:gd name="connsiteY27" fmla="*/ 495676 h 6858000"/>
              <a:gd name="connsiteX28" fmla="*/ 9356893 w 10009632"/>
              <a:gd name="connsiteY28" fmla="*/ 495660 h 6858000"/>
              <a:gd name="connsiteX29" fmla="*/ 9356959 w 10009632"/>
              <a:gd name="connsiteY29" fmla="*/ 495673 h 6858000"/>
              <a:gd name="connsiteX30" fmla="*/ 9357631 w 10009632"/>
              <a:gd name="connsiteY30" fmla="*/ 495659 h 6858000"/>
              <a:gd name="connsiteX31" fmla="*/ 9442002 w 10009632"/>
              <a:gd name="connsiteY31" fmla="*/ 349989 h 6858000"/>
              <a:gd name="connsiteX32" fmla="*/ 9229912 w 10009632"/>
              <a:gd name="connsiteY32" fmla="*/ 571943 h 6858000"/>
              <a:gd name="connsiteX33" fmla="*/ 9442002 w 10009632"/>
              <a:gd name="connsiteY33" fmla="*/ 793897 h 6858000"/>
              <a:gd name="connsiteX34" fmla="*/ 9654091 w 10009632"/>
              <a:gd name="connsiteY34" fmla="*/ 571943 h 6858000"/>
              <a:gd name="connsiteX35" fmla="*/ 9442002 w 10009632"/>
              <a:gd name="connsiteY35" fmla="*/ 349989 h 6858000"/>
              <a:gd name="connsiteX36" fmla="*/ 0 w 10009632"/>
              <a:gd name="connsiteY36" fmla="*/ 0 h 6858000"/>
              <a:gd name="connsiteX37" fmla="*/ 10009632 w 10009632"/>
              <a:gd name="connsiteY37" fmla="*/ 0 h 6858000"/>
              <a:gd name="connsiteX38" fmla="*/ 10009632 w 10009632"/>
              <a:gd name="connsiteY38" fmla="*/ 6858000 h 6858000"/>
              <a:gd name="connsiteX39" fmla="*/ 0 w 10009632"/>
              <a:gd name="connsiteY39" fmla="*/ 6858000 h 6858000"/>
              <a:gd name="connsiteX40" fmla="*/ 0 w 10009632"/>
              <a:gd name="connsiteY40" fmla="*/ 6083809 h 6858000"/>
              <a:gd name="connsiteX41" fmla="*/ 1536192 w 10009632"/>
              <a:gd name="connsiteY41" fmla="*/ 6083809 h 6858000"/>
              <a:gd name="connsiteX42" fmla="*/ 1536192 w 10009632"/>
              <a:gd name="connsiteY42" fmla="*/ 743713 h 6858000"/>
              <a:gd name="connsiteX43" fmla="*/ 0 w 10009632"/>
              <a:gd name="connsiteY43" fmla="*/ 743713 h 6858000"/>
              <a:gd name="connsiteX44" fmla="*/ 0 w 10009632"/>
              <a:gd name="connsiteY4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325209 w 10009632"/>
              <a:gd name="connsiteY15" fmla="*/ 641481 h 6858000"/>
              <a:gd name="connsiteX16" fmla="*/ 9299558 w 10009632"/>
              <a:gd name="connsiteY16" fmla="*/ 615325 h 6858000"/>
              <a:gd name="connsiteX17" fmla="*/ 9299558 w 10009632"/>
              <a:gd name="connsiteY17" fmla="*/ 611858 h 6858000"/>
              <a:gd name="connsiteX18" fmla="*/ 9299558 w 10009632"/>
              <a:gd name="connsiteY18" fmla="*/ 609076 h 6858000"/>
              <a:gd name="connsiteX19" fmla="*/ 9299557 w 10009632"/>
              <a:gd name="connsiteY19" fmla="*/ 609076 h 6858000"/>
              <a:gd name="connsiteX20" fmla="*/ 9297987 w 10009632"/>
              <a:gd name="connsiteY20" fmla="*/ 524982 h 6858000"/>
              <a:gd name="connsiteX21" fmla="*/ 9297327 w 10009632"/>
              <a:gd name="connsiteY21" fmla="*/ 521721 h 6858000"/>
              <a:gd name="connsiteX22" fmla="*/ 9311574 w 10009632"/>
              <a:gd name="connsiteY22" fmla="*/ 500271 h 6858000"/>
              <a:gd name="connsiteX23" fmla="*/ 9319005 w 10009632"/>
              <a:gd name="connsiteY23" fmla="*/ 498774 h 6858000"/>
              <a:gd name="connsiteX24" fmla="*/ 9318981 w 10009632"/>
              <a:gd name="connsiteY24" fmla="*/ 498442 h 6858000"/>
              <a:gd name="connsiteX25" fmla="*/ 9346322 w 10009632"/>
              <a:gd name="connsiteY25" fmla="*/ 495886 h 6858000"/>
              <a:gd name="connsiteX26" fmla="*/ 9356813 w 10009632"/>
              <a:gd name="connsiteY26" fmla="*/ 495676 h 6858000"/>
              <a:gd name="connsiteX27" fmla="*/ 9356893 w 10009632"/>
              <a:gd name="connsiteY27" fmla="*/ 495660 h 6858000"/>
              <a:gd name="connsiteX28" fmla="*/ 9356959 w 10009632"/>
              <a:gd name="connsiteY28" fmla="*/ 495673 h 6858000"/>
              <a:gd name="connsiteX29" fmla="*/ 9357631 w 10009632"/>
              <a:gd name="connsiteY29" fmla="*/ 495659 h 6858000"/>
              <a:gd name="connsiteX30" fmla="*/ 9442002 w 10009632"/>
              <a:gd name="connsiteY30" fmla="*/ 349989 h 6858000"/>
              <a:gd name="connsiteX31" fmla="*/ 9229912 w 10009632"/>
              <a:gd name="connsiteY31" fmla="*/ 571943 h 6858000"/>
              <a:gd name="connsiteX32" fmla="*/ 9442002 w 10009632"/>
              <a:gd name="connsiteY32" fmla="*/ 793897 h 6858000"/>
              <a:gd name="connsiteX33" fmla="*/ 9654091 w 10009632"/>
              <a:gd name="connsiteY33" fmla="*/ 571943 h 6858000"/>
              <a:gd name="connsiteX34" fmla="*/ 9442002 w 10009632"/>
              <a:gd name="connsiteY34" fmla="*/ 349989 h 6858000"/>
              <a:gd name="connsiteX35" fmla="*/ 0 w 10009632"/>
              <a:gd name="connsiteY35" fmla="*/ 0 h 6858000"/>
              <a:gd name="connsiteX36" fmla="*/ 10009632 w 10009632"/>
              <a:gd name="connsiteY36" fmla="*/ 0 h 6858000"/>
              <a:gd name="connsiteX37" fmla="*/ 10009632 w 10009632"/>
              <a:gd name="connsiteY37" fmla="*/ 6858000 h 6858000"/>
              <a:gd name="connsiteX38" fmla="*/ 0 w 10009632"/>
              <a:gd name="connsiteY38" fmla="*/ 6858000 h 6858000"/>
              <a:gd name="connsiteX39" fmla="*/ 0 w 10009632"/>
              <a:gd name="connsiteY39" fmla="*/ 6083809 h 6858000"/>
              <a:gd name="connsiteX40" fmla="*/ 1536192 w 10009632"/>
              <a:gd name="connsiteY40" fmla="*/ 6083809 h 6858000"/>
              <a:gd name="connsiteX41" fmla="*/ 1536192 w 10009632"/>
              <a:gd name="connsiteY41" fmla="*/ 743713 h 6858000"/>
              <a:gd name="connsiteX42" fmla="*/ 0 w 10009632"/>
              <a:gd name="connsiteY42" fmla="*/ 743713 h 6858000"/>
              <a:gd name="connsiteX43" fmla="*/ 0 w 10009632"/>
              <a:gd name="connsiteY4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325209 w 10009632"/>
              <a:gd name="connsiteY14" fmla="*/ 641481 h 6858000"/>
              <a:gd name="connsiteX15" fmla="*/ 9299558 w 10009632"/>
              <a:gd name="connsiteY15" fmla="*/ 615325 h 6858000"/>
              <a:gd name="connsiteX16" fmla="*/ 9299558 w 10009632"/>
              <a:gd name="connsiteY16" fmla="*/ 611858 h 6858000"/>
              <a:gd name="connsiteX17" fmla="*/ 9299558 w 10009632"/>
              <a:gd name="connsiteY17" fmla="*/ 609076 h 6858000"/>
              <a:gd name="connsiteX18" fmla="*/ 9299557 w 10009632"/>
              <a:gd name="connsiteY18" fmla="*/ 609076 h 6858000"/>
              <a:gd name="connsiteX19" fmla="*/ 9297987 w 10009632"/>
              <a:gd name="connsiteY19" fmla="*/ 524982 h 6858000"/>
              <a:gd name="connsiteX20" fmla="*/ 9297327 w 10009632"/>
              <a:gd name="connsiteY20" fmla="*/ 521721 h 6858000"/>
              <a:gd name="connsiteX21" fmla="*/ 9311574 w 10009632"/>
              <a:gd name="connsiteY21" fmla="*/ 500271 h 6858000"/>
              <a:gd name="connsiteX22" fmla="*/ 9319005 w 10009632"/>
              <a:gd name="connsiteY22" fmla="*/ 498774 h 6858000"/>
              <a:gd name="connsiteX23" fmla="*/ 9318981 w 10009632"/>
              <a:gd name="connsiteY23" fmla="*/ 498442 h 6858000"/>
              <a:gd name="connsiteX24" fmla="*/ 9346322 w 10009632"/>
              <a:gd name="connsiteY24" fmla="*/ 495886 h 6858000"/>
              <a:gd name="connsiteX25" fmla="*/ 9356813 w 10009632"/>
              <a:gd name="connsiteY25" fmla="*/ 495676 h 6858000"/>
              <a:gd name="connsiteX26" fmla="*/ 9356893 w 10009632"/>
              <a:gd name="connsiteY26" fmla="*/ 495660 h 6858000"/>
              <a:gd name="connsiteX27" fmla="*/ 9356959 w 10009632"/>
              <a:gd name="connsiteY27" fmla="*/ 495673 h 6858000"/>
              <a:gd name="connsiteX28" fmla="*/ 9357631 w 10009632"/>
              <a:gd name="connsiteY28" fmla="*/ 495659 h 6858000"/>
              <a:gd name="connsiteX29" fmla="*/ 9442002 w 10009632"/>
              <a:gd name="connsiteY29" fmla="*/ 349989 h 6858000"/>
              <a:gd name="connsiteX30" fmla="*/ 9229912 w 10009632"/>
              <a:gd name="connsiteY30" fmla="*/ 571943 h 6858000"/>
              <a:gd name="connsiteX31" fmla="*/ 9442002 w 10009632"/>
              <a:gd name="connsiteY31" fmla="*/ 793897 h 6858000"/>
              <a:gd name="connsiteX32" fmla="*/ 9654091 w 10009632"/>
              <a:gd name="connsiteY32" fmla="*/ 571943 h 6858000"/>
              <a:gd name="connsiteX33" fmla="*/ 9442002 w 10009632"/>
              <a:gd name="connsiteY33" fmla="*/ 349989 h 6858000"/>
              <a:gd name="connsiteX34" fmla="*/ 0 w 10009632"/>
              <a:gd name="connsiteY34" fmla="*/ 0 h 6858000"/>
              <a:gd name="connsiteX35" fmla="*/ 10009632 w 10009632"/>
              <a:gd name="connsiteY35" fmla="*/ 0 h 6858000"/>
              <a:gd name="connsiteX36" fmla="*/ 10009632 w 10009632"/>
              <a:gd name="connsiteY36" fmla="*/ 6858000 h 6858000"/>
              <a:gd name="connsiteX37" fmla="*/ 0 w 10009632"/>
              <a:gd name="connsiteY37" fmla="*/ 6858000 h 6858000"/>
              <a:gd name="connsiteX38" fmla="*/ 0 w 10009632"/>
              <a:gd name="connsiteY38" fmla="*/ 6083809 h 6858000"/>
              <a:gd name="connsiteX39" fmla="*/ 1536192 w 10009632"/>
              <a:gd name="connsiteY39" fmla="*/ 6083809 h 6858000"/>
              <a:gd name="connsiteX40" fmla="*/ 1536192 w 10009632"/>
              <a:gd name="connsiteY40" fmla="*/ 743713 h 6858000"/>
              <a:gd name="connsiteX41" fmla="*/ 0 w 10009632"/>
              <a:gd name="connsiteY41" fmla="*/ 743713 h 6858000"/>
              <a:gd name="connsiteX42" fmla="*/ 0 w 10009632"/>
              <a:gd name="connsiteY4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325209 w 10009632"/>
              <a:gd name="connsiteY13" fmla="*/ 641481 h 6858000"/>
              <a:gd name="connsiteX14" fmla="*/ 9299558 w 10009632"/>
              <a:gd name="connsiteY14" fmla="*/ 615325 h 6858000"/>
              <a:gd name="connsiteX15" fmla="*/ 9299558 w 10009632"/>
              <a:gd name="connsiteY15" fmla="*/ 611858 h 6858000"/>
              <a:gd name="connsiteX16" fmla="*/ 9299558 w 10009632"/>
              <a:gd name="connsiteY16" fmla="*/ 609076 h 6858000"/>
              <a:gd name="connsiteX17" fmla="*/ 9299557 w 10009632"/>
              <a:gd name="connsiteY17" fmla="*/ 609076 h 6858000"/>
              <a:gd name="connsiteX18" fmla="*/ 9297987 w 10009632"/>
              <a:gd name="connsiteY18" fmla="*/ 524982 h 6858000"/>
              <a:gd name="connsiteX19" fmla="*/ 9297327 w 10009632"/>
              <a:gd name="connsiteY19" fmla="*/ 521721 h 6858000"/>
              <a:gd name="connsiteX20" fmla="*/ 9311574 w 10009632"/>
              <a:gd name="connsiteY20" fmla="*/ 500271 h 6858000"/>
              <a:gd name="connsiteX21" fmla="*/ 9319005 w 10009632"/>
              <a:gd name="connsiteY21" fmla="*/ 498774 h 6858000"/>
              <a:gd name="connsiteX22" fmla="*/ 9318981 w 10009632"/>
              <a:gd name="connsiteY22" fmla="*/ 498442 h 6858000"/>
              <a:gd name="connsiteX23" fmla="*/ 9346322 w 10009632"/>
              <a:gd name="connsiteY23" fmla="*/ 495886 h 6858000"/>
              <a:gd name="connsiteX24" fmla="*/ 9356813 w 10009632"/>
              <a:gd name="connsiteY24" fmla="*/ 495676 h 6858000"/>
              <a:gd name="connsiteX25" fmla="*/ 9356893 w 10009632"/>
              <a:gd name="connsiteY25" fmla="*/ 495660 h 6858000"/>
              <a:gd name="connsiteX26" fmla="*/ 9356959 w 10009632"/>
              <a:gd name="connsiteY26" fmla="*/ 495673 h 6858000"/>
              <a:gd name="connsiteX27" fmla="*/ 9357631 w 10009632"/>
              <a:gd name="connsiteY27" fmla="*/ 495659 h 6858000"/>
              <a:gd name="connsiteX28" fmla="*/ 9442002 w 10009632"/>
              <a:gd name="connsiteY28" fmla="*/ 349989 h 6858000"/>
              <a:gd name="connsiteX29" fmla="*/ 9229912 w 10009632"/>
              <a:gd name="connsiteY29" fmla="*/ 571943 h 6858000"/>
              <a:gd name="connsiteX30" fmla="*/ 9442002 w 10009632"/>
              <a:gd name="connsiteY30" fmla="*/ 793897 h 6858000"/>
              <a:gd name="connsiteX31" fmla="*/ 9654091 w 10009632"/>
              <a:gd name="connsiteY31" fmla="*/ 571943 h 6858000"/>
              <a:gd name="connsiteX32" fmla="*/ 9442002 w 10009632"/>
              <a:gd name="connsiteY32" fmla="*/ 349989 h 6858000"/>
              <a:gd name="connsiteX33" fmla="*/ 0 w 10009632"/>
              <a:gd name="connsiteY33" fmla="*/ 0 h 6858000"/>
              <a:gd name="connsiteX34" fmla="*/ 10009632 w 10009632"/>
              <a:gd name="connsiteY34" fmla="*/ 0 h 6858000"/>
              <a:gd name="connsiteX35" fmla="*/ 10009632 w 10009632"/>
              <a:gd name="connsiteY35" fmla="*/ 6858000 h 6858000"/>
              <a:gd name="connsiteX36" fmla="*/ 0 w 10009632"/>
              <a:gd name="connsiteY36" fmla="*/ 6858000 h 6858000"/>
              <a:gd name="connsiteX37" fmla="*/ 0 w 10009632"/>
              <a:gd name="connsiteY37" fmla="*/ 6083809 h 6858000"/>
              <a:gd name="connsiteX38" fmla="*/ 1536192 w 10009632"/>
              <a:gd name="connsiteY38" fmla="*/ 6083809 h 6858000"/>
              <a:gd name="connsiteX39" fmla="*/ 1536192 w 10009632"/>
              <a:gd name="connsiteY39" fmla="*/ 743713 h 6858000"/>
              <a:gd name="connsiteX40" fmla="*/ 0 w 10009632"/>
              <a:gd name="connsiteY40" fmla="*/ 743713 h 6858000"/>
              <a:gd name="connsiteX41" fmla="*/ 0 w 10009632"/>
              <a:gd name="connsiteY4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325209 w 10009632"/>
              <a:gd name="connsiteY12" fmla="*/ 641481 h 6858000"/>
              <a:gd name="connsiteX13" fmla="*/ 9299558 w 10009632"/>
              <a:gd name="connsiteY13" fmla="*/ 615325 h 6858000"/>
              <a:gd name="connsiteX14" fmla="*/ 9299558 w 10009632"/>
              <a:gd name="connsiteY14" fmla="*/ 611858 h 6858000"/>
              <a:gd name="connsiteX15" fmla="*/ 9299558 w 10009632"/>
              <a:gd name="connsiteY15" fmla="*/ 609076 h 6858000"/>
              <a:gd name="connsiteX16" fmla="*/ 9299557 w 10009632"/>
              <a:gd name="connsiteY16" fmla="*/ 609076 h 6858000"/>
              <a:gd name="connsiteX17" fmla="*/ 9297987 w 10009632"/>
              <a:gd name="connsiteY17" fmla="*/ 524982 h 6858000"/>
              <a:gd name="connsiteX18" fmla="*/ 9297327 w 10009632"/>
              <a:gd name="connsiteY18" fmla="*/ 521721 h 6858000"/>
              <a:gd name="connsiteX19" fmla="*/ 9311574 w 10009632"/>
              <a:gd name="connsiteY19" fmla="*/ 500271 h 6858000"/>
              <a:gd name="connsiteX20" fmla="*/ 9319005 w 10009632"/>
              <a:gd name="connsiteY20" fmla="*/ 498774 h 6858000"/>
              <a:gd name="connsiteX21" fmla="*/ 9318981 w 10009632"/>
              <a:gd name="connsiteY21" fmla="*/ 498442 h 6858000"/>
              <a:gd name="connsiteX22" fmla="*/ 9346322 w 10009632"/>
              <a:gd name="connsiteY22" fmla="*/ 495886 h 6858000"/>
              <a:gd name="connsiteX23" fmla="*/ 9356813 w 10009632"/>
              <a:gd name="connsiteY23" fmla="*/ 495676 h 6858000"/>
              <a:gd name="connsiteX24" fmla="*/ 9356893 w 10009632"/>
              <a:gd name="connsiteY24" fmla="*/ 495660 h 6858000"/>
              <a:gd name="connsiteX25" fmla="*/ 9356959 w 10009632"/>
              <a:gd name="connsiteY25" fmla="*/ 495673 h 6858000"/>
              <a:gd name="connsiteX26" fmla="*/ 9357631 w 10009632"/>
              <a:gd name="connsiteY26" fmla="*/ 495659 h 6858000"/>
              <a:gd name="connsiteX27" fmla="*/ 9442002 w 10009632"/>
              <a:gd name="connsiteY27" fmla="*/ 349989 h 6858000"/>
              <a:gd name="connsiteX28" fmla="*/ 9229912 w 10009632"/>
              <a:gd name="connsiteY28" fmla="*/ 571943 h 6858000"/>
              <a:gd name="connsiteX29" fmla="*/ 9442002 w 10009632"/>
              <a:gd name="connsiteY29" fmla="*/ 793897 h 6858000"/>
              <a:gd name="connsiteX30" fmla="*/ 9654091 w 10009632"/>
              <a:gd name="connsiteY30" fmla="*/ 571943 h 6858000"/>
              <a:gd name="connsiteX31" fmla="*/ 9442002 w 10009632"/>
              <a:gd name="connsiteY31" fmla="*/ 349989 h 6858000"/>
              <a:gd name="connsiteX32" fmla="*/ 0 w 10009632"/>
              <a:gd name="connsiteY32" fmla="*/ 0 h 6858000"/>
              <a:gd name="connsiteX33" fmla="*/ 10009632 w 10009632"/>
              <a:gd name="connsiteY33" fmla="*/ 0 h 6858000"/>
              <a:gd name="connsiteX34" fmla="*/ 10009632 w 10009632"/>
              <a:gd name="connsiteY34" fmla="*/ 6858000 h 6858000"/>
              <a:gd name="connsiteX35" fmla="*/ 0 w 10009632"/>
              <a:gd name="connsiteY35" fmla="*/ 6858000 h 6858000"/>
              <a:gd name="connsiteX36" fmla="*/ 0 w 10009632"/>
              <a:gd name="connsiteY36" fmla="*/ 6083809 h 6858000"/>
              <a:gd name="connsiteX37" fmla="*/ 1536192 w 10009632"/>
              <a:gd name="connsiteY37" fmla="*/ 6083809 h 6858000"/>
              <a:gd name="connsiteX38" fmla="*/ 1536192 w 10009632"/>
              <a:gd name="connsiteY38" fmla="*/ 743713 h 6858000"/>
              <a:gd name="connsiteX39" fmla="*/ 0 w 10009632"/>
              <a:gd name="connsiteY39" fmla="*/ 743713 h 6858000"/>
              <a:gd name="connsiteX40" fmla="*/ 0 w 10009632"/>
              <a:gd name="connsiteY4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325209 w 10009632"/>
              <a:gd name="connsiteY11" fmla="*/ 641481 h 6858000"/>
              <a:gd name="connsiteX12" fmla="*/ 9299558 w 10009632"/>
              <a:gd name="connsiteY12" fmla="*/ 615325 h 6858000"/>
              <a:gd name="connsiteX13" fmla="*/ 9299558 w 10009632"/>
              <a:gd name="connsiteY13" fmla="*/ 611858 h 6858000"/>
              <a:gd name="connsiteX14" fmla="*/ 9299558 w 10009632"/>
              <a:gd name="connsiteY14" fmla="*/ 609076 h 6858000"/>
              <a:gd name="connsiteX15" fmla="*/ 9299557 w 10009632"/>
              <a:gd name="connsiteY15" fmla="*/ 609076 h 6858000"/>
              <a:gd name="connsiteX16" fmla="*/ 9297987 w 10009632"/>
              <a:gd name="connsiteY16" fmla="*/ 524982 h 6858000"/>
              <a:gd name="connsiteX17" fmla="*/ 9297327 w 10009632"/>
              <a:gd name="connsiteY17" fmla="*/ 521721 h 6858000"/>
              <a:gd name="connsiteX18" fmla="*/ 9311574 w 10009632"/>
              <a:gd name="connsiteY18" fmla="*/ 500271 h 6858000"/>
              <a:gd name="connsiteX19" fmla="*/ 9319005 w 10009632"/>
              <a:gd name="connsiteY19" fmla="*/ 498774 h 6858000"/>
              <a:gd name="connsiteX20" fmla="*/ 9318981 w 10009632"/>
              <a:gd name="connsiteY20" fmla="*/ 498442 h 6858000"/>
              <a:gd name="connsiteX21" fmla="*/ 9346322 w 10009632"/>
              <a:gd name="connsiteY21" fmla="*/ 495886 h 6858000"/>
              <a:gd name="connsiteX22" fmla="*/ 9356813 w 10009632"/>
              <a:gd name="connsiteY22" fmla="*/ 495676 h 6858000"/>
              <a:gd name="connsiteX23" fmla="*/ 9356893 w 10009632"/>
              <a:gd name="connsiteY23" fmla="*/ 495660 h 6858000"/>
              <a:gd name="connsiteX24" fmla="*/ 9356959 w 10009632"/>
              <a:gd name="connsiteY24" fmla="*/ 495673 h 6858000"/>
              <a:gd name="connsiteX25" fmla="*/ 9357631 w 10009632"/>
              <a:gd name="connsiteY25" fmla="*/ 495659 h 6858000"/>
              <a:gd name="connsiteX26" fmla="*/ 9442002 w 10009632"/>
              <a:gd name="connsiteY26" fmla="*/ 349989 h 6858000"/>
              <a:gd name="connsiteX27" fmla="*/ 9229912 w 10009632"/>
              <a:gd name="connsiteY27" fmla="*/ 571943 h 6858000"/>
              <a:gd name="connsiteX28" fmla="*/ 9442002 w 10009632"/>
              <a:gd name="connsiteY28" fmla="*/ 793897 h 6858000"/>
              <a:gd name="connsiteX29" fmla="*/ 9654091 w 10009632"/>
              <a:gd name="connsiteY29" fmla="*/ 571943 h 6858000"/>
              <a:gd name="connsiteX30" fmla="*/ 9442002 w 10009632"/>
              <a:gd name="connsiteY30" fmla="*/ 349989 h 6858000"/>
              <a:gd name="connsiteX31" fmla="*/ 0 w 10009632"/>
              <a:gd name="connsiteY31" fmla="*/ 0 h 6858000"/>
              <a:gd name="connsiteX32" fmla="*/ 10009632 w 10009632"/>
              <a:gd name="connsiteY32" fmla="*/ 0 h 6858000"/>
              <a:gd name="connsiteX33" fmla="*/ 10009632 w 10009632"/>
              <a:gd name="connsiteY33" fmla="*/ 6858000 h 6858000"/>
              <a:gd name="connsiteX34" fmla="*/ 0 w 10009632"/>
              <a:gd name="connsiteY34" fmla="*/ 6858000 h 6858000"/>
              <a:gd name="connsiteX35" fmla="*/ 0 w 10009632"/>
              <a:gd name="connsiteY35" fmla="*/ 6083809 h 6858000"/>
              <a:gd name="connsiteX36" fmla="*/ 1536192 w 10009632"/>
              <a:gd name="connsiteY36" fmla="*/ 6083809 h 6858000"/>
              <a:gd name="connsiteX37" fmla="*/ 1536192 w 10009632"/>
              <a:gd name="connsiteY37" fmla="*/ 743713 h 6858000"/>
              <a:gd name="connsiteX38" fmla="*/ 0 w 10009632"/>
              <a:gd name="connsiteY38" fmla="*/ 743713 h 6858000"/>
              <a:gd name="connsiteX39" fmla="*/ 0 w 10009632"/>
              <a:gd name="connsiteY3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9557 w 10009632"/>
              <a:gd name="connsiteY14" fmla="*/ 609076 h 6858000"/>
              <a:gd name="connsiteX15" fmla="*/ 9297987 w 10009632"/>
              <a:gd name="connsiteY15" fmla="*/ 524982 h 6858000"/>
              <a:gd name="connsiteX16" fmla="*/ 9297327 w 10009632"/>
              <a:gd name="connsiteY16" fmla="*/ 521721 h 6858000"/>
              <a:gd name="connsiteX17" fmla="*/ 9311574 w 10009632"/>
              <a:gd name="connsiteY17" fmla="*/ 500271 h 6858000"/>
              <a:gd name="connsiteX18" fmla="*/ 9319005 w 10009632"/>
              <a:gd name="connsiteY18" fmla="*/ 498774 h 6858000"/>
              <a:gd name="connsiteX19" fmla="*/ 9318981 w 10009632"/>
              <a:gd name="connsiteY19" fmla="*/ 498442 h 6858000"/>
              <a:gd name="connsiteX20" fmla="*/ 9346322 w 10009632"/>
              <a:gd name="connsiteY20" fmla="*/ 495886 h 6858000"/>
              <a:gd name="connsiteX21" fmla="*/ 9356813 w 10009632"/>
              <a:gd name="connsiteY21" fmla="*/ 495676 h 6858000"/>
              <a:gd name="connsiteX22" fmla="*/ 9356893 w 10009632"/>
              <a:gd name="connsiteY22" fmla="*/ 495660 h 6858000"/>
              <a:gd name="connsiteX23" fmla="*/ 9356959 w 10009632"/>
              <a:gd name="connsiteY23" fmla="*/ 495673 h 6858000"/>
              <a:gd name="connsiteX24" fmla="*/ 9357631 w 10009632"/>
              <a:gd name="connsiteY24" fmla="*/ 495659 h 6858000"/>
              <a:gd name="connsiteX25" fmla="*/ 9442002 w 10009632"/>
              <a:gd name="connsiteY25" fmla="*/ 349989 h 6858000"/>
              <a:gd name="connsiteX26" fmla="*/ 9229912 w 10009632"/>
              <a:gd name="connsiteY26" fmla="*/ 571943 h 6858000"/>
              <a:gd name="connsiteX27" fmla="*/ 9442002 w 10009632"/>
              <a:gd name="connsiteY27" fmla="*/ 793897 h 6858000"/>
              <a:gd name="connsiteX28" fmla="*/ 9654091 w 10009632"/>
              <a:gd name="connsiteY28" fmla="*/ 571943 h 6858000"/>
              <a:gd name="connsiteX29" fmla="*/ 9442002 w 10009632"/>
              <a:gd name="connsiteY29" fmla="*/ 349989 h 6858000"/>
              <a:gd name="connsiteX30" fmla="*/ 0 w 10009632"/>
              <a:gd name="connsiteY30" fmla="*/ 0 h 6858000"/>
              <a:gd name="connsiteX31" fmla="*/ 10009632 w 10009632"/>
              <a:gd name="connsiteY31" fmla="*/ 0 h 6858000"/>
              <a:gd name="connsiteX32" fmla="*/ 10009632 w 10009632"/>
              <a:gd name="connsiteY32" fmla="*/ 6858000 h 6858000"/>
              <a:gd name="connsiteX33" fmla="*/ 0 w 10009632"/>
              <a:gd name="connsiteY33" fmla="*/ 6858000 h 6858000"/>
              <a:gd name="connsiteX34" fmla="*/ 0 w 10009632"/>
              <a:gd name="connsiteY34" fmla="*/ 6083809 h 6858000"/>
              <a:gd name="connsiteX35" fmla="*/ 1536192 w 10009632"/>
              <a:gd name="connsiteY35" fmla="*/ 6083809 h 6858000"/>
              <a:gd name="connsiteX36" fmla="*/ 1536192 w 10009632"/>
              <a:gd name="connsiteY36" fmla="*/ 743713 h 6858000"/>
              <a:gd name="connsiteX37" fmla="*/ 0 w 10009632"/>
              <a:gd name="connsiteY37" fmla="*/ 743713 h 6858000"/>
              <a:gd name="connsiteX38" fmla="*/ 0 w 10009632"/>
              <a:gd name="connsiteY3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7987 w 10009632"/>
              <a:gd name="connsiteY14" fmla="*/ 524982 h 6858000"/>
              <a:gd name="connsiteX15" fmla="*/ 9297327 w 10009632"/>
              <a:gd name="connsiteY15" fmla="*/ 521721 h 6858000"/>
              <a:gd name="connsiteX16" fmla="*/ 9311574 w 10009632"/>
              <a:gd name="connsiteY16" fmla="*/ 500271 h 6858000"/>
              <a:gd name="connsiteX17" fmla="*/ 9319005 w 10009632"/>
              <a:gd name="connsiteY17" fmla="*/ 498774 h 6858000"/>
              <a:gd name="connsiteX18" fmla="*/ 9318981 w 10009632"/>
              <a:gd name="connsiteY18" fmla="*/ 498442 h 6858000"/>
              <a:gd name="connsiteX19" fmla="*/ 9346322 w 10009632"/>
              <a:gd name="connsiteY19" fmla="*/ 495886 h 6858000"/>
              <a:gd name="connsiteX20" fmla="*/ 9356813 w 10009632"/>
              <a:gd name="connsiteY20" fmla="*/ 495676 h 6858000"/>
              <a:gd name="connsiteX21" fmla="*/ 9356893 w 10009632"/>
              <a:gd name="connsiteY21" fmla="*/ 495660 h 6858000"/>
              <a:gd name="connsiteX22" fmla="*/ 9356959 w 10009632"/>
              <a:gd name="connsiteY22" fmla="*/ 495673 h 6858000"/>
              <a:gd name="connsiteX23" fmla="*/ 9357631 w 10009632"/>
              <a:gd name="connsiteY23" fmla="*/ 495659 h 6858000"/>
              <a:gd name="connsiteX24" fmla="*/ 9442002 w 10009632"/>
              <a:gd name="connsiteY24" fmla="*/ 349989 h 6858000"/>
              <a:gd name="connsiteX25" fmla="*/ 9229912 w 10009632"/>
              <a:gd name="connsiteY25" fmla="*/ 571943 h 6858000"/>
              <a:gd name="connsiteX26" fmla="*/ 9442002 w 10009632"/>
              <a:gd name="connsiteY26" fmla="*/ 793897 h 6858000"/>
              <a:gd name="connsiteX27" fmla="*/ 9654091 w 10009632"/>
              <a:gd name="connsiteY27" fmla="*/ 571943 h 6858000"/>
              <a:gd name="connsiteX28" fmla="*/ 9442002 w 10009632"/>
              <a:gd name="connsiteY28" fmla="*/ 349989 h 6858000"/>
              <a:gd name="connsiteX29" fmla="*/ 0 w 10009632"/>
              <a:gd name="connsiteY29" fmla="*/ 0 h 6858000"/>
              <a:gd name="connsiteX30" fmla="*/ 10009632 w 10009632"/>
              <a:gd name="connsiteY30" fmla="*/ 0 h 6858000"/>
              <a:gd name="connsiteX31" fmla="*/ 10009632 w 10009632"/>
              <a:gd name="connsiteY31" fmla="*/ 6858000 h 6858000"/>
              <a:gd name="connsiteX32" fmla="*/ 0 w 10009632"/>
              <a:gd name="connsiteY32" fmla="*/ 6858000 h 6858000"/>
              <a:gd name="connsiteX33" fmla="*/ 0 w 10009632"/>
              <a:gd name="connsiteY33" fmla="*/ 6083809 h 6858000"/>
              <a:gd name="connsiteX34" fmla="*/ 1536192 w 10009632"/>
              <a:gd name="connsiteY34" fmla="*/ 6083809 h 6858000"/>
              <a:gd name="connsiteX35" fmla="*/ 1536192 w 10009632"/>
              <a:gd name="connsiteY35" fmla="*/ 743713 h 6858000"/>
              <a:gd name="connsiteX36" fmla="*/ 0 w 10009632"/>
              <a:gd name="connsiteY36" fmla="*/ 743713 h 6858000"/>
              <a:gd name="connsiteX37" fmla="*/ 0 w 10009632"/>
              <a:gd name="connsiteY3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7987 w 10009632"/>
              <a:gd name="connsiteY13" fmla="*/ 524982 h 6858000"/>
              <a:gd name="connsiteX14" fmla="*/ 9297327 w 10009632"/>
              <a:gd name="connsiteY14" fmla="*/ 521721 h 6858000"/>
              <a:gd name="connsiteX15" fmla="*/ 9311574 w 10009632"/>
              <a:gd name="connsiteY15" fmla="*/ 500271 h 6858000"/>
              <a:gd name="connsiteX16" fmla="*/ 9319005 w 10009632"/>
              <a:gd name="connsiteY16" fmla="*/ 498774 h 6858000"/>
              <a:gd name="connsiteX17" fmla="*/ 9318981 w 10009632"/>
              <a:gd name="connsiteY17" fmla="*/ 498442 h 6858000"/>
              <a:gd name="connsiteX18" fmla="*/ 9346322 w 10009632"/>
              <a:gd name="connsiteY18" fmla="*/ 495886 h 6858000"/>
              <a:gd name="connsiteX19" fmla="*/ 9356813 w 10009632"/>
              <a:gd name="connsiteY19" fmla="*/ 495676 h 6858000"/>
              <a:gd name="connsiteX20" fmla="*/ 9356893 w 10009632"/>
              <a:gd name="connsiteY20" fmla="*/ 495660 h 6858000"/>
              <a:gd name="connsiteX21" fmla="*/ 9356959 w 10009632"/>
              <a:gd name="connsiteY21" fmla="*/ 495673 h 6858000"/>
              <a:gd name="connsiteX22" fmla="*/ 9357631 w 10009632"/>
              <a:gd name="connsiteY22" fmla="*/ 495659 h 6858000"/>
              <a:gd name="connsiteX23" fmla="*/ 9442002 w 10009632"/>
              <a:gd name="connsiteY23" fmla="*/ 349989 h 6858000"/>
              <a:gd name="connsiteX24" fmla="*/ 9229912 w 10009632"/>
              <a:gd name="connsiteY24" fmla="*/ 571943 h 6858000"/>
              <a:gd name="connsiteX25" fmla="*/ 9442002 w 10009632"/>
              <a:gd name="connsiteY25" fmla="*/ 793897 h 6858000"/>
              <a:gd name="connsiteX26" fmla="*/ 9654091 w 10009632"/>
              <a:gd name="connsiteY26" fmla="*/ 571943 h 6858000"/>
              <a:gd name="connsiteX27" fmla="*/ 9442002 w 10009632"/>
              <a:gd name="connsiteY27" fmla="*/ 349989 h 6858000"/>
              <a:gd name="connsiteX28" fmla="*/ 0 w 10009632"/>
              <a:gd name="connsiteY28" fmla="*/ 0 h 6858000"/>
              <a:gd name="connsiteX29" fmla="*/ 10009632 w 10009632"/>
              <a:gd name="connsiteY29" fmla="*/ 0 h 6858000"/>
              <a:gd name="connsiteX30" fmla="*/ 10009632 w 10009632"/>
              <a:gd name="connsiteY30" fmla="*/ 6858000 h 6858000"/>
              <a:gd name="connsiteX31" fmla="*/ 0 w 10009632"/>
              <a:gd name="connsiteY31" fmla="*/ 6858000 h 6858000"/>
              <a:gd name="connsiteX32" fmla="*/ 0 w 10009632"/>
              <a:gd name="connsiteY32" fmla="*/ 6083809 h 6858000"/>
              <a:gd name="connsiteX33" fmla="*/ 1536192 w 10009632"/>
              <a:gd name="connsiteY33" fmla="*/ 6083809 h 6858000"/>
              <a:gd name="connsiteX34" fmla="*/ 1536192 w 10009632"/>
              <a:gd name="connsiteY34" fmla="*/ 743713 h 6858000"/>
              <a:gd name="connsiteX35" fmla="*/ 0 w 10009632"/>
              <a:gd name="connsiteY35" fmla="*/ 743713 h 6858000"/>
              <a:gd name="connsiteX36" fmla="*/ 0 w 10009632"/>
              <a:gd name="connsiteY3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7987 w 10009632"/>
              <a:gd name="connsiteY12" fmla="*/ 524982 h 6858000"/>
              <a:gd name="connsiteX13" fmla="*/ 9297327 w 10009632"/>
              <a:gd name="connsiteY13" fmla="*/ 521721 h 6858000"/>
              <a:gd name="connsiteX14" fmla="*/ 9311574 w 10009632"/>
              <a:gd name="connsiteY14" fmla="*/ 500271 h 6858000"/>
              <a:gd name="connsiteX15" fmla="*/ 9319005 w 10009632"/>
              <a:gd name="connsiteY15" fmla="*/ 498774 h 6858000"/>
              <a:gd name="connsiteX16" fmla="*/ 9318981 w 10009632"/>
              <a:gd name="connsiteY16" fmla="*/ 498442 h 6858000"/>
              <a:gd name="connsiteX17" fmla="*/ 9346322 w 10009632"/>
              <a:gd name="connsiteY17" fmla="*/ 495886 h 6858000"/>
              <a:gd name="connsiteX18" fmla="*/ 9356813 w 10009632"/>
              <a:gd name="connsiteY18" fmla="*/ 495676 h 6858000"/>
              <a:gd name="connsiteX19" fmla="*/ 9356893 w 10009632"/>
              <a:gd name="connsiteY19" fmla="*/ 495660 h 6858000"/>
              <a:gd name="connsiteX20" fmla="*/ 9356959 w 10009632"/>
              <a:gd name="connsiteY20" fmla="*/ 495673 h 6858000"/>
              <a:gd name="connsiteX21" fmla="*/ 9357631 w 10009632"/>
              <a:gd name="connsiteY21" fmla="*/ 495659 h 6858000"/>
              <a:gd name="connsiteX22" fmla="*/ 9442002 w 10009632"/>
              <a:gd name="connsiteY22" fmla="*/ 349989 h 6858000"/>
              <a:gd name="connsiteX23" fmla="*/ 9229912 w 10009632"/>
              <a:gd name="connsiteY23" fmla="*/ 571943 h 6858000"/>
              <a:gd name="connsiteX24" fmla="*/ 9442002 w 10009632"/>
              <a:gd name="connsiteY24" fmla="*/ 793897 h 6858000"/>
              <a:gd name="connsiteX25" fmla="*/ 9654091 w 10009632"/>
              <a:gd name="connsiteY25" fmla="*/ 571943 h 6858000"/>
              <a:gd name="connsiteX26" fmla="*/ 9442002 w 10009632"/>
              <a:gd name="connsiteY26" fmla="*/ 349989 h 6858000"/>
              <a:gd name="connsiteX27" fmla="*/ 0 w 10009632"/>
              <a:gd name="connsiteY27" fmla="*/ 0 h 6858000"/>
              <a:gd name="connsiteX28" fmla="*/ 10009632 w 10009632"/>
              <a:gd name="connsiteY28" fmla="*/ 0 h 6858000"/>
              <a:gd name="connsiteX29" fmla="*/ 10009632 w 10009632"/>
              <a:gd name="connsiteY29" fmla="*/ 6858000 h 6858000"/>
              <a:gd name="connsiteX30" fmla="*/ 0 w 10009632"/>
              <a:gd name="connsiteY30" fmla="*/ 6858000 h 6858000"/>
              <a:gd name="connsiteX31" fmla="*/ 0 w 10009632"/>
              <a:gd name="connsiteY31" fmla="*/ 6083809 h 6858000"/>
              <a:gd name="connsiteX32" fmla="*/ 1536192 w 10009632"/>
              <a:gd name="connsiteY32" fmla="*/ 6083809 h 6858000"/>
              <a:gd name="connsiteX33" fmla="*/ 1536192 w 10009632"/>
              <a:gd name="connsiteY33" fmla="*/ 743713 h 6858000"/>
              <a:gd name="connsiteX34" fmla="*/ 0 w 10009632"/>
              <a:gd name="connsiteY34" fmla="*/ 743713 h 6858000"/>
              <a:gd name="connsiteX35" fmla="*/ 0 w 10009632"/>
              <a:gd name="connsiteY3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7987 w 10009632"/>
              <a:gd name="connsiteY11" fmla="*/ 524982 h 6858000"/>
              <a:gd name="connsiteX12" fmla="*/ 9297327 w 10009632"/>
              <a:gd name="connsiteY12" fmla="*/ 521721 h 6858000"/>
              <a:gd name="connsiteX13" fmla="*/ 9311574 w 10009632"/>
              <a:gd name="connsiteY13" fmla="*/ 500271 h 6858000"/>
              <a:gd name="connsiteX14" fmla="*/ 9319005 w 10009632"/>
              <a:gd name="connsiteY14" fmla="*/ 498774 h 6858000"/>
              <a:gd name="connsiteX15" fmla="*/ 9318981 w 10009632"/>
              <a:gd name="connsiteY15" fmla="*/ 498442 h 6858000"/>
              <a:gd name="connsiteX16" fmla="*/ 9346322 w 10009632"/>
              <a:gd name="connsiteY16" fmla="*/ 495886 h 6858000"/>
              <a:gd name="connsiteX17" fmla="*/ 9356813 w 10009632"/>
              <a:gd name="connsiteY17" fmla="*/ 495676 h 6858000"/>
              <a:gd name="connsiteX18" fmla="*/ 9356893 w 10009632"/>
              <a:gd name="connsiteY18" fmla="*/ 495660 h 6858000"/>
              <a:gd name="connsiteX19" fmla="*/ 9356959 w 10009632"/>
              <a:gd name="connsiteY19" fmla="*/ 495673 h 6858000"/>
              <a:gd name="connsiteX20" fmla="*/ 9357631 w 10009632"/>
              <a:gd name="connsiteY20" fmla="*/ 495659 h 6858000"/>
              <a:gd name="connsiteX21" fmla="*/ 9442002 w 10009632"/>
              <a:gd name="connsiteY21" fmla="*/ 349989 h 6858000"/>
              <a:gd name="connsiteX22" fmla="*/ 9229912 w 10009632"/>
              <a:gd name="connsiteY22" fmla="*/ 571943 h 6858000"/>
              <a:gd name="connsiteX23" fmla="*/ 9442002 w 10009632"/>
              <a:gd name="connsiteY23" fmla="*/ 793897 h 6858000"/>
              <a:gd name="connsiteX24" fmla="*/ 9654091 w 10009632"/>
              <a:gd name="connsiteY24" fmla="*/ 571943 h 6858000"/>
              <a:gd name="connsiteX25" fmla="*/ 9442002 w 10009632"/>
              <a:gd name="connsiteY25" fmla="*/ 349989 h 6858000"/>
              <a:gd name="connsiteX26" fmla="*/ 0 w 10009632"/>
              <a:gd name="connsiteY26" fmla="*/ 0 h 6858000"/>
              <a:gd name="connsiteX27" fmla="*/ 10009632 w 10009632"/>
              <a:gd name="connsiteY27" fmla="*/ 0 h 6858000"/>
              <a:gd name="connsiteX28" fmla="*/ 10009632 w 10009632"/>
              <a:gd name="connsiteY28" fmla="*/ 6858000 h 6858000"/>
              <a:gd name="connsiteX29" fmla="*/ 0 w 10009632"/>
              <a:gd name="connsiteY29" fmla="*/ 6858000 h 6858000"/>
              <a:gd name="connsiteX30" fmla="*/ 0 w 10009632"/>
              <a:gd name="connsiteY30" fmla="*/ 6083809 h 6858000"/>
              <a:gd name="connsiteX31" fmla="*/ 1536192 w 10009632"/>
              <a:gd name="connsiteY31" fmla="*/ 6083809 h 6858000"/>
              <a:gd name="connsiteX32" fmla="*/ 1536192 w 10009632"/>
              <a:gd name="connsiteY32" fmla="*/ 743713 h 6858000"/>
              <a:gd name="connsiteX33" fmla="*/ 0 w 10009632"/>
              <a:gd name="connsiteY33" fmla="*/ 743713 h 6858000"/>
              <a:gd name="connsiteX34" fmla="*/ 0 w 10009632"/>
              <a:gd name="connsiteY3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297987 w 10009632"/>
              <a:gd name="connsiteY10" fmla="*/ 524982 h 6858000"/>
              <a:gd name="connsiteX11" fmla="*/ 9297327 w 10009632"/>
              <a:gd name="connsiteY11" fmla="*/ 521721 h 6858000"/>
              <a:gd name="connsiteX12" fmla="*/ 9311574 w 10009632"/>
              <a:gd name="connsiteY12" fmla="*/ 500271 h 6858000"/>
              <a:gd name="connsiteX13" fmla="*/ 9319005 w 10009632"/>
              <a:gd name="connsiteY13" fmla="*/ 498774 h 6858000"/>
              <a:gd name="connsiteX14" fmla="*/ 9318981 w 10009632"/>
              <a:gd name="connsiteY14" fmla="*/ 498442 h 6858000"/>
              <a:gd name="connsiteX15" fmla="*/ 9346322 w 10009632"/>
              <a:gd name="connsiteY15" fmla="*/ 495886 h 6858000"/>
              <a:gd name="connsiteX16" fmla="*/ 9356813 w 10009632"/>
              <a:gd name="connsiteY16" fmla="*/ 495676 h 6858000"/>
              <a:gd name="connsiteX17" fmla="*/ 9356893 w 10009632"/>
              <a:gd name="connsiteY17" fmla="*/ 495660 h 6858000"/>
              <a:gd name="connsiteX18" fmla="*/ 9356959 w 10009632"/>
              <a:gd name="connsiteY18" fmla="*/ 495673 h 6858000"/>
              <a:gd name="connsiteX19" fmla="*/ 9357631 w 10009632"/>
              <a:gd name="connsiteY19" fmla="*/ 495659 h 6858000"/>
              <a:gd name="connsiteX20" fmla="*/ 9442002 w 10009632"/>
              <a:gd name="connsiteY20" fmla="*/ 349989 h 6858000"/>
              <a:gd name="connsiteX21" fmla="*/ 9229912 w 10009632"/>
              <a:gd name="connsiteY21" fmla="*/ 571943 h 6858000"/>
              <a:gd name="connsiteX22" fmla="*/ 9442002 w 10009632"/>
              <a:gd name="connsiteY22" fmla="*/ 793897 h 6858000"/>
              <a:gd name="connsiteX23" fmla="*/ 9654091 w 10009632"/>
              <a:gd name="connsiteY23" fmla="*/ 571943 h 6858000"/>
              <a:gd name="connsiteX24" fmla="*/ 9442002 w 10009632"/>
              <a:gd name="connsiteY24" fmla="*/ 349989 h 6858000"/>
              <a:gd name="connsiteX25" fmla="*/ 0 w 10009632"/>
              <a:gd name="connsiteY25" fmla="*/ 0 h 6858000"/>
              <a:gd name="connsiteX26" fmla="*/ 10009632 w 10009632"/>
              <a:gd name="connsiteY26" fmla="*/ 0 h 6858000"/>
              <a:gd name="connsiteX27" fmla="*/ 10009632 w 10009632"/>
              <a:gd name="connsiteY27" fmla="*/ 6858000 h 6858000"/>
              <a:gd name="connsiteX28" fmla="*/ 0 w 10009632"/>
              <a:gd name="connsiteY28" fmla="*/ 6858000 h 6858000"/>
              <a:gd name="connsiteX29" fmla="*/ 0 w 10009632"/>
              <a:gd name="connsiteY29" fmla="*/ 6083809 h 6858000"/>
              <a:gd name="connsiteX30" fmla="*/ 1536192 w 10009632"/>
              <a:gd name="connsiteY30" fmla="*/ 6083809 h 6858000"/>
              <a:gd name="connsiteX31" fmla="*/ 1536192 w 10009632"/>
              <a:gd name="connsiteY31" fmla="*/ 743713 h 6858000"/>
              <a:gd name="connsiteX32" fmla="*/ 0 w 10009632"/>
              <a:gd name="connsiteY32" fmla="*/ 743713 h 6858000"/>
              <a:gd name="connsiteX33" fmla="*/ 0 w 10009632"/>
              <a:gd name="connsiteY3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297987 w 10009632"/>
              <a:gd name="connsiteY9" fmla="*/ 524982 h 6858000"/>
              <a:gd name="connsiteX10" fmla="*/ 9297327 w 10009632"/>
              <a:gd name="connsiteY10" fmla="*/ 521721 h 6858000"/>
              <a:gd name="connsiteX11" fmla="*/ 9311574 w 10009632"/>
              <a:gd name="connsiteY11" fmla="*/ 500271 h 6858000"/>
              <a:gd name="connsiteX12" fmla="*/ 9319005 w 10009632"/>
              <a:gd name="connsiteY12" fmla="*/ 498774 h 6858000"/>
              <a:gd name="connsiteX13" fmla="*/ 9318981 w 10009632"/>
              <a:gd name="connsiteY13" fmla="*/ 498442 h 6858000"/>
              <a:gd name="connsiteX14" fmla="*/ 9346322 w 10009632"/>
              <a:gd name="connsiteY14" fmla="*/ 495886 h 6858000"/>
              <a:gd name="connsiteX15" fmla="*/ 9356813 w 10009632"/>
              <a:gd name="connsiteY15" fmla="*/ 495676 h 6858000"/>
              <a:gd name="connsiteX16" fmla="*/ 9356893 w 10009632"/>
              <a:gd name="connsiteY16" fmla="*/ 495660 h 6858000"/>
              <a:gd name="connsiteX17" fmla="*/ 9356959 w 10009632"/>
              <a:gd name="connsiteY17" fmla="*/ 495673 h 6858000"/>
              <a:gd name="connsiteX18" fmla="*/ 9357631 w 10009632"/>
              <a:gd name="connsiteY18" fmla="*/ 495659 h 6858000"/>
              <a:gd name="connsiteX19" fmla="*/ 9442002 w 10009632"/>
              <a:gd name="connsiteY19" fmla="*/ 349989 h 6858000"/>
              <a:gd name="connsiteX20" fmla="*/ 9229912 w 10009632"/>
              <a:gd name="connsiteY20" fmla="*/ 571943 h 6858000"/>
              <a:gd name="connsiteX21" fmla="*/ 9442002 w 10009632"/>
              <a:gd name="connsiteY21" fmla="*/ 793897 h 6858000"/>
              <a:gd name="connsiteX22" fmla="*/ 9654091 w 10009632"/>
              <a:gd name="connsiteY22" fmla="*/ 571943 h 6858000"/>
              <a:gd name="connsiteX23" fmla="*/ 9442002 w 10009632"/>
              <a:gd name="connsiteY23" fmla="*/ 349989 h 6858000"/>
              <a:gd name="connsiteX24" fmla="*/ 0 w 10009632"/>
              <a:gd name="connsiteY24" fmla="*/ 0 h 6858000"/>
              <a:gd name="connsiteX25" fmla="*/ 10009632 w 10009632"/>
              <a:gd name="connsiteY25" fmla="*/ 0 h 6858000"/>
              <a:gd name="connsiteX26" fmla="*/ 10009632 w 10009632"/>
              <a:gd name="connsiteY26" fmla="*/ 6858000 h 6858000"/>
              <a:gd name="connsiteX27" fmla="*/ 0 w 10009632"/>
              <a:gd name="connsiteY27" fmla="*/ 6858000 h 6858000"/>
              <a:gd name="connsiteX28" fmla="*/ 0 w 10009632"/>
              <a:gd name="connsiteY28" fmla="*/ 6083809 h 6858000"/>
              <a:gd name="connsiteX29" fmla="*/ 1536192 w 10009632"/>
              <a:gd name="connsiteY29" fmla="*/ 6083809 h 6858000"/>
              <a:gd name="connsiteX30" fmla="*/ 1536192 w 10009632"/>
              <a:gd name="connsiteY30" fmla="*/ 743713 h 6858000"/>
              <a:gd name="connsiteX31" fmla="*/ 0 w 10009632"/>
              <a:gd name="connsiteY31" fmla="*/ 743713 h 6858000"/>
              <a:gd name="connsiteX32" fmla="*/ 0 w 10009632"/>
              <a:gd name="connsiteY3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357631 w 10009632"/>
              <a:gd name="connsiteY17" fmla="*/ 495659 h 6858000"/>
              <a:gd name="connsiteX18" fmla="*/ 9442002 w 10009632"/>
              <a:gd name="connsiteY18" fmla="*/ 349989 h 6858000"/>
              <a:gd name="connsiteX19" fmla="*/ 9229912 w 10009632"/>
              <a:gd name="connsiteY19" fmla="*/ 571943 h 6858000"/>
              <a:gd name="connsiteX20" fmla="*/ 9442002 w 10009632"/>
              <a:gd name="connsiteY20" fmla="*/ 793897 h 6858000"/>
              <a:gd name="connsiteX21" fmla="*/ 9654091 w 10009632"/>
              <a:gd name="connsiteY21" fmla="*/ 571943 h 6858000"/>
              <a:gd name="connsiteX22" fmla="*/ 9442002 w 10009632"/>
              <a:gd name="connsiteY22" fmla="*/ 349989 h 6858000"/>
              <a:gd name="connsiteX23" fmla="*/ 0 w 10009632"/>
              <a:gd name="connsiteY23" fmla="*/ 0 h 6858000"/>
              <a:gd name="connsiteX24" fmla="*/ 10009632 w 10009632"/>
              <a:gd name="connsiteY24" fmla="*/ 0 h 6858000"/>
              <a:gd name="connsiteX25" fmla="*/ 10009632 w 10009632"/>
              <a:gd name="connsiteY25" fmla="*/ 6858000 h 6858000"/>
              <a:gd name="connsiteX26" fmla="*/ 0 w 10009632"/>
              <a:gd name="connsiteY26" fmla="*/ 6858000 h 6858000"/>
              <a:gd name="connsiteX27" fmla="*/ 0 w 10009632"/>
              <a:gd name="connsiteY27" fmla="*/ 6083809 h 6858000"/>
              <a:gd name="connsiteX28" fmla="*/ 1536192 w 10009632"/>
              <a:gd name="connsiteY28" fmla="*/ 6083809 h 6858000"/>
              <a:gd name="connsiteX29" fmla="*/ 1536192 w 10009632"/>
              <a:gd name="connsiteY29" fmla="*/ 743713 h 6858000"/>
              <a:gd name="connsiteX30" fmla="*/ 0 w 10009632"/>
              <a:gd name="connsiteY30" fmla="*/ 743713 h 6858000"/>
              <a:gd name="connsiteX31" fmla="*/ 0 w 10009632"/>
              <a:gd name="connsiteY31" fmla="*/ 0 h 6858000"/>
              <a:gd name="connsiteX0" fmla="*/ 9356959 w 10009632"/>
              <a:gd name="connsiteY0" fmla="*/ 495673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442002 w 10009632"/>
              <a:gd name="connsiteY17" fmla="*/ 349989 h 6858000"/>
              <a:gd name="connsiteX18" fmla="*/ 9229912 w 10009632"/>
              <a:gd name="connsiteY18" fmla="*/ 571943 h 6858000"/>
              <a:gd name="connsiteX19" fmla="*/ 9442002 w 10009632"/>
              <a:gd name="connsiteY19" fmla="*/ 793897 h 6858000"/>
              <a:gd name="connsiteX20" fmla="*/ 9654091 w 10009632"/>
              <a:gd name="connsiteY20" fmla="*/ 571943 h 6858000"/>
              <a:gd name="connsiteX21" fmla="*/ 9442002 w 10009632"/>
              <a:gd name="connsiteY21" fmla="*/ 349989 h 6858000"/>
              <a:gd name="connsiteX22" fmla="*/ 0 w 10009632"/>
              <a:gd name="connsiteY22" fmla="*/ 0 h 6858000"/>
              <a:gd name="connsiteX23" fmla="*/ 10009632 w 10009632"/>
              <a:gd name="connsiteY23" fmla="*/ 0 h 6858000"/>
              <a:gd name="connsiteX24" fmla="*/ 10009632 w 10009632"/>
              <a:gd name="connsiteY24" fmla="*/ 6858000 h 6858000"/>
              <a:gd name="connsiteX25" fmla="*/ 0 w 10009632"/>
              <a:gd name="connsiteY25" fmla="*/ 6858000 h 6858000"/>
              <a:gd name="connsiteX26" fmla="*/ 0 w 10009632"/>
              <a:gd name="connsiteY26" fmla="*/ 6083809 h 6858000"/>
              <a:gd name="connsiteX27" fmla="*/ 1536192 w 10009632"/>
              <a:gd name="connsiteY27" fmla="*/ 6083809 h 6858000"/>
              <a:gd name="connsiteX28" fmla="*/ 1536192 w 10009632"/>
              <a:gd name="connsiteY28" fmla="*/ 743713 h 6858000"/>
              <a:gd name="connsiteX29" fmla="*/ 0 w 10009632"/>
              <a:gd name="connsiteY29" fmla="*/ 743713 h 6858000"/>
              <a:gd name="connsiteX30" fmla="*/ 0 w 10009632"/>
              <a:gd name="connsiteY30" fmla="*/ 0 h 6858000"/>
              <a:gd name="connsiteX0" fmla="*/ 9356893 w 10009632"/>
              <a:gd name="connsiteY0" fmla="*/ 495660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442002 w 10009632"/>
              <a:gd name="connsiteY16" fmla="*/ 349989 h 6858000"/>
              <a:gd name="connsiteX17" fmla="*/ 9229912 w 10009632"/>
              <a:gd name="connsiteY17" fmla="*/ 571943 h 6858000"/>
              <a:gd name="connsiteX18" fmla="*/ 9442002 w 10009632"/>
              <a:gd name="connsiteY18" fmla="*/ 793897 h 6858000"/>
              <a:gd name="connsiteX19" fmla="*/ 9654091 w 10009632"/>
              <a:gd name="connsiteY19" fmla="*/ 571943 h 6858000"/>
              <a:gd name="connsiteX20" fmla="*/ 9442002 w 10009632"/>
              <a:gd name="connsiteY20" fmla="*/ 349989 h 6858000"/>
              <a:gd name="connsiteX21" fmla="*/ 0 w 10009632"/>
              <a:gd name="connsiteY21" fmla="*/ 0 h 6858000"/>
              <a:gd name="connsiteX22" fmla="*/ 10009632 w 10009632"/>
              <a:gd name="connsiteY22" fmla="*/ 0 h 6858000"/>
              <a:gd name="connsiteX23" fmla="*/ 10009632 w 10009632"/>
              <a:gd name="connsiteY23" fmla="*/ 6858000 h 6858000"/>
              <a:gd name="connsiteX24" fmla="*/ 0 w 10009632"/>
              <a:gd name="connsiteY24" fmla="*/ 6858000 h 6858000"/>
              <a:gd name="connsiteX25" fmla="*/ 0 w 10009632"/>
              <a:gd name="connsiteY25" fmla="*/ 6083809 h 6858000"/>
              <a:gd name="connsiteX26" fmla="*/ 1536192 w 10009632"/>
              <a:gd name="connsiteY26" fmla="*/ 6083809 h 6858000"/>
              <a:gd name="connsiteX27" fmla="*/ 1536192 w 10009632"/>
              <a:gd name="connsiteY27" fmla="*/ 743713 h 6858000"/>
              <a:gd name="connsiteX28" fmla="*/ 0 w 10009632"/>
              <a:gd name="connsiteY28" fmla="*/ 743713 h 6858000"/>
              <a:gd name="connsiteX29" fmla="*/ 0 w 10009632"/>
              <a:gd name="connsiteY29" fmla="*/ 0 h 6858000"/>
              <a:gd name="connsiteX0" fmla="*/ 9356813 w 10009632"/>
              <a:gd name="connsiteY0" fmla="*/ 49567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442002 w 10009632"/>
              <a:gd name="connsiteY15" fmla="*/ 349989 h 6858000"/>
              <a:gd name="connsiteX16" fmla="*/ 9229912 w 10009632"/>
              <a:gd name="connsiteY16" fmla="*/ 571943 h 6858000"/>
              <a:gd name="connsiteX17" fmla="*/ 9442002 w 10009632"/>
              <a:gd name="connsiteY17" fmla="*/ 793897 h 6858000"/>
              <a:gd name="connsiteX18" fmla="*/ 9654091 w 10009632"/>
              <a:gd name="connsiteY18" fmla="*/ 571943 h 6858000"/>
              <a:gd name="connsiteX19" fmla="*/ 9442002 w 10009632"/>
              <a:gd name="connsiteY19" fmla="*/ 349989 h 6858000"/>
              <a:gd name="connsiteX20" fmla="*/ 0 w 10009632"/>
              <a:gd name="connsiteY20" fmla="*/ 0 h 6858000"/>
              <a:gd name="connsiteX21" fmla="*/ 10009632 w 10009632"/>
              <a:gd name="connsiteY21" fmla="*/ 0 h 6858000"/>
              <a:gd name="connsiteX22" fmla="*/ 10009632 w 10009632"/>
              <a:gd name="connsiteY22" fmla="*/ 6858000 h 6858000"/>
              <a:gd name="connsiteX23" fmla="*/ 0 w 10009632"/>
              <a:gd name="connsiteY23" fmla="*/ 6858000 h 6858000"/>
              <a:gd name="connsiteX24" fmla="*/ 0 w 10009632"/>
              <a:gd name="connsiteY24" fmla="*/ 6083809 h 6858000"/>
              <a:gd name="connsiteX25" fmla="*/ 1536192 w 10009632"/>
              <a:gd name="connsiteY25" fmla="*/ 6083809 h 6858000"/>
              <a:gd name="connsiteX26" fmla="*/ 1536192 w 10009632"/>
              <a:gd name="connsiteY26" fmla="*/ 743713 h 6858000"/>
              <a:gd name="connsiteX27" fmla="*/ 0 w 10009632"/>
              <a:gd name="connsiteY27" fmla="*/ 743713 h 6858000"/>
              <a:gd name="connsiteX28" fmla="*/ 0 w 10009632"/>
              <a:gd name="connsiteY28" fmla="*/ 0 h 6858000"/>
              <a:gd name="connsiteX0" fmla="*/ 9346322 w 10009632"/>
              <a:gd name="connsiteY0" fmla="*/ 49588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442002 w 10009632"/>
              <a:gd name="connsiteY14" fmla="*/ 349989 h 6858000"/>
              <a:gd name="connsiteX15" fmla="*/ 9229912 w 10009632"/>
              <a:gd name="connsiteY15" fmla="*/ 571943 h 6858000"/>
              <a:gd name="connsiteX16" fmla="*/ 9442002 w 10009632"/>
              <a:gd name="connsiteY16" fmla="*/ 793897 h 6858000"/>
              <a:gd name="connsiteX17" fmla="*/ 9654091 w 10009632"/>
              <a:gd name="connsiteY17" fmla="*/ 571943 h 6858000"/>
              <a:gd name="connsiteX18" fmla="*/ 9442002 w 10009632"/>
              <a:gd name="connsiteY18" fmla="*/ 349989 h 6858000"/>
              <a:gd name="connsiteX19" fmla="*/ 0 w 10009632"/>
              <a:gd name="connsiteY19" fmla="*/ 0 h 6858000"/>
              <a:gd name="connsiteX20" fmla="*/ 10009632 w 10009632"/>
              <a:gd name="connsiteY20" fmla="*/ 0 h 6858000"/>
              <a:gd name="connsiteX21" fmla="*/ 10009632 w 10009632"/>
              <a:gd name="connsiteY21" fmla="*/ 6858000 h 6858000"/>
              <a:gd name="connsiteX22" fmla="*/ 0 w 10009632"/>
              <a:gd name="connsiteY22" fmla="*/ 6858000 h 6858000"/>
              <a:gd name="connsiteX23" fmla="*/ 0 w 10009632"/>
              <a:gd name="connsiteY23" fmla="*/ 6083809 h 6858000"/>
              <a:gd name="connsiteX24" fmla="*/ 1536192 w 10009632"/>
              <a:gd name="connsiteY24" fmla="*/ 6083809 h 6858000"/>
              <a:gd name="connsiteX25" fmla="*/ 1536192 w 10009632"/>
              <a:gd name="connsiteY25" fmla="*/ 743713 h 6858000"/>
              <a:gd name="connsiteX26" fmla="*/ 0 w 10009632"/>
              <a:gd name="connsiteY26" fmla="*/ 743713 h 6858000"/>
              <a:gd name="connsiteX27" fmla="*/ 0 w 10009632"/>
              <a:gd name="connsiteY27"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442002 w 10009632"/>
              <a:gd name="connsiteY13" fmla="*/ 349989 h 6858000"/>
              <a:gd name="connsiteX14" fmla="*/ 9229912 w 10009632"/>
              <a:gd name="connsiteY14" fmla="*/ 571943 h 6858000"/>
              <a:gd name="connsiteX15" fmla="*/ 9442002 w 10009632"/>
              <a:gd name="connsiteY15" fmla="*/ 793897 h 6858000"/>
              <a:gd name="connsiteX16" fmla="*/ 9654091 w 10009632"/>
              <a:gd name="connsiteY16" fmla="*/ 571943 h 6858000"/>
              <a:gd name="connsiteX17" fmla="*/ 9442002 w 10009632"/>
              <a:gd name="connsiteY17" fmla="*/ 349989 h 6858000"/>
              <a:gd name="connsiteX18" fmla="*/ 0 w 10009632"/>
              <a:gd name="connsiteY18" fmla="*/ 0 h 6858000"/>
              <a:gd name="connsiteX19" fmla="*/ 10009632 w 10009632"/>
              <a:gd name="connsiteY19" fmla="*/ 0 h 6858000"/>
              <a:gd name="connsiteX20" fmla="*/ 10009632 w 10009632"/>
              <a:gd name="connsiteY20" fmla="*/ 6858000 h 6858000"/>
              <a:gd name="connsiteX21" fmla="*/ 0 w 10009632"/>
              <a:gd name="connsiteY21" fmla="*/ 6858000 h 6858000"/>
              <a:gd name="connsiteX22" fmla="*/ 0 w 10009632"/>
              <a:gd name="connsiteY22" fmla="*/ 6083809 h 6858000"/>
              <a:gd name="connsiteX23" fmla="*/ 1536192 w 10009632"/>
              <a:gd name="connsiteY23" fmla="*/ 6083809 h 6858000"/>
              <a:gd name="connsiteX24" fmla="*/ 1536192 w 10009632"/>
              <a:gd name="connsiteY24" fmla="*/ 743713 h 6858000"/>
              <a:gd name="connsiteX25" fmla="*/ 0 w 10009632"/>
              <a:gd name="connsiteY25" fmla="*/ 743713 h 6858000"/>
              <a:gd name="connsiteX26" fmla="*/ 0 w 10009632"/>
              <a:gd name="connsiteY26"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297987 w 10009632"/>
              <a:gd name="connsiteY7" fmla="*/ 524982 h 6858000"/>
              <a:gd name="connsiteX8" fmla="*/ 9297327 w 10009632"/>
              <a:gd name="connsiteY8" fmla="*/ 521721 h 6858000"/>
              <a:gd name="connsiteX9" fmla="*/ 9311574 w 10009632"/>
              <a:gd name="connsiteY9" fmla="*/ 500271 h 6858000"/>
              <a:gd name="connsiteX10" fmla="*/ 9319005 w 10009632"/>
              <a:gd name="connsiteY10" fmla="*/ 498774 h 6858000"/>
              <a:gd name="connsiteX11" fmla="*/ 9318981 w 10009632"/>
              <a:gd name="connsiteY11" fmla="*/ 498442 h 6858000"/>
              <a:gd name="connsiteX12" fmla="*/ 9442002 w 10009632"/>
              <a:gd name="connsiteY12" fmla="*/ 349989 h 6858000"/>
              <a:gd name="connsiteX13" fmla="*/ 9229912 w 10009632"/>
              <a:gd name="connsiteY13" fmla="*/ 571943 h 6858000"/>
              <a:gd name="connsiteX14" fmla="*/ 9442002 w 10009632"/>
              <a:gd name="connsiteY14" fmla="*/ 793897 h 6858000"/>
              <a:gd name="connsiteX15" fmla="*/ 9654091 w 10009632"/>
              <a:gd name="connsiteY15" fmla="*/ 571943 h 6858000"/>
              <a:gd name="connsiteX16" fmla="*/ 9442002 w 10009632"/>
              <a:gd name="connsiteY16" fmla="*/ 349989 h 6858000"/>
              <a:gd name="connsiteX17" fmla="*/ 0 w 10009632"/>
              <a:gd name="connsiteY17" fmla="*/ 0 h 6858000"/>
              <a:gd name="connsiteX18" fmla="*/ 10009632 w 10009632"/>
              <a:gd name="connsiteY18" fmla="*/ 0 h 6858000"/>
              <a:gd name="connsiteX19" fmla="*/ 10009632 w 10009632"/>
              <a:gd name="connsiteY19" fmla="*/ 6858000 h 6858000"/>
              <a:gd name="connsiteX20" fmla="*/ 0 w 10009632"/>
              <a:gd name="connsiteY20" fmla="*/ 6858000 h 6858000"/>
              <a:gd name="connsiteX21" fmla="*/ 0 w 10009632"/>
              <a:gd name="connsiteY21" fmla="*/ 6083809 h 6858000"/>
              <a:gd name="connsiteX22" fmla="*/ 1536192 w 10009632"/>
              <a:gd name="connsiteY22" fmla="*/ 6083809 h 6858000"/>
              <a:gd name="connsiteX23" fmla="*/ 1536192 w 10009632"/>
              <a:gd name="connsiteY23" fmla="*/ 743713 h 6858000"/>
              <a:gd name="connsiteX24" fmla="*/ 0 w 10009632"/>
              <a:gd name="connsiteY24" fmla="*/ 743713 h 6858000"/>
              <a:gd name="connsiteX25" fmla="*/ 0 w 10009632"/>
              <a:gd name="connsiteY25"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297987 w 10009632"/>
              <a:gd name="connsiteY6" fmla="*/ 524982 h 6858000"/>
              <a:gd name="connsiteX7" fmla="*/ 9297327 w 10009632"/>
              <a:gd name="connsiteY7" fmla="*/ 521721 h 6858000"/>
              <a:gd name="connsiteX8" fmla="*/ 9311574 w 10009632"/>
              <a:gd name="connsiteY8" fmla="*/ 500271 h 6858000"/>
              <a:gd name="connsiteX9" fmla="*/ 9319005 w 10009632"/>
              <a:gd name="connsiteY9" fmla="*/ 498774 h 6858000"/>
              <a:gd name="connsiteX10" fmla="*/ 9318981 w 10009632"/>
              <a:gd name="connsiteY10" fmla="*/ 498442 h 6858000"/>
              <a:gd name="connsiteX11" fmla="*/ 9442002 w 10009632"/>
              <a:gd name="connsiteY11" fmla="*/ 349989 h 6858000"/>
              <a:gd name="connsiteX12" fmla="*/ 9229912 w 10009632"/>
              <a:gd name="connsiteY12" fmla="*/ 571943 h 6858000"/>
              <a:gd name="connsiteX13" fmla="*/ 9442002 w 10009632"/>
              <a:gd name="connsiteY13" fmla="*/ 793897 h 6858000"/>
              <a:gd name="connsiteX14" fmla="*/ 9654091 w 10009632"/>
              <a:gd name="connsiteY14" fmla="*/ 571943 h 6858000"/>
              <a:gd name="connsiteX15" fmla="*/ 9442002 w 10009632"/>
              <a:gd name="connsiteY15" fmla="*/ 349989 h 6858000"/>
              <a:gd name="connsiteX16" fmla="*/ 0 w 10009632"/>
              <a:gd name="connsiteY16" fmla="*/ 0 h 6858000"/>
              <a:gd name="connsiteX17" fmla="*/ 10009632 w 10009632"/>
              <a:gd name="connsiteY17" fmla="*/ 0 h 6858000"/>
              <a:gd name="connsiteX18" fmla="*/ 10009632 w 10009632"/>
              <a:gd name="connsiteY18" fmla="*/ 6858000 h 6858000"/>
              <a:gd name="connsiteX19" fmla="*/ 0 w 10009632"/>
              <a:gd name="connsiteY19" fmla="*/ 6858000 h 6858000"/>
              <a:gd name="connsiteX20" fmla="*/ 0 w 10009632"/>
              <a:gd name="connsiteY20" fmla="*/ 6083809 h 6858000"/>
              <a:gd name="connsiteX21" fmla="*/ 1536192 w 10009632"/>
              <a:gd name="connsiteY21" fmla="*/ 6083809 h 6858000"/>
              <a:gd name="connsiteX22" fmla="*/ 1536192 w 10009632"/>
              <a:gd name="connsiteY22" fmla="*/ 743713 h 6858000"/>
              <a:gd name="connsiteX23" fmla="*/ 0 w 10009632"/>
              <a:gd name="connsiteY23" fmla="*/ 743713 h 6858000"/>
              <a:gd name="connsiteX24" fmla="*/ 0 w 10009632"/>
              <a:gd name="connsiteY24"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297987 w 10009632"/>
              <a:gd name="connsiteY5" fmla="*/ 524982 h 6858000"/>
              <a:gd name="connsiteX6" fmla="*/ 9297327 w 10009632"/>
              <a:gd name="connsiteY6" fmla="*/ 521721 h 6858000"/>
              <a:gd name="connsiteX7" fmla="*/ 9311574 w 10009632"/>
              <a:gd name="connsiteY7" fmla="*/ 500271 h 6858000"/>
              <a:gd name="connsiteX8" fmla="*/ 9319005 w 10009632"/>
              <a:gd name="connsiteY8" fmla="*/ 498774 h 6858000"/>
              <a:gd name="connsiteX9" fmla="*/ 9318981 w 10009632"/>
              <a:gd name="connsiteY9" fmla="*/ 498442 h 6858000"/>
              <a:gd name="connsiteX10" fmla="*/ 9442002 w 10009632"/>
              <a:gd name="connsiteY10" fmla="*/ 349989 h 6858000"/>
              <a:gd name="connsiteX11" fmla="*/ 9229912 w 10009632"/>
              <a:gd name="connsiteY11" fmla="*/ 571943 h 6858000"/>
              <a:gd name="connsiteX12" fmla="*/ 9442002 w 10009632"/>
              <a:gd name="connsiteY12" fmla="*/ 793897 h 6858000"/>
              <a:gd name="connsiteX13" fmla="*/ 9654091 w 10009632"/>
              <a:gd name="connsiteY13" fmla="*/ 571943 h 6858000"/>
              <a:gd name="connsiteX14" fmla="*/ 9442002 w 10009632"/>
              <a:gd name="connsiteY14" fmla="*/ 349989 h 6858000"/>
              <a:gd name="connsiteX15" fmla="*/ 0 w 10009632"/>
              <a:gd name="connsiteY15" fmla="*/ 0 h 6858000"/>
              <a:gd name="connsiteX16" fmla="*/ 10009632 w 10009632"/>
              <a:gd name="connsiteY16" fmla="*/ 0 h 6858000"/>
              <a:gd name="connsiteX17" fmla="*/ 10009632 w 10009632"/>
              <a:gd name="connsiteY17" fmla="*/ 6858000 h 6858000"/>
              <a:gd name="connsiteX18" fmla="*/ 0 w 10009632"/>
              <a:gd name="connsiteY18" fmla="*/ 6858000 h 6858000"/>
              <a:gd name="connsiteX19" fmla="*/ 0 w 10009632"/>
              <a:gd name="connsiteY19" fmla="*/ 6083809 h 6858000"/>
              <a:gd name="connsiteX20" fmla="*/ 1536192 w 10009632"/>
              <a:gd name="connsiteY20" fmla="*/ 6083809 h 6858000"/>
              <a:gd name="connsiteX21" fmla="*/ 1536192 w 10009632"/>
              <a:gd name="connsiteY21" fmla="*/ 743713 h 6858000"/>
              <a:gd name="connsiteX22" fmla="*/ 0 w 10009632"/>
              <a:gd name="connsiteY22" fmla="*/ 743713 h 6858000"/>
              <a:gd name="connsiteX23" fmla="*/ 0 w 10009632"/>
              <a:gd name="connsiteY23"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318981 w 10009632"/>
              <a:gd name="connsiteY8" fmla="*/ 498442 h 6858000"/>
              <a:gd name="connsiteX9" fmla="*/ 9442002 w 10009632"/>
              <a:gd name="connsiteY9" fmla="*/ 349989 h 6858000"/>
              <a:gd name="connsiteX10" fmla="*/ 9229912 w 10009632"/>
              <a:gd name="connsiteY10" fmla="*/ 571943 h 6858000"/>
              <a:gd name="connsiteX11" fmla="*/ 9442002 w 10009632"/>
              <a:gd name="connsiteY11" fmla="*/ 793897 h 6858000"/>
              <a:gd name="connsiteX12" fmla="*/ 9654091 w 10009632"/>
              <a:gd name="connsiteY12" fmla="*/ 571943 h 6858000"/>
              <a:gd name="connsiteX13" fmla="*/ 9442002 w 10009632"/>
              <a:gd name="connsiteY13" fmla="*/ 349989 h 6858000"/>
              <a:gd name="connsiteX14" fmla="*/ 0 w 10009632"/>
              <a:gd name="connsiteY14" fmla="*/ 0 h 6858000"/>
              <a:gd name="connsiteX15" fmla="*/ 10009632 w 10009632"/>
              <a:gd name="connsiteY15" fmla="*/ 0 h 6858000"/>
              <a:gd name="connsiteX16" fmla="*/ 10009632 w 10009632"/>
              <a:gd name="connsiteY16" fmla="*/ 6858000 h 6858000"/>
              <a:gd name="connsiteX17" fmla="*/ 0 w 10009632"/>
              <a:gd name="connsiteY17" fmla="*/ 6858000 h 6858000"/>
              <a:gd name="connsiteX18" fmla="*/ 0 w 10009632"/>
              <a:gd name="connsiteY18" fmla="*/ 6083809 h 6858000"/>
              <a:gd name="connsiteX19" fmla="*/ 1536192 w 10009632"/>
              <a:gd name="connsiteY19" fmla="*/ 6083809 h 6858000"/>
              <a:gd name="connsiteX20" fmla="*/ 1536192 w 10009632"/>
              <a:gd name="connsiteY20" fmla="*/ 743713 h 6858000"/>
              <a:gd name="connsiteX21" fmla="*/ 0 w 10009632"/>
              <a:gd name="connsiteY21" fmla="*/ 743713 h 6858000"/>
              <a:gd name="connsiteX22" fmla="*/ 0 w 10009632"/>
              <a:gd name="connsiteY22" fmla="*/ 0 h 6858000"/>
              <a:gd name="connsiteX0" fmla="*/ 9319005 w 10009632"/>
              <a:gd name="connsiteY0" fmla="*/ 498774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442002 w 10009632"/>
              <a:gd name="connsiteY8" fmla="*/ 349989 h 6858000"/>
              <a:gd name="connsiteX9" fmla="*/ 9229912 w 10009632"/>
              <a:gd name="connsiteY9" fmla="*/ 571943 h 6858000"/>
              <a:gd name="connsiteX10" fmla="*/ 9442002 w 10009632"/>
              <a:gd name="connsiteY10" fmla="*/ 793897 h 6858000"/>
              <a:gd name="connsiteX11" fmla="*/ 9654091 w 10009632"/>
              <a:gd name="connsiteY11" fmla="*/ 571943 h 6858000"/>
              <a:gd name="connsiteX12" fmla="*/ 9442002 w 10009632"/>
              <a:gd name="connsiteY12" fmla="*/ 349989 h 6858000"/>
              <a:gd name="connsiteX13" fmla="*/ 0 w 10009632"/>
              <a:gd name="connsiteY13" fmla="*/ 0 h 6858000"/>
              <a:gd name="connsiteX14" fmla="*/ 10009632 w 10009632"/>
              <a:gd name="connsiteY14" fmla="*/ 0 h 6858000"/>
              <a:gd name="connsiteX15" fmla="*/ 10009632 w 10009632"/>
              <a:gd name="connsiteY15" fmla="*/ 6858000 h 6858000"/>
              <a:gd name="connsiteX16" fmla="*/ 0 w 10009632"/>
              <a:gd name="connsiteY16" fmla="*/ 6858000 h 6858000"/>
              <a:gd name="connsiteX17" fmla="*/ 0 w 10009632"/>
              <a:gd name="connsiteY17" fmla="*/ 6083809 h 6858000"/>
              <a:gd name="connsiteX18" fmla="*/ 1536192 w 10009632"/>
              <a:gd name="connsiteY18" fmla="*/ 6083809 h 6858000"/>
              <a:gd name="connsiteX19" fmla="*/ 1536192 w 10009632"/>
              <a:gd name="connsiteY19" fmla="*/ 743713 h 6858000"/>
              <a:gd name="connsiteX20" fmla="*/ 0 w 10009632"/>
              <a:gd name="connsiteY20" fmla="*/ 743713 h 6858000"/>
              <a:gd name="connsiteX21" fmla="*/ 0 w 10009632"/>
              <a:gd name="connsiteY21"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442002 w 10009632"/>
              <a:gd name="connsiteY7" fmla="*/ 349989 h 6858000"/>
              <a:gd name="connsiteX8" fmla="*/ 9229912 w 10009632"/>
              <a:gd name="connsiteY8" fmla="*/ 571943 h 6858000"/>
              <a:gd name="connsiteX9" fmla="*/ 9442002 w 10009632"/>
              <a:gd name="connsiteY9" fmla="*/ 793897 h 6858000"/>
              <a:gd name="connsiteX10" fmla="*/ 9654091 w 10009632"/>
              <a:gd name="connsiteY10" fmla="*/ 571943 h 6858000"/>
              <a:gd name="connsiteX11" fmla="*/ 9442002 w 10009632"/>
              <a:gd name="connsiteY11" fmla="*/ 349989 h 6858000"/>
              <a:gd name="connsiteX12" fmla="*/ 0 w 10009632"/>
              <a:gd name="connsiteY12" fmla="*/ 0 h 6858000"/>
              <a:gd name="connsiteX13" fmla="*/ 10009632 w 10009632"/>
              <a:gd name="connsiteY13" fmla="*/ 0 h 6858000"/>
              <a:gd name="connsiteX14" fmla="*/ 10009632 w 10009632"/>
              <a:gd name="connsiteY14" fmla="*/ 6858000 h 6858000"/>
              <a:gd name="connsiteX15" fmla="*/ 0 w 10009632"/>
              <a:gd name="connsiteY15" fmla="*/ 6858000 h 6858000"/>
              <a:gd name="connsiteX16" fmla="*/ 0 w 10009632"/>
              <a:gd name="connsiteY16" fmla="*/ 6083809 h 6858000"/>
              <a:gd name="connsiteX17" fmla="*/ 1536192 w 10009632"/>
              <a:gd name="connsiteY17" fmla="*/ 6083809 h 6858000"/>
              <a:gd name="connsiteX18" fmla="*/ 1536192 w 10009632"/>
              <a:gd name="connsiteY18" fmla="*/ 743713 h 6858000"/>
              <a:gd name="connsiteX19" fmla="*/ 0 w 10009632"/>
              <a:gd name="connsiteY19" fmla="*/ 743713 h 6858000"/>
              <a:gd name="connsiteX20" fmla="*/ 0 w 10009632"/>
              <a:gd name="connsiteY20"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297987 w 10009632"/>
              <a:gd name="connsiteY3" fmla="*/ 524982 h 6858000"/>
              <a:gd name="connsiteX4" fmla="*/ 9297327 w 10009632"/>
              <a:gd name="connsiteY4" fmla="*/ 521721 h 6858000"/>
              <a:gd name="connsiteX5" fmla="*/ 9311574 w 10009632"/>
              <a:gd name="connsiteY5" fmla="*/ 500271 h 6858000"/>
              <a:gd name="connsiteX6" fmla="*/ 9442002 w 10009632"/>
              <a:gd name="connsiteY6" fmla="*/ 349989 h 6858000"/>
              <a:gd name="connsiteX7" fmla="*/ 9229912 w 10009632"/>
              <a:gd name="connsiteY7" fmla="*/ 571943 h 6858000"/>
              <a:gd name="connsiteX8" fmla="*/ 9442002 w 10009632"/>
              <a:gd name="connsiteY8" fmla="*/ 793897 h 6858000"/>
              <a:gd name="connsiteX9" fmla="*/ 9654091 w 10009632"/>
              <a:gd name="connsiteY9" fmla="*/ 571943 h 6858000"/>
              <a:gd name="connsiteX10" fmla="*/ 9442002 w 10009632"/>
              <a:gd name="connsiteY10" fmla="*/ 349989 h 6858000"/>
              <a:gd name="connsiteX11" fmla="*/ 0 w 10009632"/>
              <a:gd name="connsiteY11" fmla="*/ 0 h 6858000"/>
              <a:gd name="connsiteX12" fmla="*/ 10009632 w 10009632"/>
              <a:gd name="connsiteY12" fmla="*/ 0 h 6858000"/>
              <a:gd name="connsiteX13" fmla="*/ 10009632 w 10009632"/>
              <a:gd name="connsiteY13" fmla="*/ 6858000 h 6858000"/>
              <a:gd name="connsiteX14" fmla="*/ 0 w 10009632"/>
              <a:gd name="connsiteY14" fmla="*/ 6858000 h 6858000"/>
              <a:gd name="connsiteX15" fmla="*/ 0 w 10009632"/>
              <a:gd name="connsiteY15" fmla="*/ 6083809 h 6858000"/>
              <a:gd name="connsiteX16" fmla="*/ 1536192 w 10009632"/>
              <a:gd name="connsiteY16" fmla="*/ 6083809 h 6858000"/>
              <a:gd name="connsiteX17" fmla="*/ 1536192 w 10009632"/>
              <a:gd name="connsiteY17" fmla="*/ 743713 h 6858000"/>
              <a:gd name="connsiteX18" fmla="*/ 0 w 10009632"/>
              <a:gd name="connsiteY18" fmla="*/ 743713 h 6858000"/>
              <a:gd name="connsiteX19" fmla="*/ 0 w 10009632"/>
              <a:gd name="connsiteY19" fmla="*/ 0 h 6858000"/>
              <a:gd name="connsiteX0" fmla="*/ 9311574 w 10009632"/>
              <a:gd name="connsiteY0" fmla="*/ 500271 h 6858000"/>
              <a:gd name="connsiteX1" fmla="*/ 9357651 w 10009632"/>
              <a:gd name="connsiteY1" fmla="*/ 495812 h 6858000"/>
              <a:gd name="connsiteX2" fmla="*/ 9297987 w 10009632"/>
              <a:gd name="connsiteY2" fmla="*/ 524982 h 6858000"/>
              <a:gd name="connsiteX3" fmla="*/ 9297327 w 10009632"/>
              <a:gd name="connsiteY3" fmla="*/ 521721 h 6858000"/>
              <a:gd name="connsiteX4" fmla="*/ 9311574 w 10009632"/>
              <a:gd name="connsiteY4" fmla="*/ 500271 h 6858000"/>
              <a:gd name="connsiteX5" fmla="*/ 9442002 w 10009632"/>
              <a:gd name="connsiteY5" fmla="*/ 349989 h 6858000"/>
              <a:gd name="connsiteX6" fmla="*/ 9229912 w 10009632"/>
              <a:gd name="connsiteY6" fmla="*/ 571943 h 6858000"/>
              <a:gd name="connsiteX7" fmla="*/ 9442002 w 10009632"/>
              <a:gd name="connsiteY7" fmla="*/ 793897 h 6858000"/>
              <a:gd name="connsiteX8" fmla="*/ 9654091 w 10009632"/>
              <a:gd name="connsiteY8" fmla="*/ 571943 h 6858000"/>
              <a:gd name="connsiteX9" fmla="*/ 9442002 w 10009632"/>
              <a:gd name="connsiteY9" fmla="*/ 349989 h 6858000"/>
              <a:gd name="connsiteX10" fmla="*/ 0 w 10009632"/>
              <a:gd name="connsiteY10" fmla="*/ 0 h 6858000"/>
              <a:gd name="connsiteX11" fmla="*/ 10009632 w 10009632"/>
              <a:gd name="connsiteY11" fmla="*/ 0 h 6858000"/>
              <a:gd name="connsiteX12" fmla="*/ 10009632 w 10009632"/>
              <a:gd name="connsiteY12" fmla="*/ 6858000 h 6858000"/>
              <a:gd name="connsiteX13" fmla="*/ 0 w 10009632"/>
              <a:gd name="connsiteY13" fmla="*/ 6858000 h 6858000"/>
              <a:gd name="connsiteX14" fmla="*/ 0 w 10009632"/>
              <a:gd name="connsiteY14" fmla="*/ 6083809 h 6858000"/>
              <a:gd name="connsiteX15" fmla="*/ 1536192 w 10009632"/>
              <a:gd name="connsiteY15" fmla="*/ 6083809 h 6858000"/>
              <a:gd name="connsiteX16" fmla="*/ 1536192 w 10009632"/>
              <a:gd name="connsiteY16" fmla="*/ 743713 h 6858000"/>
              <a:gd name="connsiteX17" fmla="*/ 0 w 10009632"/>
              <a:gd name="connsiteY17" fmla="*/ 743713 h 6858000"/>
              <a:gd name="connsiteX18" fmla="*/ 0 w 10009632"/>
              <a:gd name="connsiteY18" fmla="*/ 0 h 6858000"/>
              <a:gd name="connsiteX0" fmla="*/ 9311574 w 10009632"/>
              <a:gd name="connsiteY0" fmla="*/ 500271 h 6858000"/>
              <a:gd name="connsiteX1" fmla="*/ 9297987 w 10009632"/>
              <a:gd name="connsiteY1" fmla="*/ 524982 h 6858000"/>
              <a:gd name="connsiteX2" fmla="*/ 9297327 w 10009632"/>
              <a:gd name="connsiteY2" fmla="*/ 521721 h 6858000"/>
              <a:gd name="connsiteX3" fmla="*/ 9311574 w 10009632"/>
              <a:gd name="connsiteY3" fmla="*/ 500271 h 6858000"/>
              <a:gd name="connsiteX4" fmla="*/ 9442002 w 10009632"/>
              <a:gd name="connsiteY4" fmla="*/ 349989 h 6858000"/>
              <a:gd name="connsiteX5" fmla="*/ 9229912 w 10009632"/>
              <a:gd name="connsiteY5" fmla="*/ 571943 h 6858000"/>
              <a:gd name="connsiteX6" fmla="*/ 9442002 w 10009632"/>
              <a:gd name="connsiteY6" fmla="*/ 793897 h 6858000"/>
              <a:gd name="connsiteX7" fmla="*/ 9654091 w 10009632"/>
              <a:gd name="connsiteY7" fmla="*/ 571943 h 6858000"/>
              <a:gd name="connsiteX8" fmla="*/ 9442002 w 10009632"/>
              <a:gd name="connsiteY8" fmla="*/ 349989 h 6858000"/>
              <a:gd name="connsiteX9" fmla="*/ 0 w 10009632"/>
              <a:gd name="connsiteY9" fmla="*/ 0 h 6858000"/>
              <a:gd name="connsiteX10" fmla="*/ 10009632 w 10009632"/>
              <a:gd name="connsiteY10" fmla="*/ 0 h 6858000"/>
              <a:gd name="connsiteX11" fmla="*/ 10009632 w 10009632"/>
              <a:gd name="connsiteY11" fmla="*/ 6858000 h 6858000"/>
              <a:gd name="connsiteX12" fmla="*/ 0 w 10009632"/>
              <a:gd name="connsiteY12" fmla="*/ 6858000 h 6858000"/>
              <a:gd name="connsiteX13" fmla="*/ 0 w 10009632"/>
              <a:gd name="connsiteY13" fmla="*/ 6083809 h 6858000"/>
              <a:gd name="connsiteX14" fmla="*/ 1536192 w 10009632"/>
              <a:gd name="connsiteY14" fmla="*/ 6083809 h 6858000"/>
              <a:gd name="connsiteX15" fmla="*/ 1536192 w 10009632"/>
              <a:gd name="connsiteY15" fmla="*/ 743713 h 6858000"/>
              <a:gd name="connsiteX16" fmla="*/ 0 w 10009632"/>
              <a:gd name="connsiteY16" fmla="*/ 743713 h 6858000"/>
              <a:gd name="connsiteX17" fmla="*/ 0 w 10009632"/>
              <a:gd name="connsiteY17" fmla="*/ 0 h 6858000"/>
              <a:gd name="connsiteX0" fmla="*/ 9297327 w 10009632"/>
              <a:gd name="connsiteY0" fmla="*/ 521721 h 6858000"/>
              <a:gd name="connsiteX1" fmla="*/ 9297987 w 10009632"/>
              <a:gd name="connsiteY1" fmla="*/ 524982 h 6858000"/>
              <a:gd name="connsiteX2" fmla="*/ 9297327 w 10009632"/>
              <a:gd name="connsiteY2" fmla="*/ 521721 h 6858000"/>
              <a:gd name="connsiteX3" fmla="*/ 9442002 w 10009632"/>
              <a:gd name="connsiteY3" fmla="*/ 349989 h 6858000"/>
              <a:gd name="connsiteX4" fmla="*/ 9229912 w 10009632"/>
              <a:gd name="connsiteY4" fmla="*/ 571943 h 6858000"/>
              <a:gd name="connsiteX5" fmla="*/ 9442002 w 10009632"/>
              <a:gd name="connsiteY5" fmla="*/ 793897 h 6858000"/>
              <a:gd name="connsiteX6" fmla="*/ 9654091 w 10009632"/>
              <a:gd name="connsiteY6" fmla="*/ 571943 h 6858000"/>
              <a:gd name="connsiteX7" fmla="*/ 9442002 w 10009632"/>
              <a:gd name="connsiteY7" fmla="*/ 349989 h 6858000"/>
              <a:gd name="connsiteX8" fmla="*/ 0 w 10009632"/>
              <a:gd name="connsiteY8" fmla="*/ 0 h 6858000"/>
              <a:gd name="connsiteX9" fmla="*/ 10009632 w 10009632"/>
              <a:gd name="connsiteY9" fmla="*/ 0 h 6858000"/>
              <a:gd name="connsiteX10" fmla="*/ 10009632 w 10009632"/>
              <a:gd name="connsiteY10" fmla="*/ 6858000 h 6858000"/>
              <a:gd name="connsiteX11" fmla="*/ 0 w 10009632"/>
              <a:gd name="connsiteY11" fmla="*/ 6858000 h 6858000"/>
              <a:gd name="connsiteX12" fmla="*/ 0 w 10009632"/>
              <a:gd name="connsiteY12" fmla="*/ 6083809 h 6858000"/>
              <a:gd name="connsiteX13" fmla="*/ 1536192 w 10009632"/>
              <a:gd name="connsiteY13" fmla="*/ 6083809 h 6858000"/>
              <a:gd name="connsiteX14" fmla="*/ 1536192 w 10009632"/>
              <a:gd name="connsiteY14" fmla="*/ 743713 h 6858000"/>
              <a:gd name="connsiteX15" fmla="*/ 0 w 10009632"/>
              <a:gd name="connsiteY15" fmla="*/ 743713 h 6858000"/>
              <a:gd name="connsiteX16" fmla="*/ 0 w 10009632"/>
              <a:gd name="connsiteY16" fmla="*/ 0 h 6858000"/>
              <a:gd name="connsiteX0" fmla="*/ 9442002 w 10009632"/>
              <a:gd name="connsiteY0" fmla="*/ 349989 h 6858000"/>
              <a:gd name="connsiteX1" fmla="*/ 9229912 w 10009632"/>
              <a:gd name="connsiteY1" fmla="*/ 571943 h 6858000"/>
              <a:gd name="connsiteX2" fmla="*/ 9442002 w 10009632"/>
              <a:gd name="connsiteY2" fmla="*/ 793897 h 6858000"/>
              <a:gd name="connsiteX3" fmla="*/ 9654091 w 10009632"/>
              <a:gd name="connsiteY3" fmla="*/ 571943 h 6858000"/>
              <a:gd name="connsiteX4" fmla="*/ 9442002 w 10009632"/>
              <a:gd name="connsiteY4" fmla="*/ 349989 h 6858000"/>
              <a:gd name="connsiteX5" fmla="*/ 0 w 10009632"/>
              <a:gd name="connsiteY5" fmla="*/ 0 h 6858000"/>
              <a:gd name="connsiteX6" fmla="*/ 10009632 w 10009632"/>
              <a:gd name="connsiteY6" fmla="*/ 0 h 6858000"/>
              <a:gd name="connsiteX7" fmla="*/ 10009632 w 10009632"/>
              <a:gd name="connsiteY7" fmla="*/ 6858000 h 6858000"/>
              <a:gd name="connsiteX8" fmla="*/ 0 w 10009632"/>
              <a:gd name="connsiteY8" fmla="*/ 6858000 h 6858000"/>
              <a:gd name="connsiteX9" fmla="*/ 0 w 10009632"/>
              <a:gd name="connsiteY9" fmla="*/ 6083809 h 6858000"/>
              <a:gd name="connsiteX10" fmla="*/ 1536192 w 10009632"/>
              <a:gd name="connsiteY10" fmla="*/ 6083809 h 6858000"/>
              <a:gd name="connsiteX11" fmla="*/ 1536192 w 10009632"/>
              <a:gd name="connsiteY11" fmla="*/ 743713 h 6858000"/>
              <a:gd name="connsiteX12" fmla="*/ 0 w 10009632"/>
              <a:gd name="connsiteY12" fmla="*/ 743713 h 6858000"/>
              <a:gd name="connsiteX13" fmla="*/ 0 w 10009632"/>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9632" h="6858000">
                <a:moveTo>
                  <a:pt x="9442002" y="349989"/>
                </a:moveTo>
                <a:cubicBezTo>
                  <a:pt x="9324868" y="349989"/>
                  <a:pt x="9229912" y="449361"/>
                  <a:pt x="9229912" y="571943"/>
                </a:cubicBezTo>
                <a:cubicBezTo>
                  <a:pt x="9229912" y="694525"/>
                  <a:pt x="9324868" y="793897"/>
                  <a:pt x="9442002" y="793897"/>
                </a:cubicBezTo>
                <a:cubicBezTo>
                  <a:pt x="9559135" y="793897"/>
                  <a:pt x="9654091" y="694525"/>
                  <a:pt x="9654091" y="571943"/>
                </a:cubicBezTo>
                <a:cubicBezTo>
                  <a:pt x="9654091" y="449361"/>
                  <a:pt x="9559135" y="349989"/>
                  <a:pt x="9442002" y="349989"/>
                </a:cubicBezTo>
                <a:close/>
                <a:moveTo>
                  <a:pt x="0" y="0"/>
                </a:moveTo>
                <a:lnTo>
                  <a:pt x="10009632" y="0"/>
                </a:lnTo>
                <a:lnTo>
                  <a:pt x="10009632" y="6858000"/>
                </a:lnTo>
                <a:lnTo>
                  <a:pt x="0" y="6858000"/>
                </a:lnTo>
                <a:lnTo>
                  <a:pt x="0" y="6083809"/>
                </a:lnTo>
                <a:lnTo>
                  <a:pt x="1536192" y="6083809"/>
                </a:lnTo>
                <a:lnTo>
                  <a:pt x="1536192" y="743713"/>
                </a:lnTo>
                <a:lnTo>
                  <a:pt x="0" y="743713"/>
                </a:lnTo>
                <a:lnTo>
                  <a:pt x="0" y="0"/>
                </a:lnTo>
                <a:close/>
              </a:path>
            </a:pathLst>
          </a:custGeom>
          <a:solidFill>
            <a:schemeClr val="bg1">
              <a:lumMod val="95000"/>
            </a:schemeClr>
          </a:solidFill>
          <a:ln>
            <a:noFill/>
          </a:ln>
        </p:spPr>
        <p:style>
          <a:lnRef idx="2">
            <a:schemeClr val="accent4"/>
          </a:lnRef>
          <a:fillRef idx="1">
            <a:schemeClr val="lt1"/>
          </a:fillRef>
          <a:effectRef idx="0">
            <a:schemeClr val="accent4"/>
          </a:effectRef>
          <a:fontRef idx="none"/>
        </p:style>
        <p:txBody>
          <a:bodyPr wrap="square" anchor="ctr">
            <a:noAutofit/>
          </a:bodyPr>
          <a:lstStyle>
            <a:lvl1pPr marL="0" indent="0" algn="ctr">
              <a:buNone/>
              <a:defRPr sz="1350">
                <a:solidFill>
                  <a:schemeClr val="tx1">
                    <a:lumMod val="75000"/>
                    <a:lumOff val="25000"/>
                  </a:schemeClr>
                </a:solidFill>
              </a:defRPr>
            </a:lvl1pPr>
          </a:lstStyle>
          <a:p>
            <a:r>
              <a:rPr lang="en-US"/>
              <a:t>Click icon to add picture</a:t>
            </a:r>
          </a:p>
        </p:txBody>
      </p:sp>
      <p:sp>
        <p:nvSpPr>
          <p:cNvPr id="7" name="Rectangle 6"/>
          <p:cNvSpPr/>
          <p:nvPr/>
        </p:nvSpPr>
        <p:spPr>
          <a:xfrm>
            <a:off x="557784" y="557785"/>
            <a:ext cx="2231136" cy="4005072"/>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p:cNvSpPr>
            <a:spLocks noGrp="1"/>
          </p:cNvSpPr>
          <p:nvPr>
            <p:ph type="title"/>
          </p:nvPr>
        </p:nvSpPr>
        <p:spPr>
          <a:xfrm>
            <a:off x="713232" y="747448"/>
            <a:ext cx="1892808" cy="1265021"/>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713232" y="2194311"/>
            <a:ext cx="1892808" cy="2140744"/>
          </a:xfrm>
        </p:spPr>
        <p:txBody>
          <a:bodyPr>
            <a:noAutofit/>
          </a:bodyPr>
          <a:lstStyle>
            <a:lvl1pPr marL="0" indent="0">
              <a:lnSpc>
                <a:spcPct val="100000"/>
              </a:lnSpc>
              <a:buNone/>
              <a:defRPr sz="1125">
                <a:solidFill>
                  <a:schemeClr val="bg1"/>
                </a:solidFill>
              </a:defRPr>
            </a:lvl1pPr>
            <a:lvl2pPr>
              <a:defRPr sz="1125">
                <a:solidFill>
                  <a:schemeClr val="bg1"/>
                </a:solidFill>
              </a:defRPr>
            </a:lvl2pPr>
            <a:lvl3pPr>
              <a:defRPr sz="1125">
                <a:solidFill>
                  <a:schemeClr val="bg1"/>
                </a:solidFill>
              </a:defRPr>
            </a:lvl3pPr>
            <a:lvl4pPr>
              <a:defRPr sz="1125">
                <a:solidFill>
                  <a:schemeClr val="bg1"/>
                </a:solidFill>
              </a:defRPr>
            </a:lvl4pPr>
            <a:lvl5pPr>
              <a:defRPr sz="1125">
                <a:solidFill>
                  <a:schemeClr val="bg1"/>
                </a:solidFill>
              </a:defRPr>
            </a:lvl5pPr>
          </a:lstStyle>
          <a:p>
            <a:pPr lvl="0"/>
            <a:r>
              <a:rPr lang="en-US"/>
              <a:t>Edit Master text styles</a:t>
            </a:r>
          </a:p>
        </p:txBody>
      </p:sp>
      <p:sp>
        <p:nvSpPr>
          <p:cNvPr id="3" name="Slide Number Placeholder 2"/>
          <p:cNvSpPr>
            <a:spLocks noGrp="1"/>
          </p:cNvSpPr>
          <p:nvPr>
            <p:ph type="sldNum" sz="quarter" idx="13"/>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88948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00ACE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225406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45824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0">
                <a:schemeClr val="accent6"/>
              </a:gs>
              <a:gs pos="100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15145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Horisontal Picture_2">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9144001" cy="51435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endParaRPr lang="en-US" dirty="0"/>
          </a:p>
        </p:txBody>
      </p:sp>
      <p:sp>
        <p:nvSpPr>
          <p:cNvPr id="7" name="Rectangle 6"/>
          <p:cNvSpPr/>
          <p:nvPr userDrawn="1"/>
        </p:nvSpPr>
        <p:spPr>
          <a:xfrm>
            <a:off x="406699" y="1777849"/>
            <a:ext cx="2389856" cy="2834973"/>
          </a:xfrm>
          <a:prstGeom prst="rect">
            <a:avLst/>
          </a:prstGeom>
          <a:gradFill>
            <a:gsLst>
              <a:gs pos="100000">
                <a:srgbClr val="B36CDC"/>
              </a:gs>
              <a:gs pos="1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p:cNvSpPr/>
          <p:nvPr userDrawn="1"/>
        </p:nvSpPr>
        <p:spPr>
          <a:xfrm>
            <a:off x="406699" y="530679"/>
            <a:ext cx="2389856" cy="124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536350" y="1987946"/>
            <a:ext cx="2130552" cy="2414778"/>
          </a:xfrm>
        </p:spPr>
        <p:txBody>
          <a:bodyPr anchor="ctr">
            <a:noAutofit/>
          </a:bodyPr>
          <a:lstStyle>
            <a:lvl1pPr marL="0" indent="0">
              <a:lnSpc>
                <a:spcPct val="120000"/>
              </a:lnSpc>
              <a:spcBef>
                <a:spcPts val="0"/>
              </a:spcBef>
              <a:buNone/>
              <a:defRPr sz="1800" b="0" i="0">
                <a:solidFill>
                  <a:schemeClr val="bg1"/>
                </a:solidFill>
                <a:latin typeface="Gotham-Medium" charset="0"/>
                <a:ea typeface="Gotham-Medium" charset="0"/>
                <a:cs typeface="Gotham-Medium" charset="0"/>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3" name="Picture Placeholder 2"/>
          <p:cNvSpPr>
            <a:spLocks noGrp="1"/>
          </p:cNvSpPr>
          <p:nvPr userDrawn="1">
            <p:ph type="pic" sz="quarter" idx="12" hasCustomPrompt="1"/>
          </p:nvPr>
        </p:nvSpPr>
        <p:spPr>
          <a:xfrm>
            <a:off x="699542" y="722126"/>
            <a:ext cx="1804167" cy="864276"/>
          </a:xfrm>
          <a:solidFill>
            <a:schemeClr val="bg1"/>
          </a:solidFill>
        </p:spPr>
        <p:txBody>
          <a:bodyPr anchor="ctr"/>
          <a:lstStyle>
            <a:lvl1pPr marL="0" marR="0" indent="0" algn="ctr" defTabSz="685799" rtl="0" eaLnBrk="1" fontAlgn="auto" latinLnBrk="0" hangingPunct="1">
              <a:lnSpc>
                <a:spcPct val="100000"/>
              </a:lnSpc>
              <a:spcBef>
                <a:spcPts val="750"/>
              </a:spcBef>
              <a:spcAft>
                <a:spcPts val="0"/>
              </a:spcAft>
              <a:buClrTx/>
              <a:buSzTx/>
              <a:buFont typeface="Arial"/>
              <a:buNone/>
              <a:tabLst/>
              <a:defRPr sz="1050"/>
            </a:lvl1pPr>
          </a:lstStyle>
          <a:p>
            <a:r>
              <a:rPr lang="en-US" dirty="0"/>
              <a:t>Drag logo to placeholder</a:t>
            </a:r>
          </a:p>
        </p:txBody>
      </p:sp>
    </p:spTree>
    <p:extLst>
      <p:ext uri="{BB962C8B-B14F-4D97-AF65-F5344CB8AC3E}">
        <p14:creationId xmlns:p14="http://schemas.microsoft.com/office/powerpoint/2010/main" val="347742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orisontal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432305" y="-1"/>
            <a:ext cx="6711695" cy="2404873"/>
          </a:xfrm>
          <a:solidFill>
            <a:schemeClr val="bg1">
              <a:lumMod val="95000"/>
            </a:schemeClr>
          </a:solidFill>
        </p:spPr>
        <p:txBody>
          <a:bodyPr anchor="ct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9" name="Rectangle 8"/>
          <p:cNvSpPr/>
          <p:nvPr userDrawn="1"/>
        </p:nvSpPr>
        <p:spPr>
          <a:xfrm>
            <a:off x="1" y="0"/>
            <a:ext cx="2432304" cy="240487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98033" y="953577"/>
            <a:ext cx="1932519" cy="1286704"/>
          </a:xfrm>
        </p:spPr>
        <p:txBody>
          <a:bodyPr anchor="t">
            <a:noAutofit/>
          </a:bodyPr>
          <a:lstStyle>
            <a:lvl1pPr>
              <a:defRPr sz="1800">
                <a:solidFill>
                  <a:schemeClr val="bg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271184" y="251978"/>
            <a:ext cx="318134" cy="332931"/>
          </a:xfrm>
          <a:prstGeom prst="rect">
            <a:avLst/>
          </a:prstGeom>
        </p:spPr>
      </p:pic>
      <p:sp>
        <p:nvSpPr>
          <p:cNvPr id="8" name="Slide Number Placeholder 7"/>
          <p:cNvSpPr>
            <a:spLocks noGrp="1"/>
          </p:cNvSpPr>
          <p:nvPr>
            <p:ph type="sldNum" sz="quarter" idx="11"/>
          </p:nvPr>
        </p:nvSpPr>
        <p:spPr/>
        <p:txBody>
          <a:bodyPr/>
          <a:lstStyle/>
          <a:p>
            <a:fld id="{08465928-3BA7-1741-B2EF-562768EBCB1B}" type="slidenum">
              <a:rPr lang="en-US" smtClean="0"/>
              <a:pPr/>
              <a:t>‹#›</a:t>
            </a:fld>
            <a:endParaRPr lang="en-US" dirty="0"/>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63451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Title 1"/>
          <p:cNvSpPr>
            <a:spLocks noGrp="1"/>
          </p:cNvSpPr>
          <p:nvPr>
            <p:ph type="title"/>
          </p:nvPr>
        </p:nvSpPr>
        <p:spPr>
          <a:xfrm>
            <a:off x="290364" y="806572"/>
            <a:ext cx="3367236" cy="702189"/>
          </a:xfrm>
        </p:spPr>
        <p:txBody>
          <a:bodyPr anchor="t">
            <a:noAutofit/>
          </a:bodyPr>
          <a:lstStyle>
            <a:lvl1pPr>
              <a:defRPr sz="2401"/>
            </a:lvl1pPr>
          </a:lstStyle>
          <a:p>
            <a:r>
              <a:rPr lang="en-US"/>
              <a:t>Click to edit Master title style</a:t>
            </a:r>
            <a:endParaRPr lang="en-US" dirty="0"/>
          </a:p>
        </p:txBody>
      </p:sp>
      <p:sp>
        <p:nvSpPr>
          <p:cNvPr id="4" name="Text Placeholder 3"/>
          <p:cNvSpPr>
            <a:spLocks noGrp="1"/>
          </p:cNvSpPr>
          <p:nvPr>
            <p:ph type="body" sz="half" idx="2"/>
          </p:nvPr>
        </p:nvSpPr>
        <p:spPr>
          <a:xfrm>
            <a:off x="299508" y="2333620"/>
            <a:ext cx="1904196" cy="619892"/>
          </a:xfrm>
        </p:spPr>
        <p:txBody>
          <a:bodyPr>
            <a:noAutofit/>
          </a:bodyPr>
          <a:lstStyle>
            <a:lvl1pPr marL="0" indent="0">
              <a:buNone/>
              <a:defRPr sz="8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476652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11" name="Picture Placeholder 10"/>
          <p:cNvSpPr>
            <a:spLocks noGrp="1"/>
          </p:cNvSpPr>
          <p:nvPr>
            <p:ph type="pic" idx="1"/>
          </p:nvPr>
        </p:nvSpPr>
        <p:spPr>
          <a:xfrm>
            <a:off x="-1" y="0"/>
            <a:ext cx="5605273" cy="5143500"/>
          </a:xfrm>
          <a:custGeom>
            <a:avLst/>
            <a:gdLst>
              <a:gd name="connsiteX0" fmla="*/ 0 w 7473697"/>
              <a:gd name="connsiteY0" fmla="*/ 0 h 6858000"/>
              <a:gd name="connsiteX1" fmla="*/ 7473697 w 7473697"/>
              <a:gd name="connsiteY1" fmla="*/ 0 h 6858000"/>
              <a:gd name="connsiteX2" fmla="*/ 7473697 w 7473697"/>
              <a:gd name="connsiteY2" fmla="*/ 4059936 h 6858000"/>
              <a:gd name="connsiteX3" fmla="*/ 4218433 w 7473697"/>
              <a:gd name="connsiteY3" fmla="*/ 4059936 h 6858000"/>
              <a:gd name="connsiteX4" fmla="*/ 4218433 w 7473697"/>
              <a:gd name="connsiteY4" fmla="*/ 6858000 h 6858000"/>
              <a:gd name="connsiteX5" fmla="*/ 0 w 747369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697" h="6858000">
                <a:moveTo>
                  <a:pt x="0" y="0"/>
                </a:moveTo>
                <a:lnTo>
                  <a:pt x="7473697" y="0"/>
                </a:lnTo>
                <a:lnTo>
                  <a:pt x="7473697" y="4059936"/>
                </a:lnTo>
                <a:lnTo>
                  <a:pt x="4218433" y="4059936"/>
                </a:lnTo>
                <a:lnTo>
                  <a:pt x="4218433" y="6858000"/>
                </a:lnTo>
                <a:lnTo>
                  <a:pt x="0" y="685800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2" name="Title 1"/>
          <p:cNvSpPr>
            <a:spLocks noGrp="1"/>
          </p:cNvSpPr>
          <p:nvPr>
            <p:ph type="title"/>
          </p:nvPr>
        </p:nvSpPr>
        <p:spPr>
          <a:xfrm>
            <a:off x="5957079" y="969585"/>
            <a:ext cx="2903457" cy="941512"/>
          </a:xfrm>
        </p:spPr>
        <p:txBody>
          <a:bodyPr anchor="t">
            <a:noAutofit/>
          </a:bodyPr>
          <a:lstStyle>
            <a:lvl1pPr>
              <a:defRPr sz="2100"/>
            </a:lvl1pPr>
          </a:lstStyle>
          <a:p>
            <a:r>
              <a:rPr lang="en-US"/>
              <a:t>Click to edit Master title style</a:t>
            </a:r>
            <a:endParaRPr lang="en-US" dirty="0"/>
          </a:p>
        </p:txBody>
      </p:sp>
      <p:sp>
        <p:nvSpPr>
          <p:cNvPr id="4" name="Text Placeholder 3"/>
          <p:cNvSpPr>
            <a:spLocks noGrp="1"/>
          </p:cNvSpPr>
          <p:nvPr>
            <p:ph type="body" sz="half" idx="2"/>
          </p:nvPr>
        </p:nvSpPr>
        <p:spPr>
          <a:xfrm>
            <a:off x="5957079" y="2020593"/>
            <a:ext cx="2903457" cy="1756751"/>
          </a:xfrm>
        </p:spPr>
        <p:txBody>
          <a:bodyPr>
            <a:noAutofit/>
          </a:bodyPr>
          <a:lstStyle>
            <a:lvl1pPr marL="0" indent="0">
              <a:lnSpc>
                <a:spcPct val="150000"/>
              </a:lnSpc>
              <a:buNone/>
              <a:defRPr sz="1125"/>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9" name="Rectangle 8"/>
          <p:cNvSpPr/>
          <p:nvPr userDrawn="1"/>
        </p:nvSpPr>
        <p:spPr>
          <a:xfrm>
            <a:off x="3163824" y="3044952"/>
            <a:ext cx="2441448" cy="20985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6"/>
          <p:cNvSpPr>
            <a:spLocks noGrp="1"/>
          </p:cNvSpPr>
          <p:nvPr>
            <p:ph type="body" sz="quarter" idx="10"/>
          </p:nvPr>
        </p:nvSpPr>
        <p:spPr>
          <a:xfrm>
            <a:off x="3500786" y="3307013"/>
            <a:ext cx="1733865" cy="1510904"/>
          </a:xfrm>
        </p:spPr>
        <p:txBody>
          <a:bodyPr/>
          <a:lstStyle>
            <a:lvl1pPr marL="0" indent="0">
              <a:lnSpc>
                <a:spcPct val="100000"/>
              </a:lnSpc>
              <a:buNone/>
              <a:defRPr sz="1350" b="1" i="0">
                <a:solidFill>
                  <a:schemeClr val="bg1"/>
                </a:solidFill>
                <a:latin typeface="Gotham-Bold" charset="0"/>
                <a:ea typeface="Gotham-Bold" charset="0"/>
                <a:cs typeface="Gotham-Bold" charset="0"/>
              </a:defRPr>
            </a:lvl1pPr>
          </a:lstStyle>
          <a:p>
            <a:pPr lvl="0"/>
            <a:r>
              <a:rPr lang="en-US"/>
              <a:t>Edit Master text styles</a:t>
            </a:r>
          </a:p>
        </p:txBody>
      </p:sp>
      <p:sp>
        <p:nvSpPr>
          <p:cNvPr id="12" name="Footer Placeholder 11"/>
          <p:cNvSpPr>
            <a:spLocks noGrp="1"/>
          </p:cNvSpPr>
          <p:nvPr>
            <p:ph type="ftr" sz="quarter" idx="11"/>
          </p:nvPr>
        </p:nvSpPr>
        <p:spPr>
          <a:xfrm>
            <a:off x="141010" y="4884459"/>
            <a:ext cx="2920244" cy="250663"/>
          </a:xfrm>
          <a:prstGeom prst="rect">
            <a:avLst/>
          </a:prstGeom>
        </p:spPr>
        <p:txBody>
          <a:bodyPr/>
          <a:lstStyle>
            <a:lvl1pPr>
              <a:defRPr>
                <a:solidFill>
                  <a:schemeClr val="bg2"/>
                </a:solidFill>
              </a:defRPr>
            </a:lvl1pPr>
          </a:lstStyle>
          <a:p>
            <a:endParaRPr lang="en-US" dirty="0"/>
          </a:p>
        </p:txBody>
      </p:sp>
      <p:sp>
        <p:nvSpPr>
          <p:cNvPr id="13" name="Slide Number Placeholder 12"/>
          <p:cNvSpPr>
            <a:spLocks noGrp="1"/>
          </p:cNvSpPr>
          <p:nvPr>
            <p:ph type="sldNum" sz="quarter" idx="12"/>
          </p:nvPr>
        </p:nvSpPr>
        <p:spPr/>
        <p:txBody>
          <a:bodyPr/>
          <a:lstStyle/>
          <a:p>
            <a:fld id="{08465928-3BA7-1741-B2EF-562768EBCB1B}" type="slidenum">
              <a:rPr lang="en-US" smtClean="0"/>
              <a:pPr/>
              <a:t>‹#›</a:t>
            </a:fld>
            <a:endParaRPr lang="en-US" dirty="0"/>
          </a:p>
        </p:txBody>
      </p:sp>
    </p:spTree>
    <p:extLst>
      <p:ext uri="{BB962C8B-B14F-4D97-AF65-F5344CB8AC3E}">
        <p14:creationId xmlns:p14="http://schemas.microsoft.com/office/powerpoint/2010/main" val="515441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pos="293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orisontal Picture_2">
    <p:spTree>
      <p:nvGrpSpPr>
        <p:cNvPr id="1" name=""/>
        <p:cNvGrpSpPr/>
        <p:nvPr/>
      </p:nvGrpSpPr>
      <p:grpSpPr>
        <a:xfrm>
          <a:off x="0" y="0"/>
          <a:ext cx="0" cy="0"/>
          <a:chOff x="0" y="0"/>
          <a:chExt cx="0" cy="0"/>
        </a:xfrm>
      </p:grpSpPr>
      <p:sp>
        <p:nvSpPr>
          <p:cNvPr id="7" name="Picture Placeholder 7"/>
          <p:cNvSpPr>
            <a:spLocks noGrp="1"/>
          </p:cNvSpPr>
          <p:nvPr>
            <p:ph type="pic" idx="1"/>
          </p:nvPr>
        </p:nvSpPr>
        <p:spPr>
          <a:xfrm>
            <a:off x="-1" y="0"/>
            <a:ext cx="9144001" cy="3611880"/>
          </a:xfrm>
          <a:custGeom>
            <a:avLst/>
            <a:gdLst>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66137 h 4815840"/>
              <a:gd name="connsiteX14" fmla="*/ 11699534 w 12192001"/>
              <a:gd name="connsiteY14" fmla="*/ 523390 h 4815840"/>
              <a:gd name="connsiteX15" fmla="*/ 11699910 w 12192001"/>
              <a:gd name="connsiteY15" fmla="*/ 523368 h 4815840"/>
              <a:gd name="connsiteX16" fmla="*/ 11699910 w 12192001"/>
              <a:gd name="connsiteY16" fmla="*/ 505208 h 4815840"/>
              <a:gd name="connsiteX17" fmla="*/ 11699910 w 12192001"/>
              <a:gd name="connsiteY17" fmla="*/ 505028 h 4815840"/>
              <a:gd name="connsiteX18" fmla="*/ 11699966 w 12192001"/>
              <a:gd name="connsiteY18" fmla="*/ 505028 h 4815840"/>
              <a:gd name="connsiteX19" fmla="*/ 11701545 w 12192001"/>
              <a:gd name="connsiteY19" fmla="*/ 499870 h 4815840"/>
              <a:gd name="connsiteX20" fmla="*/ 11705754 w 12192001"/>
              <a:gd name="connsiteY20" fmla="*/ 496410 h 4815840"/>
              <a:gd name="connsiteX21" fmla="*/ 11708721 w 12192001"/>
              <a:gd name="connsiteY21" fmla="*/ 495812 h 4815840"/>
              <a:gd name="connsiteX22" fmla="*/ 11708741 w 12192001"/>
              <a:gd name="connsiteY22" fmla="*/ 495660 h 4815840"/>
              <a:gd name="connsiteX23" fmla="*/ 11709413 w 12192001"/>
              <a:gd name="connsiteY23" fmla="*/ 495673 h 4815840"/>
              <a:gd name="connsiteX24" fmla="*/ 11709479 w 12192001"/>
              <a:gd name="connsiteY24" fmla="*/ 495660 h 4815840"/>
              <a:gd name="connsiteX25" fmla="*/ 11709559 w 12192001"/>
              <a:gd name="connsiteY25" fmla="*/ 495676 h 4815840"/>
              <a:gd name="connsiteX26" fmla="*/ 11720050 w 12192001"/>
              <a:gd name="connsiteY26" fmla="*/ 495886 h 4815840"/>
              <a:gd name="connsiteX27" fmla="*/ 11747391 w 12192001"/>
              <a:gd name="connsiteY27" fmla="*/ 498442 h 4815840"/>
              <a:gd name="connsiteX28" fmla="*/ 11747367 w 12192001"/>
              <a:gd name="connsiteY28" fmla="*/ 498774 h 4815840"/>
              <a:gd name="connsiteX29" fmla="*/ 11754798 w 12192001"/>
              <a:gd name="connsiteY29" fmla="*/ 500271 h 4815840"/>
              <a:gd name="connsiteX30" fmla="*/ 11769044 w 12192001"/>
              <a:gd name="connsiteY30" fmla="*/ 521721 h 4815840"/>
              <a:gd name="connsiteX31" fmla="*/ 11768384 w 12192001"/>
              <a:gd name="connsiteY31" fmla="*/ 524982 h 4815840"/>
              <a:gd name="connsiteX32" fmla="*/ 11767096 w 12192001"/>
              <a:gd name="connsiteY32" fmla="*/ 594002 h 4815840"/>
              <a:gd name="connsiteX33" fmla="*/ 11767372 w 12192001"/>
              <a:gd name="connsiteY33" fmla="*/ 595358 h 4815840"/>
              <a:gd name="connsiteX34" fmla="*/ 11767372 w 12192001"/>
              <a:gd name="connsiteY34" fmla="*/ 597171 h 4815840"/>
              <a:gd name="connsiteX35" fmla="*/ 11767372 w 12192001"/>
              <a:gd name="connsiteY35" fmla="*/ 611858 h 4815840"/>
              <a:gd name="connsiteX36" fmla="*/ 11767372 w 12192001"/>
              <a:gd name="connsiteY36" fmla="*/ 615325 h 4815840"/>
              <a:gd name="connsiteX37" fmla="*/ 11743950 w 12192001"/>
              <a:gd name="connsiteY37" fmla="*/ 639812 h 4815840"/>
              <a:gd name="connsiteX38" fmla="*/ 11507578 w 12192001"/>
              <a:gd name="connsiteY38" fmla="*/ 641481 h 4815840"/>
              <a:gd name="connsiteX39" fmla="*/ 11481927 w 12192001"/>
              <a:gd name="connsiteY39" fmla="*/ 615325 h 4815840"/>
              <a:gd name="connsiteX40" fmla="*/ 11481927 w 12192001"/>
              <a:gd name="connsiteY40" fmla="*/ 611858 h 4815840"/>
              <a:gd name="connsiteX41" fmla="*/ 11481927 w 12192001"/>
              <a:gd name="connsiteY41" fmla="*/ 609076 h 4815840"/>
              <a:gd name="connsiteX42" fmla="*/ 11481926 w 12192001"/>
              <a:gd name="connsiteY42" fmla="*/ 609076 h 4815840"/>
              <a:gd name="connsiteX43" fmla="*/ 11480356 w 12192001"/>
              <a:gd name="connsiteY43" fmla="*/ 524982 h 4815840"/>
              <a:gd name="connsiteX44" fmla="*/ 11479696 w 12192001"/>
              <a:gd name="connsiteY44" fmla="*/ 521721 h 4815840"/>
              <a:gd name="connsiteX45" fmla="*/ 11493943 w 12192001"/>
              <a:gd name="connsiteY45" fmla="*/ 500271 h 4815840"/>
              <a:gd name="connsiteX46" fmla="*/ 11501374 w 12192001"/>
              <a:gd name="connsiteY46" fmla="*/ 498774 h 4815840"/>
              <a:gd name="connsiteX47" fmla="*/ 11501350 w 12192001"/>
              <a:gd name="connsiteY47" fmla="*/ 498442 h 4815840"/>
              <a:gd name="connsiteX48" fmla="*/ 11528691 w 12192001"/>
              <a:gd name="connsiteY48" fmla="*/ 495886 h 4815840"/>
              <a:gd name="connsiteX49" fmla="*/ 11539182 w 12192001"/>
              <a:gd name="connsiteY49" fmla="*/ 495676 h 4815840"/>
              <a:gd name="connsiteX50" fmla="*/ 11539262 w 12192001"/>
              <a:gd name="connsiteY50" fmla="*/ 495660 h 4815840"/>
              <a:gd name="connsiteX51" fmla="*/ 11539328 w 12192001"/>
              <a:gd name="connsiteY51" fmla="*/ 495673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23390 h 4815840"/>
              <a:gd name="connsiteX14" fmla="*/ 11699910 w 12192001"/>
              <a:gd name="connsiteY14" fmla="*/ 523368 h 4815840"/>
              <a:gd name="connsiteX15" fmla="*/ 11699910 w 12192001"/>
              <a:gd name="connsiteY15" fmla="*/ 505208 h 4815840"/>
              <a:gd name="connsiteX16" fmla="*/ 11699910 w 12192001"/>
              <a:gd name="connsiteY16" fmla="*/ 505028 h 4815840"/>
              <a:gd name="connsiteX17" fmla="*/ 11699966 w 12192001"/>
              <a:gd name="connsiteY17" fmla="*/ 505028 h 4815840"/>
              <a:gd name="connsiteX18" fmla="*/ 11701545 w 12192001"/>
              <a:gd name="connsiteY18" fmla="*/ 499870 h 4815840"/>
              <a:gd name="connsiteX19" fmla="*/ 11705754 w 12192001"/>
              <a:gd name="connsiteY19" fmla="*/ 496410 h 4815840"/>
              <a:gd name="connsiteX20" fmla="*/ 11708721 w 12192001"/>
              <a:gd name="connsiteY20" fmla="*/ 495812 h 4815840"/>
              <a:gd name="connsiteX21" fmla="*/ 11708741 w 12192001"/>
              <a:gd name="connsiteY21" fmla="*/ 495660 h 4815840"/>
              <a:gd name="connsiteX22" fmla="*/ 11709413 w 12192001"/>
              <a:gd name="connsiteY22" fmla="*/ 495673 h 4815840"/>
              <a:gd name="connsiteX23" fmla="*/ 11709479 w 12192001"/>
              <a:gd name="connsiteY23" fmla="*/ 495660 h 4815840"/>
              <a:gd name="connsiteX24" fmla="*/ 11709559 w 12192001"/>
              <a:gd name="connsiteY24" fmla="*/ 495676 h 4815840"/>
              <a:gd name="connsiteX25" fmla="*/ 11720050 w 12192001"/>
              <a:gd name="connsiteY25" fmla="*/ 495886 h 4815840"/>
              <a:gd name="connsiteX26" fmla="*/ 11747391 w 12192001"/>
              <a:gd name="connsiteY26" fmla="*/ 498442 h 4815840"/>
              <a:gd name="connsiteX27" fmla="*/ 11747367 w 12192001"/>
              <a:gd name="connsiteY27" fmla="*/ 498774 h 4815840"/>
              <a:gd name="connsiteX28" fmla="*/ 11754798 w 12192001"/>
              <a:gd name="connsiteY28" fmla="*/ 500271 h 4815840"/>
              <a:gd name="connsiteX29" fmla="*/ 11769044 w 12192001"/>
              <a:gd name="connsiteY29" fmla="*/ 521721 h 4815840"/>
              <a:gd name="connsiteX30" fmla="*/ 11768384 w 12192001"/>
              <a:gd name="connsiteY30" fmla="*/ 524982 h 4815840"/>
              <a:gd name="connsiteX31" fmla="*/ 11767096 w 12192001"/>
              <a:gd name="connsiteY31" fmla="*/ 594002 h 4815840"/>
              <a:gd name="connsiteX32" fmla="*/ 11767372 w 12192001"/>
              <a:gd name="connsiteY32" fmla="*/ 595358 h 4815840"/>
              <a:gd name="connsiteX33" fmla="*/ 11767372 w 12192001"/>
              <a:gd name="connsiteY33" fmla="*/ 597171 h 4815840"/>
              <a:gd name="connsiteX34" fmla="*/ 11767372 w 12192001"/>
              <a:gd name="connsiteY34" fmla="*/ 611858 h 4815840"/>
              <a:gd name="connsiteX35" fmla="*/ 11767372 w 12192001"/>
              <a:gd name="connsiteY35" fmla="*/ 615325 h 4815840"/>
              <a:gd name="connsiteX36" fmla="*/ 11743950 w 12192001"/>
              <a:gd name="connsiteY36" fmla="*/ 639812 h 4815840"/>
              <a:gd name="connsiteX37" fmla="*/ 11507578 w 12192001"/>
              <a:gd name="connsiteY37" fmla="*/ 641481 h 4815840"/>
              <a:gd name="connsiteX38" fmla="*/ 11481927 w 12192001"/>
              <a:gd name="connsiteY38" fmla="*/ 615325 h 4815840"/>
              <a:gd name="connsiteX39" fmla="*/ 11481927 w 12192001"/>
              <a:gd name="connsiteY39" fmla="*/ 611858 h 4815840"/>
              <a:gd name="connsiteX40" fmla="*/ 11481927 w 12192001"/>
              <a:gd name="connsiteY40" fmla="*/ 609076 h 4815840"/>
              <a:gd name="connsiteX41" fmla="*/ 11481926 w 12192001"/>
              <a:gd name="connsiteY41" fmla="*/ 609076 h 4815840"/>
              <a:gd name="connsiteX42" fmla="*/ 11480356 w 12192001"/>
              <a:gd name="connsiteY42" fmla="*/ 524982 h 4815840"/>
              <a:gd name="connsiteX43" fmla="*/ 11479696 w 12192001"/>
              <a:gd name="connsiteY43" fmla="*/ 521721 h 4815840"/>
              <a:gd name="connsiteX44" fmla="*/ 11493943 w 12192001"/>
              <a:gd name="connsiteY44" fmla="*/ 500271 h 4815840"/>
              <a:gd name="connsiteX45" fmla="*/ 11501374 w 12192001"/>
              <a:gd name="connsiteY45" fmla="*/ 498774 h 4815840"/>
              <a:gd name="connsiteX46" fmla="*/ 11501350 w 12192001"/>
              <a:gd name="connsiteY46" fmla="*/ 498442 h 4815840"/>
              <a:gd name="connsiteX47" fmla="*/ 11528691 w 12192001"/>
              <a:gd name="connsiteY47" fmla="*/ 495886 h 4815840"/>
              <a:gd name="connsiteX48" fmla="*/ 11539182 w 12192001"/>
              <a:gd name="connsiteY48" fmla="*/ 495676 h 4815840"/>
              <a:gd name="connsiteX49" fmla="*/ 11539262 w 12192001"/>
              <a:gd name="connsiteY49" fmla="*/ 495660 h 4815840"/>
              <a:gd name="connsiteX50" fmla="*/ 11539328 w 12192001"/>
              <a:gd name="connsiteY50" fmla="*/ 495673 h 4815840"/>
              <a:gd name="connsiteX51" fmla="*/ 11540000 w 12192001"/>
              <a:gd name="connsiteY51" fmla="*/ 495660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61" fmla="*/ 0 w 12192001"/>
              <a:gd name="connsiteY6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76470 w 12192001"/>
              <a:gd name="connsiteY11" fmla="*/ 565030 h 4815840"/>
              <a:gd name="connsiteX12" fmla="*/ 11699534 w 12192001"/>
              <a:gd name="connsiteY12" fmla="*/ 523390 h 4815840"/>
              <a:gd name="connsiteX13" fmla="*/ 11699910 w 12192001"/>
              <a:gd name="connsiteY13" fmla="*/ 523368 h 4815840"/>
              <a:gd name="connsiteX14" fmla="*/ 11699910 w 12192001"/>
              <a:gd name="connsiteY14" fmla="*/ 505208 h 4815840"/>
              <a:gd name="connsiteX15" fmla="*/ 11699910 w 12192001"/>
              <a:gd name="connsiteY15" fmla="*/ 505028 h 4815840"/>
              <a:gd name="connsiteX16" fmla="*/ 11699966 w 12192001"/>
              <a:gd name="connsiteY16" fmla="*/ 505028 h 4815840"/>
              <a:gd name="connsiteX17" fmla="*/ 11701545 w 12192001"/>
              <a:gd name="connsiteY17" fmla="*/ 499870 h 4815840"/>
              <a:gd name="connsiteX18" fmla="*/ 11705754 w 12192001"/>
              <a:gd name="connsiteY18" fmla="*/ 496410 h 4815840"/>
              <a:gd name="connsiteX19" fmla="*/ 11708721 w 12192001"/>
              <a:gd name="connsiteY19" fmla="*/ 495812 h 4815840"/>
              <a:gd name="connsiteX20" fmla="*/ 11708741 w 12192001"/>
              <a:gd name="connsiteY20" fmla="*/ 495660 h 4815840"/>
              <a:gd name="connsiteX21" fmla="*/ 11709413 w 12192001"/>
              <a:gd name="connsiteY21" fmla="*/ 495673 h 4815840"/>
              <a:gd name="connsiteX22" fmla="*/ 11709479 w 12192001"/>
              <a:gd name="connsiteY22" fmla="*/ 495660 h 4815840"/>
              <a:gd name="connsiteX23" fmla="*/ 11709559 w 12192001"/>
              <a:gd name="connsiteY23" fmla="*/ 495676 h 4815840"/>
              <a:gd name="connsiteX24" fmla="*/ 11720050 w 12192001"/>
              <a:gd name="connsiteY24" fmla="*/ 495886 h 4815840"/>
              <a:gd name="connsiteX25" fmla="*/ 11747391 w 12192001"/>
              <a:gd name="connsiteY25" fmla="*/ 498442 h 4815840"/>
              <a:gd name="connsiteX26" fmla="*/ 11747367 w 12192001"/>
              <a:gd name="connsiteY26" fmla="*/ 498774 h 4815840"/>
              <a:gd name="connsiteX27" fmla="*/ 11754798 w 12192001"/>
              <a:gd name="connsiteY27" fmla="*/ 500271 h 4815840"/>
              <a:gd name="connsiteX28" fmla="*/ 11769044 w 12192001"/>
              <a:gd name="connsiteY28" fmla="*/ 521721 h 4815840"/>
              <a:gd name="connsiteX29" fmla="*/ 11768384 w 12192001"/>
              <a:gd name="connsiteY29" fmla="*/ 524982 h 4815840"/>
              <a:gd name="connsiteX30" fmla="*/ 11767096 w 12192001"/>
              <a:gd name="connsiteY30" fmla="*/ 594002 h 4815840"/>
              <a:gd name="connsiteX31" fmla="*/ 11767372 w 12192001"/>
              <a:gd name="connsiteY31" fmla="*/ 595358 h 4815840"/>
              <a:gd name="connsiteX32" fmla="*/ 11767372 w 12192001"/>
              <a:gd name="connsiteY32" fmla="*/ 597171 h 4815840"/>
              <a:gd name="connsiteX33" fmla="*/ 11767372 w 12192001"/>
              <a:gd name="connsiteY33" fmla="*/ 611858 h 4815840"/>
              <a:gd name="connsiteX34" fmla="*/ 11767372 w 12192001"/>
              <a:gd name="connsiteY34" fmla="*/ 615325 h 4815840"/>
              <a:gd name="connsiteX35" fmla="*/ 11743950 w 12192001"/>
              <a:gd name="connsiteY35" fmla="*/ 639812 h 4815840"/>
              <a:gd name="connsiteX36" fmla="*/ 11507578 w 12192001"/>
              <a:gd name="connsiteY36" fmla="*/ 641481 h 4815840"/>
              <a:gd name="connsiteX37" fmla="*/ 11481927 w 12192001"/>
              <a:gd name="connsiteY37" fmla="*/ 615325 h 4815840"/>
              <a:gd name="connsiteX38" fmla="*/ 11481927 w 12192001"/>
              <a:gd name="connsiteY38" fmla="*/ 611858 h 4815840"/>
              <a:gd name="connsiteX39" fmla="*/ 11481927 w 12192001"/>
              <a:gd name="connsiteY39" fmla="*/ 609076 h 4815840"/>
              <a:gd name="connsiteX40" fmla="*/ 11481926 w 12192001"/>
              <a:gd name="connsiteY40" fmla="*/ 609076 h 4815840"/>
              <a:gd name="connsiteX41" fmla="*/ 11480356 w 12192001"/>
              <a:gd name="connsiteY41" fmla="*/ 524982 h 4815840"/>
              <a:gd name="connsiteX42" fmla="*/ 11479696 w 12192001"/>
              <a:gd name="connsiteY42" fmla="*/ 521721 h 4815840"/>
              <a:gd name="connsiteX43" fmla="*/ 11493943 w 12192001"/>
              <a:gd name="connsiteY43" fmla="*/ 500271 h 4815840"/>
              <a:gd name="connsiteX44" fmla="*/ 11501374 w 12192001"/>
              <a:gd name="connsiteY44" fmla="*/ 498774 h 4815840"/>
              <a:gd name="connsiteX45" fmla="*/ 11501350 w 12192001"/>
              <a:gd name="connsiteY45" fmla="*/ 498442 h 4815840"/>
              <a:gd name="connsiteX46" fmla="*/ 11528691 w 12192001"/>
              <a:gd name="connsiteY46" fmla="*/ 495886 h 4815840"/>
              <a:gd name="connsiteX47" fmla="*/ 11539182 w 12192001"/>
              <a:gd name="connsiteY47" fmla="*/ 495676 h 4815840"/>
              <a:gd name="connsiteX48" fmla="*/ 11539262 w 12192001"/>
              <a:gd name="connsiteY48" fmla="*/ 495660 h 4815840"/>
              <a:gd name="connsiteX49" fmla="*/ 11539328 w 12192001"/>
              <a:gd name="connsiteY49" fmla="*/ 495673 h 4815840"/>
              <a:gd name="connsiteX50" fmla="*/ 11540000 w 12192001"/>
              <a:gd name="connsiteY50" fmla="*/ 495660 h 4815840"/>
              <a:gd name="connsiteX51" fmla="*/ 11624371 w 12192001"/>
              <a:gd name="connsiteY51" fmla="*/ 349989 h 4815840"/>
              <a:gd name="connsiteX52" fmla="*/ 11412281 w 12192001"/>
              <a:gd name="connsiteY52" fmla="*/ 571943 h 4815840"/>
              <a:gd name="connsiteX53" fmla="*/ 11624371 w 12192001"/>
              <a:gd name="connsiteY53" fmla="*/ 793897 h 4815840"/>
              <a:gd name="connsiteX54" fmla="*/ 11836460 w 12192001"/>
              <a:gd name="connsiteY54" fmla="*/ 571943 h 4815840"/>
              <a:gd name="connsiteX55" fmla="*/ 11624371 w 12192001"/>
              <a:gd name="connsiteY55" fmla="*/ 349989 h 4815840"/>
              <a:gd name="connsiteX56" fmla="*/ 0 w 12192001"/>
              <a:gd name="connsiteY56" fmla="*/ 0 h 4815840"/>
              <a:gd name="connsiteX57" fmla="*/ 12192001 w 12192001"/>
              <a:gd name="connsiteY57" fmla="*/ 0 h 4815840"/>
              <a:gd name="connsiteX58" fmla="*/ 12192001 w 12192001"/>
              <a:gd name="connsiteY58" fmla="*/ 4815840 h 4815840"/>
              <a:gd name="connsiteX59" fmla="*/ 0 w 12192001"/>
              <a:gd name="connsiteY59" fmla="*/ 4815840 h 4815840"/>
              <a:gd name="connsiteX60" fmla="*/ 0 w 12192001"/>
              <a:gd name="connsiteY6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09559 w 12192001"/>
              <a:gd name="connsiteY22" fmla="*/ 495676 h 4815840"/>
              <a:gd name="connsiteX23" fmla="*/ 11720050 w 12192001"/>
              <a:gd name="connsiteY23" fmla="*/ 495886 h 4815840"/>
              <a:gd name="connsiteX24" fmla="*/ 11747391 w 12192001"/>
              <a:gd name="connsiteY24" fmla="*/ 498442 h 4815840"/>
              <a:gd name="connsiteX25" fmla="*/ 11747367 w 12192001"/>
              <a:gd name="connsiteY25" fmla="*/ 498774 h 4815840"/>
              <a:gd name="connsiteX26" fmla="*/ 11754798 w 12192001"/>
              <a:gd name="connsiteY26" fmla="*/ 500271 h 4815840"/>
              <a:gd name="connsiteX27" fmla="*/ 11769044 w 12192001"/>
              <a:gd name="connsiteY27" fmla="*/ 521721 h 4815840"/>
              <a:gd name="connsiteX28" fmla="*/ 11768384 w 12192001"/>
              <a:gd name="connsiteY28" fmla="*/ 524982 h 4815840"/>
              <a:gd name="connsiteX29" fmla="*/ 11767096 w 12192001"/>
              <a:gd name="connsiteY29" fmla="*/ 594002 h 4815840"/>
              <a:gd name="connsiteX30" fmla="*/ 11767372 w 12192001"/>
              <a:gd name="connsiteY30" fmla="*/ 595358 h 4815840"/>
              <a:gd name="connsiteX31" fmla="*/ 11767372 w 12192001"/>
              <a:gd name="connsiteY31" fmla="*/ 597171 h 4815840"/>
              <a:gd name="connsiteX32" fmla="*/ 11767372 w 12192001"/>
              <a:gd name="connsiteY32" fmla="*/ 611858 h 4815840"/>
              <a:gd name="connsiteX33" fmla="*/ 11767372 w 12192001"/>
              <a:gd name="connsiteY33" fmla="*/ 615325 h 4815840"/>
              <a:gd name="connsiteX34" fmla="*/ 11743950 w 12192001"/>
              <a:gd name="connsiteY34" fmla="*/ 639812 h 4815840"/>
              <a:gd name="connsiteX35" fmla="*/ 11507578 w 12192001"/>
              <a:gd name="connsiteY35" fmla="*/ 641481 h 4815840"/>
              <a:gd name="connsiteX36" fmla="*/ 11481927 w 12192001"/>
              <a:gd name="connsiteY36" fmla="*/ 615325 h 4815840"/>
              <a:gd name="connsiteX37" fmla="*/ 11481927 w 12192001"/>
              <a:gd name="connsiteY37" fmla="*/ 611858 h 4815840"/>
              <a:gd name="connsiteX38" fmla="*/ 11481927 w 12192001"/>
              <a:gd name="connsiteY38" fmla="*/ 609076 h 4815840"/>
              <a:gd name="connsiteX39" fmla="*/ 11481926 w 12192001"/>
              <a:gd name="connsiteY39" fmla="*/ 609076 h 4815840"/>
              <a:gd name="connsiteX40" fmla="*/ 11480356 w 12192001"/>
              <a:gd name="connsiteY40" fmla="*/ 524982 h 4815840"/>
              <a:gd name="connsiteX41" fmla="*/ 11479696 w 12192001"/>
              <a:gd name="connsiteY41" fmla="*/ 521721 h 4815840"/>
              <a:gd name="connsiteX42" fmla="*/ 11493943 w 12192001"/>
              <a:gd name="connsiteY42" fmla="*/ 500271 h 4815840"/>
              <a:gd name="connsiteX43" fmla="*/ 11501374 w 12192001"/>
              <a:gd name="connsiteY43" fmla="*/ 498774 h 4815840"/>
              <a:gd name="connsiteX44" fmla="*/ 11501350 w 12192001"/>
              <a:gd name="connsiteY44" fmla="*/ 498442 h 4815840"/>
              <a:gd name="connsiteX45" fmla="*/ 11528691 w 12192001"/>
              <a:gd name="connsiteY45" fmla="*/ 495886 h 4815840"/>
              <a:gd name="connsiteX46" fmla="*/ 11539182 w 12192001"/>
              <a:gd name="connsiteY46" fmla="*/ 495676 h 4815840"/>
              <a:gd name="connsiteX47" fmla="*/ 11539262 w 12192001"/>
              <a:gd name="connsiteY47" fmla="*/ 495660 h 4815840"/>
              <a:gd name="connsiteX48" fmla="*/ 11539328 w 12192001"/>
              <a:gd name="connsiteY48" fmla="*/ 495673 h 4815840"/>
              <a:gd name="connsiteX49" fmla="*/ 11540000 w 12192001"/>
              <a:gd name="connsiteY49" fmla="*/ 495660 h 4815840"/>
              <a:gd name="connsiteX50" fmla="*/ 11624371 w 12192001"/>
              <a:gd name="connsiteY50" fmla="*/ 349989 h 4815840"/>
              <a:gd name="connsiteX51" fmla="*/ 11412281 w 12192001"/>
              <a:gd name="connsiteY51" fmla="*/ 571943 h 4815840"/>
              <a:gd name="connsiteX52" fmla="*/ 11624371 w 12192001"/>
              <a:gd name="connsiteY52" fmla="*/ 793897 h 4815840"/>
              <a:gd name="connsiteX53" fmla="*/ 11836460 w 12192001"/>
              <a:gd name="connsiteY53" fmla="*/ 571943 h 4815840"/>
              <a:gd name="connsiteX54" fmla="*/ 11624371 w 12192001"/>
              <a:gd name="connsiteY54" fmla="*/ 349989 h 4815840"/>
              <a:gd name="connsiteX55" fmla="*/ 0 w 12192001"/>
              <a:gd name="connsiteY55" fmla="*/ 0 h 4815840"/>
              <a:gd name="connsiteX56" fmla="*/ 12192001 w 12192001"/>
              <a:gd name="connsiteY56" fmla="*/ 0 h 4815840"/>
              <a:gd name="connsiteX57" fmla="*/ 12192001 w 12192001"/>
              <a:gd name="connsiteY57" fmla="*/ 4815840 h 4815840"/>
              <a:gd name="connsiteX58" fmla="*/ 0 w 12192001"/>
              <a:gd name="connsiteY58" fmla="*/ 4815840 h 4815840"/>
              <a:gd name="connsiteX59" fmla="*/ 0 w 12192001"/>
              <a:gd name="connsiteY5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20050 w 12192001"/>
              <a:gd name="connsiteY22" fmla="*/ 495886 h 4815840"/>
              <a:gd name="connsiteX23" fmla="*/ 11747391 w 12192001"/>
              <a:gd name="connsiteY23" fmla="*/ 498442 h 4815840"/>
              <a:gd name="connsiteX24" fmla="*/ 11747367 w 12192001"/>
              <a:gd name="connsiteY24" fmla="*/ 498774 h 4815840"/>
              <a:gd name="connsiteX25" fmla="*/ 11754798 w 12192001"/>
              <a:gd name="connsiteY25" fmla="*/ 500271 h 4815840"/>
              <a:gd name="connsiteX26" fmla="*/ 11769044 w 12192001"/>
              <a:gd name="connsiteY26" fmla="*/ 521721 h 4815840"/>
              <a:gd name="connsiteX27" fmla="*/ 11768384 w 12192001"/>
              <a:gd name="connsiteY27" fmla="*/ 524982 h 4815840"/>
              <a:gd name="connsiteX28" fmla="*/ 11767096 w 12192001"/>
              <a:gd name="connsiteY28" fmla="*/ 594002 h 4815840"/>
              <a:gd name="connsiteX29" fmla="*/ 11767372 w 12192001"/>
              <a:gd name="connsiteY29" fmla="*/ 595358 h 4815840"/>
              <a:gd name="connsiteX30" fmla="*/ 11767372 w 12192001"/>
              <a:gd name="connsiteY30" fmla="*/ 597171 h 4815840"/>
              <a:gd name="connsiteX31" fmla="*/ 11767372 w 12192001"/>
              <a:gd name="connsiteY31" fmla="*/ 611858 h 4815840"/>
              <a:gd name="connsiteX32" fmla="*/ 11767372 w 12192001"/>
              <a:gd name="connsiteY32" fmla="*/ 615325 h 4815840"/>
              <a:gd name="connsiteX33" fmla="*/ 11743950 w 12192001"/>
              <a:gd name="connsiteY33" fmla="*/ 639812 h 4815840"/>
              <a:gd name="connsiteX34" fmla="*/ 11507578 w 12192001"/>
              <a:gd name="connsiteY34" fmla="*/ 641481 h 4815840"/>
              <a:gd name="connsiteX35" fmla="*/ 11481927 w 12192001"/>
              <a:gd name="connsiteY35" fmla="*/ 615325 h 4815840"/>
              <a:gd name="connsiteX36" fmla="*/ 11481927 w 12192001"/>
              <a:gd name="connsiteY36" fmla="*/ 611858 h 4815840"/>
              <a:gd name="connsiteX37" fmla="*/ 11481927 w 12192001"/>
              <a:gd name="connsiteY37" fmla="*/ 609076 h 4815840"/>
              <a:gd name="connsiteX38" fmla="*/ 11481926 w 12192001"/>
              <a:gd name="connsiteY38" fmla="*/ 609076 h 4815840"/>
              <a:gd name="connsiteX39" fmla="*/ 11480356 w 12192001"/>
              <a:gd name="connsiteY39" fmla="*/ 524982 h 4815840"/>
              <a:gd name="connsiteX40" fmla="*/ 11479696 w 12192001"/>
              <a:gd name="connsiteY40" fmla="*/ 521721 h 4815840"/>
              <a:gd name="connsiteX41" fmla="*/ 11493943 w 12192001"/>
              <a:gd name="connsiteY41" fmla="*/ 500271 h 4815840"/>
              <a:gd name="connsiteX42" fmla="*/ 11501374 w 12192001"/>
              <a:gd name="connsiteY42" fmla="*/ 498774 h 4815840"/>
              <a:gd name="connsiteX43" fmla="*/ 11501350 w 12192001"/>
              <a:gd name="connsiteY43" fmla="*/ 498442 h 4815840"/>
              <a:gd name="connsiteX44" fmla="*/ 11528691 w 12192001"/>
              <a:gd name="connsiteY44" fmla="*/ 495886 h 4815840"/>
              <a:gd name="connsiteX45" fmla="*/ 11539182 w 12192001"/>
              <a:gd name="connsiteY45" fmla="*/ 495676 h 4815840"/>
              <a:gd name="connsiteX46" fmla="*/ 11539262 w 12192001"/>
              <a:gd name="connsiteY46" fmla="*/ 495660 h 4815840"/>
              <a:gd name="connsiteX47" fmla="*/ 11539328 w 12192001"/>
              <a:gd name="connsiteY47" fmla="*/ 495673 h 4815840"/>
              <a:gd name="connsiteX48" fmla="*/ 11540000 w 12192001"/>
              <a:gd name="connsiteY48" fmla="*/ 495660 h 4815840"/>
              <a:gd name="connsiteX49" fmla="*/ 11624371 w 12192001"/>
              <a:gd name="connsiteY49" fmla="*/ 349989 h 4815840"/>
              <a:gd name="connsiteX50" fmla="*/ 11412281 w 12192001"/>
              <a:gd name="connsiteY50" fmla="*/ 571943 h 4815840"/>
              <a:gd name="connsiteX51" fmla="*/ 11624371 w 12192001"/>
              <a:gd name="connsiteY51" fmla="*/ 793897 h 4815840"/>
              <a:gd name="connsiteX52" fmla="*/ 11836460 w 12192001"/>
              <a:gd name="connsiteY52" fmla="*/ 571943 h 4815840"/>
              <a:gd name="connsiteX53" fmla="*/ 11624371 w 12192001"/>
              <a:gd name="connsiteY53" fmla="*/ 349989 h 4815840"/>
              <a:gd name="connsiteX54" fmla="*/ 0 w 12192001"/>
              <a:gd name="connsiteY54" fmla="*/ 0 h 4815840"/>
              <a:gd name="connsiteX55" fmla="*/ 12192001 w 12192001"/>
              <a:gd name="connsiteY55" fmla="*/ 0 h 4815840"/>
              <a:gd name="connsiteX56" fmla="*/ 12192001 w 12192001"/>
              <a:gd name="connsiteY56" fmla="*/ 4815840 h 4815840"/>
              <a:gd name="connsiteX57" fmla="*/ 0 w 12192001"/>
              <a:gd name="connsiteY57" fmla="*/ 4815840 h 4815840"/>
              <a:gd name="connsiteX58" fmla="*/ 0 w 12192001"/>
              <a:gd name="connsiteY5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8384 w 12192001"/>
              <a:gd name="connsiteY26" fmla="*/ 524982 h 4815840"/>
              <a:gd name="connsiteX27" fmla="*/ 11767096 w 12192001"/>
              <a:gd name="connsiteY27" fmla="*/ 594002 h 4815840"/>
              <a:gd name="connsiteX28" fmla="*/ 11767372 w 12192001"/>
              <a:gd name="connsiteY28" fmla="*/ 595358 h 4815840"/>
              <a:gd name="connsiteX29" fmla="*/ 11767372 w 12192001"/>
              <a:gd name="connsiteY29" fmla="*/ 597171 h 4815840"/>
              <a:gd name="connsiteX30" fmla="*/ 11767372 w 12192001"/>
              <a:gd name="connsiteY30" fmla="*/ 611858 h 4815840"/>
              <a:gd name="connsiteX31" fmla="*/ 11767372 w 12192001"/>
              <a:gd name="connsiteY31" fmla="*/ 615325 h 4815840"/>
              <a:gd name="connsiteX32" fmla="*/ 11743950 w 12192001"/>
              <a:gd name="connsiteY32" fmla="*/ 639812 h 4815840"/>
              <a:gd name="connsiteX33" fmla="*/ 11507578 w 12192001"/>
              <a:gd name="connsiteY33" fmla="*/ 641481 h 4815840"/>
              <a:gd name="connsiteX34" fmla="*/ 11481927 w 12192001"/>
              <a:gd name="connsiteY34" fmla="*/ 615325 h 4815840"/>
              <a:gd name="connsiteX35" fmla="*/ 11481927 w 12192001"/>
              <a:gd name="connsiteY35" fmla="*/ 611858 h 4815840"/>
              <a:gd name="connsiteX36" fmla="*/ 11481927 w 12192001"/>
              <a:gd name="connsiteY36" fmla="*/ 609076 h 4815840"/>
              <a:gd name="connsiteX37" fmla="*/ 11481926 w 12192001"/>
              <a:gd name="connsiteY37" fmla="*/ 609076 h 4815840"/>
              <a:gd name="connsiteX38" fmla="*/ 11480356 w 12192001"/>
              <a:gd name="connsiteY38" fmla="*/ 524982 h 4815840"/>
              <a:gd name="connsiteX39" fmla="*/ 11479696 w 12192001"/>
              <a:gd name="connsiteY39" fmla="*/ 521721 h 4815840"/>
              <a:gd name="connsiteX40" fmla="*/ 11493943 w 12192001"/>
              <a:gd name="connsiteY40" fmla="*/ 500271 h 4815840"/>
              <a:gd name="connsiteX41" fmla="*/ 11501374 w 12192001"/>
              <a:gd name="connsiteY41" fmla="*/ 498774 h 4815840"/>
              <a:gd name="connsiteX42" fmla="*/ 11501350 w 12192001"/>
              <a:gd name="connsiteY42" fmla="*/ 498442 h 4815840"/>
              <a:gd name="connsiteX43" fmla="*/ 11528691 w 12192001"/>
              <a:gd name="connsiteY43" fmla="*/ 495886 h 4815840"/>
              <a:gd name="connsiteX44" fmla="*/ 11539182 w 12192001"/>
              <a:gd name="connsiteY44" fmla="*/ 495676 h 4815840"/>
              <a:gd name="connsiteX45" fmla="*/ 11539262 w 12192001"/>
              <a:gd name="connsiteY45" fmla="*/ 495660 h 4815840"/>
              <a:gd name="connsiteX46" fmla="*/ 11539328 w 12192001"/>
              <a:gd name="connsiteY46" fmla="*/ 495673 h 4815840"/>
              <a:gd name="connsiteX47" fmla="*/ 11540000 w 12192001"/>
              <a:gd name="connsiteY47" fmla="*/ 495660 h 4815840"/>
              <a:gd name="connsiteX48" fmla="*/ 11624371 w 12192001"/>
              <a:gd name="connsiteY48" fmla="*/ 349989 h 4815840"/>
              <a:gd name="connsiteX49" fmla="*/ 11412281 w 12192001"/>
              <a:gd name="connsiteY49" fmla="*/ 571943 h 4815840"/>
              <a:gd name="connsiteX50" fmla="*/ 11624371 w 12192001"/>
              <a:gd name="connsiteY50" fmla="*/ 793897 h 4815840"/>
              <a:gd name="connsiteX51" fmla="*/ 11836460 w 12192001"/>
              <a:gd name="connsiteY51" fmla="*/ 571943 h 4815840"/>
              <a:gd name="connsiteX52" fmla="*/ 11624371 w 12192001"/>
              <a:gd name="connsiteY52" fmla="*/ 349989 h 4815840"/>
              <a:gd name="connsiteX53" fmla="*/ 0 w 12192001"/>
              <a:gd name="connsiteY53" fmla="*/ 0 h 4815840"/>
              <a:gd name="connsiteX54" fmla="*/ 12192001 w 12192001"/>
              <a:gd name="connsiteY54" fmla="*/ 0 h 4815840"/>
              <a:gd name="connsiteX55" fmla="*/ 12192001 w 12192001"/>
              <a:gd name="connsiteY55" fmla="*/ 4815840 h 4815840"/>
              <a:gd name="connsiteX56" fmla="*/ 0 w 12192001"/>
              <a:gd name="connsiteY56" fmla="*/ 4815840 h 4815840"/>
              <a:gd name="connsiteX57" fmla="*/ 0 w 12192001"/>
              <a:gd name="connsiteY5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7096 w 12192001"/>
              <a:gd name="connsiteY26" fmla="*/ 594002 h 4815840"/>
              <a:gd name="connsiteX27" fmla="*/ 11767372 w 12192001"/>
              <a:gd name="connsiteY27" fmla="*/ 595358 h 4815840"/>
              <a:gd name="connsiteX28" fmla="*/ 11767372 w 12192001"/>
              <a:gd name="connsiteY28" fmla="*/ 597171 h 4815840"/>
              <a:gd name="connsiteX29" fmla="*/ 11767372 w 12192001"/>
              <a:gd name="connsiteY29" fmla="*/ 611858 h 4815840"/>
              <a:gd name="connsiteX30" fmla="*/ 11767372 w 12192001"/>
              <a:gd name="connsiteY30" fmla="*/ 615325 h 4815840"/>
              <a:gd name="connsiteX31" fmla="*/ 11743950 w 12192001"/>
              <a:gd name="connsiteY31" fmla="*/ 639812 h 4815840"/>
              <a:gd name="connsiteX32" fmla="*/ 11507578 w 12192001"/>
              <a:gd name="connsiteY32" fmla="*/ 641481 h 4815840"/>
              <a:gd name="connsiteX33" fmla="*/ 11481927 w 12192001"/>
              <a:gd name="connsiteY33" fmla="*/ 615325 h 4815840"/>
              <a:gd name="connsiteX34" fmla="*/ 11481927 w 12192001"/>
              <a:gd name="connsiteY34" fmla="*/ 611858 h 4815840"/>
              <a:gd name="connsiteX35" fmla="*/ 11481927 w 12192001"/>
              <a:gd name="connsiteY35" fmla="*/ 609076 h 4815840"/>
              <a:gd name="connsiteX36" fmla="*/ 11481926 w 12192001"/>
              <a:gd name="connsiteY36" fmla="*/ 609076 h 4815840"/>
              <a:gd name="connsiteX37" fmla="*/ 11480356 w 12192001"/>
              <a:gd name="connsiteY37" fmla="*/ 524982 h 4815840"/>
              <a:gd name="connsiteX38" fmla="*/ 11479696 w 12192001"/>
              <a:gd name="connsiteY38" fmla="*/ 521721 h 4815840"/>
              <a:gd name="connsiteX39" fmla="*/ 11493943 w 12192001"/>
              <a:gd name="connsiteY39" fmla="*/ 500271 h 4815840"/>
              <a:gd name="connsiteX40" fmla="*/ 11501374 w 12192001"/>
              <a:gd name="connsiteY40" fmla="*/ 498774 h 4815840"/>
              <a:gd name="connsiteX41" fmla="*/ 11501350 w 12192001"/>
              <a:gd name="connsiteY41" fmla="*/ 498442 h 4815840"/>
              <a:gd name="connsiteX42" fmla="*/ 11528691 w 12192001"/>
              <a:gd name="connsiteY42" fmla="*/ 495886 h 4815840"/>
              <a:gd name="connsiteX43" fmla="*/ 11539182 w 12192001"/>
              <a:gd name="connsiteY43" fmla="*/ 495676 h 4815840"/>
              <a:gd name="connsiteX44" fmla="*/ 11539262 w 12192001"/>
              <a:gd name="connsiteY44" fmla="*/ 495660 h 4815840"/>
              <a:gd name="connsiteX45" fmla="*/ 11539328 w 12192001"/>
              <a:gd name="connsiteY45" fmla="*/ 495673 h 4815840"/>
              <a:gd name="connsiteX46" fmla="*/ 11540000 w 12192001"/>
              <a:gd name="connsiteY46" fmla="*/ 495660 h 4815840"/>
              <a:gd name="connsiteX47" fmla="*/ 11624371 w 12192001"/>
              <a:gd name="connsiteY47" fmla="*/ 349989 h 4815840"/>
              <a:gd name="connsiteX48" fmla="*/ 11412281 w 12192001"/>
              <a:gd name="connsiteY48" fmla="*/ 571943 h 4815840"/>
              <a:gd name="connsiteX49" fmla="*/ 11624371 w 12192001"/>
              <a:gd name="connsiteY49" fmla="*/ 793897 h 4815840"/>
              <a:gd name="connsiteX50" fmla="*/ 11836460 w 12192001"/>
              <a:gd name="connsiteY50" fmla="*/ 571943 h 4815840"/>
              <a:gd name="connsiteX51" fmla="*/ 11624371 w 12192001"/>
              <a:gd name="connsiteY51" fmla="*/ 349989 h 4815840"/>
              <a:gd name="connsiteX52" fmla="*/ 0 w 12192001"/>
              <a:gd name="connsiteY52" fmla="*/ 0 h 4815840"/>
              <a:gd name="connsiteX53" fmla="*/ 12192001 w 12192001"/>
              <a:gd name="connsiteY53" fmla="*/ 0 h 4815840"/>
              <a:gd name="connsiteX54" fmla="*/ 12192001 w 12192001"/>
              <a:gd name="connsiteY54" fmla="*/ 4815840 h 4815840"/>
              <a:gd name="connsiteX55" fmla="*/ 0 w 12192001"/>
              <a:gd name="connsiteY55" fmla="*/ 4815840 h 4815840"/>
              <a:gd name="connsiteX56" fmla="*/ 0 w 12192001"/>
              <a:gd name="connsiteY5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7096 w 12192001"/>
              <a:gd name="connsiteY25" fmla="*/ 594002 h 4815840"/>
              <a:gd name="connsiteX26" fmla="*/ 11767372 w 12192001"/>
              <a:gd name="connsiteY26" fmla="*/ 595358 h 4815840"/>
              <a:gd name="connsiteX27" fmla="*/ 11767372 w 12192001"/>
              <a:gd name="connsiteY27" fmla="*/ 597171 h 4815840"/>
              <a:gd name="connsiteX28" fmla="*/ 11767372 w 12192001"/>
              <a:gd name="connsiteY28" fmla="*/ 611858 h 4815840"/>
              <a:gd name="connsiteX29" fmla="*/ 11767372 w 12192001"/>
              <a:gd name="connsiteY29" fmla="*/ 615325 h 4815840"/>
              <a:gd name="connsiteX30" fmla="*/ 11743950 w 12192001"/>
              <a:gd name="connsiteY30" fmla="*/ 639812 h 4815840"/>
              <a:gd name="connsiteX31" fmla="*/ 11507578 w 12192001"/>
              <a:gd name="connsiteY31" fmla="*/ 641481 h 4815840"/>
              <a:gd name="connsiteX32" fmla="*/ 11481927 w 12192001"/>
              <a:gd name="connsiteY32" fmla="*/ 615325 h 4815840"/>
              <a:gd name="connsiteX33" fmla="*/ 11481927 w 12192001"/>
              <a:gd name="connsiteY33" fmla="*/ 611858 h 4815840"/>
              <a:gd name="connsiteX34" fmla="*/ 11481927 w 12192001"/>
              <a:gd name="connsiteY34" fmla="*/ 609076 h 4815840"/>
              <a:gd name="connsiteX35" fmla="*/ 11481926 w 12192001"/>
              <a:gd name="connsiteY35" fmla="*/ 609076 h 4815840"/>
              <a:gd name="connsiteX36" fmla="*/ 11480356 w 12192001"/>
              <a:gd name="connsiteY36" fmla="*/ 524982 h 4815840"/>
              <a:gd name="connsiteX37" fmla="*/ 11479696 w 12192001"/>
              <a:gd name="connsiteY37" fmla="*/ 521721 h 4815840"/>
              <a:gd name="connsiteX38" fmla="*/ 11493943 w 12192001"/>
              <a:gd name="connsiteY38" fmla="*/ 500271 h 4815840"/>
              <a:gd name="connsiteX39" fmla="*/ 11501374 w 12192001"/>
              <a:gd name="connsiteY39" fmla="*/ 498774 h 4815840"/>
              <a:gd name="connsiteX40" fmla="*/ 11501350 w 12192001"/>
              <a:gd name="connsiteY40" fmla="*/ 498442 h 4815840"/>
              <a:gd name="connsiteX41" fmla="*/ 11528691 w 12192001"/>
              <a:gd name="connsiteY41" fmla="*/ 495886 h 4815840"/>
              <a:gd name="connsiteX42" fmla="*/ 11539182 w 12192001"/>
              <a:gd name="connsiteY42" fmla="*/ 495676 h 4815840"/>
              <a:gd name="connsiteX43" fmla="*/ 11539262 w 12192001"/>
              <a:gd name="connsiteY43" fmla="*/ 495660 h 4815840"/>
              <a:gd name="connsiteX44" fmla="*/ 11539328 w 12192001"/>
              <a:gd name="connsiteY44" fmla="*/ 495673 h 4815840"/>
              <a:gd name="connsiteX45" fmla="*/ 11540000 w 12192001"/>
              <a:gd name="connsiteY45" fmla="*/ 495660 h 4815840"/>
              <a:gd name="connsiteX46" fmla="*/ 11624371 w 12192001"/>
              <a:gd name="connsiteY46" fmla="*/ 349989 h 4815840"/>
              <a:gd name="connsiteX47" fmla="*/ 11412281 w 12192001"/>
              <a:gd name="connsiteY47" fmla="*/ 571943 h 4815840"/>
              <a:gd name="connsiteX48" fmla="*/ 11624371 w 12192001"/>
              <a:gd name="connsiteY48" fmla="*/ 793897 h 4815840"/>
              <a:gd name="connsiteX49" fmla="*/ 11836460 w 12192001"/>
              <a:gd name="connsiteY49" fmla="*/ 571943 h 4815840"/>
              <a:gd name="connsiteX50" fmla="*/ 11624371 w 12192001"/>
              <a:gd name="connsiteY50" fmla="*/ 349989 h 4815840"/>
              <a:gd name="connsiteX51" fmla="*/ 0 w 12192001"/>
              <a:gd name="connsiteY51" fmla="*/ 0 h 4815840"/>
              <a:gd name="connsiteX52" fmla="*/ 12192001 w 12192001"/>
              <a:gd name="connsiteY52" fmla="*/ 0 h 4815840"/>
              <a:gd name="connsiteX53" fmla="*/ 12192001 w 12192001"/>
              <a:gd name="connsiteY53" fmla="*/ 4815840 h 4815840"/>
              <a:gd name="connsiteX54" fmla="*/ 0 w 12192001"/>
              <a:gd name="connsiteY54" fmla="*/ 4815840 h 4815840"/>
              <a:gd name="connsiteX55" fmla="*/ 0 w 12192001"/>
              <a:gd name="connsiteY5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67096 w 12192001"/>
              <a:gd name="connsiteY24" fmla="*/ 594002 h 4815840"/>
              <a:gd name="connsiteX25" fmla="*/ 11767372 w 12192001"/>
              <a:gd name="connsiteY25" fmla="*/ 595358 h 4815840"/>
              <a:gd name="connsiteX26" fmla="*/ 11767372 w 12192001"/>
              <a:gd name="connsiteY26" fmla="*/ 597171 h 4815840"/>
              <a:gd name="connsiteX27" fmla="*/ 11767372 w 12192001"/>
              <a:gd name="connsiteY27" fmla="*/ 611858 h 4815840"/>
              <a:gd name="connsiteX28" fmla="*/ 11767372 w 12192001"/>
              <a:gd name="connsiteY28" fmla="*/ 615325 h 4815840"/>
              <a:gd name="connsiteX29" fmla="*/ 11743950 w 12192001"/>
              <a:gd name="connsiteY29" fmla="*/ 639812 h 4815840"/>
              <a:gd name="connsiteX30" fmla="*/ 11507578 w 12192001"/>
              <a:gd name="connsiteY30" fmla="*/ 641481 h 4815840"/>
              <a:gd name="connsiteX31" fmla="*/ 11481927 w 12192001"/>
              <a:gd name="connsiteY31" fmla="*/ 615325 h 4815840"/>
              <a:gd name="connsiteX32" fmla="*/ 11481927 w 12192001"/>
              <a:gd name="connsiteY32" fmla="*/ 611858 h 4815840"/>
              <a:gd name="connsiteX33" fmla="*/ 11481927 w 12192001"/>
              <a:gd name="connsiteY33" fmla="*/ 609076 h 4815840"/>
              <a:gd name="connsiteX34" fmla="*/ 11481926 w 12192001"/>
              <a:gd name="connsiteY34" fmla="*/ 609076 h 4815840"/>
              <a:gd name="connsiteX35" fmla="*/ 11480356 w 12192001"/>
              <a:gd name="connsiteY35" fmla="*/ 524982 h 4815840"/>
              <a:gd name="connsiteX36" fmla="*/ 11479696 w 12192001"/>
              <a:gd name="connsiteY36" fmla="*/ 521721 h 4815840"/>
              <a:gd name="connsiteX37" fmla="*/ 11493943 w 12192001"/>
              <a:gd name="connsiteY37" fmla="*/ 500271 h 4815840"/>
              <a:gd name="connsiteX38" fmla="*/ 11501374 w 12192001"/>
              <a:gd name="connsiteY38" fmla="*/ 498774 h 4815840"/>
              <a:gd name="connsiteX39" fmla="*/ 11501350 w 12192001"/>
              <a:gd name="connsiteY39" fmla="*/ 498442 h 4815840"/>
              <a:gd name="connsiteX40" fmla="*/ 11528691 w 12192001"/>
              <a:gd name="connsiteY40" fmla="*/ 495886 h 4815840"/>
              <a:gd name="connsiteX41" fmla="*/ 11539182 w 12192001"/>
              <a:gd name="connsiteY41" fmla="*/ 495676 h 4815840"/>
              <a:gd name="connsiteX42" fmla="*/ 11539262 w 12192001"/>
              <a:gd name="connsiteY42" fmla="*/ 495660 h 4815840"/>
              <a:gd name="connsiteX43" fmla="*/ 11539328 w 12192001"/>
              <a:gd name="connsiteY43" fmla="*/ 495673 h 4815840"/>
              <a:gd name="connsiteX44" fmla="*/ 11540000 w 12192001"/>
              <a:gd name="connsiteY44" fmla="*/ 495660 h 4815840"/>
              <a:gd name="connsiteX45" fmla="*/ 11624371 w 12192001"/>
              <a:gd name="connsiteY45" fmla="*/ 349989 h 4815840"/>
              <a:gd name="connsiteX46" fmla="*/ 11412281 w 12192001"/>
              <a:gd name="connsiteY46" fmla="*/ 571943 h 4815840"/>
              <a:gd name="connsiteX47" fmla="*/ 11624371 w 12192001"/>
              <a:gd name="connsiteY47" fmla="*/ 793897 h 4815840"/>
              <a:gd name="connsiteX48" fmla="*/ 11836460 w 12192001"/>
              <a:gd name="connsiteY48" fmla="*/ 571943 h 4815840"/>
              <a:gd name="connsiteX49" fmla="*/ 11624371 w 12192001"/>
              <a:gd name="connsiteY49" fmla="*/ 349989 h 4815840"/>
              <a:gd name="connsiteX50" fmla="*/ 0 w 12192001"/>
              <a:gd name="connsiteY50" fmla="*/ 0 h 4815840"/>
              <a:gd name="connsiteX51" fmla="*/ 12192001 w 12192001"/>
              <a:gd name="connsiteY51" fmla="*/ 0 h 4815840"/>
              <a:gd name="connsiteX52" fmla="*/ 12192001 w 12192001"/>
              <a:gd name="connsiteY52" fmla="*/ 4815840 h 4815840"/>
              <a:gd name="connsiteX53" fmla="*/ 0 w 12192001"/>
              <a:gd name="connsiteY53" fmla="*/ 4815840 h 4815840"/>
              <a:gd name="connsiteX54" fmla="*/ 0 w 12192001"/>
              <a:gd name="connsiteY5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67096 w 12192001"/>
              <a:gd name="connsiteY23" fmla="*/ 594002 h 4815840"/>
              <a:gd name="connsiteX24" fmla="*/ 11767372 w 12192001"/>
              <a:gd name="connsiteY24" fmla="*/ 595358 h 4815840"/>
              <a:gd name="connsiteX25" fmla="*/ 11767372 w 12192001"/>
              <a:gd name="connsiteY25" fmla="*/ 597171 h 4815840"/>
              <a:gd name="connsiteX26" fmla="*/ 11767372 w 12192001"/>
              <a:gd name="connsiteY26" fmla="*/ 611858 h 4815840"/>
              <a:gd name="connsiteX27" fmla="*/ 11767372 w 12192001"/>
              <a:gd name="connsiteY27" fmla="*/ 615325 h 4815840"/>
              <a:gd name="connsiteX28" fmla="*/ 11743950 w 12192001"/>
              <a:gd name="connsiteY28" fmla="*/ 639812 h 4815840"/>
              <a:gd name="connsiteX29" fmla="*/ 11507578 w 12192001"/>
              <a:gd name="connsiteY29" fmla="*/ 641481 h 4815840"/>
              <a:gd name="connsiteX30" fmla="*/ 11481927 w 12192001"/>
              <a:gd name="connsiteY30" fmla="*/ 615325 h 4815840"/>
              <a:gd name="connsiteX31" fmla="*/ 11481927 w 12192001"/>
              <a:gd name="connsiteY31" fmla="*/ 611858 h 4815840"/>
              <a:gd name="connsiteX32" fmla="*/ 11481927 w 12192001"/>
              <a:gd name="connsiteY32" fmla="*/ 609076 h 4815840"/>
              <a:gd name="connsiteX33" fmla="*/ 11481926 w 12192001"/>
              <a:gd name="connsiteY33" fmla="*/ 609076 h 4815840"/>
              <a:gd name="connsiteX34" fmla="*/ 11480356 w 12192001"/>
              <a:gd name="connsiteY34" fmla="*/ 524982 h 4815840"/>
              <a:gd name="connsiteX35" fmla="*/ 11479696 w 12192001"/>
              <a:gd name="connsiteY35" fmla="*/ 521721 h 4815840"/>
              <a:gd name="connsiteX36" fmla="*/ 11493943 w 12192001"/>
              <a:gd name="connsiteY36" fmla="*/ 500271 h 4815840"/>
              <a:gd name="connsiteX37" fmla="*/ 11501374 w 12192001"/>
              <a:gd name="connsiteY37" fmla="*/ 498774 h 4815840"/>
              <a:gd name="connsiteX38" fmla="*/ 11501350 w 12192001"/>
              <a:gd name="connsiteY38" fmla="*/ 498442 h 4815840"/>
              <a:gd name="connsiteX39" fmla="*/ 11528691 w 12192001"/>
              <a:gd name="connsiteY39" fmla="*/ 495886 h 4815840"/>
              <a:gd name="connsiteX40" fmla="*/ 11539182 w 12192001"/>
              <a:gd name="connsiteY40" fmla="*/ 495676 h 4815840"/>
              <a:gd name="connsiteX41" fmla="*/ 11539262 w 12192001"/>
              <a:gd name="connsiteY41" fmla="*/ 495660 h 4815840"/>
              <a:gd name="connsiteX42" fmla="*/ 11539328 w 12192001"/>
              <a:gd name="connsiteY42" fmla="*/ 495673 h 4815840"/>
              <a:gd name="connsiteX43" fmla="*/ 11540000 w 12192001"/>
              <a:gd name="connsiteY43" fmla="*/ 495660 h 4815840"/>
              <a:gd name="connsiteX44" fmla="*/ 11624371 w 12192001"/>
              <a:gd name="connsiteY44" fmla="*/ 349989 h 4815840"/>
              <a:gd name="connsiteX45" fmla="*/ 11412281 w 12192001"/>
              <a:gd name="connsiteY45" fmla="*/ 571943 h 4815840"/>
              <a:gd name="connsiteX46" fmla="*/ 11624371 w 12192001"/>
              <a:gd name="connsiteY46" fmla="*/ 793897 h 4815840"/>
              <a:gd name="connsiteX47" fmla="*/ 11836460 w 12192001"/>
              <a:gd name="connsiteY47" fmla="*/ 571943 h 4815840"/>
              <a:gd name="connsiteX48" fmla="*/ 11624371 w 12192001"/>
              <a:gd name="connsiteY48" fmla="*/ 349989 h 4815840"/>
              <a:gd name="connsiteX49" fmla="*/ 0 w 12192001"/>
              <a:gd name="connsiteY49" fmla="*/ 0 h 4815840"/>
              <a:gd name="connsiteX50" fmla="*/ 12192001 w 12192001"/>
              <a:gd name="connsiteY50" fmla="*/ 0 h 4815840"/>
              <a:gd name="connsiteX51" fmla="*/ 12192001 w 12192001"/>
              <a:gd name="connsiteY51" fmla="*/ 4815840 h 4815840"/>
              <a:gd name="connsiteX52" fmla="*/ 0 w 12192001"/>
              <a:gd name="connsiteY52" fmla="*/ 4815840 h 4815840"/>
              <a:gd name="connsiteX53" fmla="*/ 0 w 12192001"/>
              <a:gd name="connsiteY5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47391 w 12192001"/>
              <a:gd name="connsiteY21" fmla="*/ 498442 h 4815840"/>
              <a:gd name="connsiteX22" fmla="*/ 11767096 w 12192001"/>
              <a:gd name="connsiteY22" fmla="*/ 594002 h 4815840"/>
              <a:gd name="connsiteX23" fmla="*/ 11767372 w 12192001"/>
              <a:gd name="connsiteY23" fmla="*/ 595358 h 4815840"/>
              <a:gd name="connsiteX24" fmla="*/ 11767372 w 12192001"/>
              <a:gd name="connsiteY24" fmla="*/ 597171 h 4815840"/>
              <a:gd name="connsiteX25" fmla="*/ 11767372 w 12192001"/>
              <a:gd name="connsiteY25" fmla="*/ 611858 h 4815840"/>
              <a:gd name="connsiteX26" fmla="*/ 11767372 w 12192001"/>
              <a:gd name="connsiteY26" fmla="*/ 615325 h 4815840"/>
              <a:gd name="connsiteX27" fmla="*/ 11743950 w 12192001"/>
              <a:gd name="connsiteY27" fmla="*/ 639812 h 4815840"/>
              <a:gd name="connsiteX28" fmla="*/ 11507578 w 12192001"/>
              <a:gd name="connsiteY28" fmla="*/ 641481 h 4815840"/>
              <a:gd name="connsiteX29" fmla="*/ 11481927 w 12192001"/>
              <a:gd name="connsiteY29" fmla="*/ 615325 h 4815840"/>
              <a:gd name="connsiteX30" fmla="*/ 11481927 w 12192001"/>
              <a:gd name="connsiteY30" fmla="*/ 611858 h 4815840"/>
              <a:gd name="connsiteX31" fmla="*/ 11481927 w 12192001"/>
              <a:gd name="connsiteY31" fmla="*/ 609076 h 4815840"/>
              <a:gd name="connsiteX32" fmla="*/ 11481926 w 12192001"/>
              <a:gd name="connsiteY32" fmla="*/ 609076 h 4815840"/>
              <a:gd name="connsiteX33" fmla="*/ 11480356 w 12192001"/>
              <a:gd name="connsiteY33" fmla="*/ 524982 h 4815840"/>
              <a:gd name="connsiteX34" fmla="*/ 11479696 w 12192001"/>
              <a:gd name="connsiteY34" fmla="*/ 521721 h 4815840"/>
              <a:gd name="connsiteX35" fmla="*/ 11493943 w 12192001"/>
              <a:gd name="connsiteY35" fmla="*/ 500271 h 4815840"/>
              <a:gd name="connsiteX36" fmla="*/ 11501374 w 12192001"/>
              <a:gd name="connsiteY36" fmla="*/ 498774 h 4815840"/>
              <a:gd name="connsiteX37" fmla="*/ 11501350 w 12192001"/>
              <a:gd name="connsiteY37" fmla="*/ 498442 h 4815840"/>
              <a:gd name="connsiteX38" fmla="*/ 11528691 w 12192001"/>
              <a:gd name="connsiteY38" fmla="*/ 495886 h 4815840"/>
              <a:gd name="connsiteX39" fmla="*/ 11539182 w 12192001"/>
              <a:gd name="connsiteY39" fmla="*/ 495676 h 4815840"/>
              <a:gd name="connsiteX40" fmla="*/ 11539262 w 12192001"/>
              <a:gd name="connsiteY40" fmla="*/ 495660 h 4815840"/>
              <a:gd name="connsiteX41" fmla="*/ 11539328 w 12192001"/>
              <a:gd name="connsiteY41" fmla="*/ 495673 h 4815840"/>
              <a:gd name="connsiteX42" fmla="*/ 11540000 w 12192001"/>
              <a:gd name="connsiteY42" fmla="*/ 495660 h 4815840"/>
              <a:gd name="connsiteX43" fmla="*/ 11624371 w 12192001"/>
              <a:gd name="connsiteY43" fmla="*/ 349989 h 4815840"/>
              <a:gd name="connsiteX44" fmla="*/ 11412281 w 12192001"/>
              <a:gd name="connsiteY44" fmla="*/ 571943 h 4815840"/>
              <a:gd name="connsiteX45" fmla="*/ 11624371 w 12192001"/>
              <a:gd name="connsiteY45" fmla="*/ 793897 h 4815840"/>
              <a:gd name="connsiteX46" fmla="*/ 11836460 w 12192001"/>
              <a:gd name="connsiteY46" fmla="*/ 571943 h 4815840"/>
              <a:gd name="connsiteX47" fmla="*/ 11624371 w 12192001"/>
              <a:gd name="connsiteY47" fmla="*/ 349989 h 4815840"/>
              <a:gd name="connsiteX48" fmla="*/ 0 w 12192001"/>
              <a:gd name="connsiteY48" fmla="*/ 0 h 4815840"/>
              <a:gd name="connsiteX49" fmla="*/ 12192001 w 12192001"/>
              <a:gd name="connsiteY49" fmla="*/ 0 h 4815840"/>
              <a:gd name="connsiteX50" fmla="*/ 12192001 w 12192001"/>
              <a:gd name="connsiteY50" fmla="*/ 4815840 h 4815840"/>
              <a:gd name="connsiteX51" fmla="*/ 0 w 12192001"/>
              <a:gd name="connsiteY51" fmla="*/ 4815840 h 4815840"/>
              <a:gd name="connsiteX52" fmla="*/ 0 w 12192001"/>
              <a:gd name="connsiteY5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67096 w 12192001"/>
              <a:gd name="connsiteY21" fmla="*/ 594002 h 4815840"/>
              <a:gd name="connsiteX22" fmla="*/ 11767372 w 12192001"/>
              <a:gd name="connsiteY22" fmla="*/ 595358 h 4815840"/>
              <a:gd name="connsiteX23" fmla="*/ 11767372 w 12192001"/>
              <a:gd name="connsiteY23" fmla="*/ 597171 h 4815840"/>
              <a:gd name="connsiteX24" fmla="*/ 11767372 w 12192001"/>
              <a:gd name="connsiteY24" fmla="*/ 611858 h 4815840"/>
              <a:gd name="connsiteX25" fmla="*/ 11767372 w 12192001"/>
              <a:gd name="connsiteY25" fmla="*/ 615325 h 4815840"/>
              <a:gd name="connsiteX26" fmla="*/ 11743950 w 12192001"/>
              <a:gd name="connsiteY26" fmla="*/ 639812 h 4815840"/>
              <a:gd name="connsiteX27" fmla="*/ 11507578 w 12192001"/>
              <a:gd name="connsiteY27" fmla="*/ 641481 h 4815840"/>
              <a:gd name="connsiteX28" fmla="*/ 11481927 w 12192001"/>
              <a:gd name="connsiteY28" fmla="*/ 615325 h 4815840"/>
              <a:gd name="connsiteX29" fmla="*/ 11481927 w 12192001"/>
              <a:gd name="connsiteY29" fmla="*/ 611858 h 4815840"/>
              <a:gd name="connsiteX30" fmla="*/ 11481927 w 12192001"/>
              <a:gd name="connsiteY30" fmla="*/ 609076 h 4815840"/>
              <a:gd name="connsiteX31" fmla="*/ 11481926 w 12192001"/>
              <a:gd name="connsiteY31" fmla="*/ 609076 h 4815840"/>
              <a:gd name="connsiteX32" fmla="*/ 11480356 w 12192001"/>
              <a:gd name="connsiteY32" fmla="*/ 524982 h 4815840"/>
              <a:gd name="connsiteX33" fmla="*/ 11479696 w 12192001"/>
              <a:gd name="connsiteY33" fmla="*/ 521721 h 4815840"/>
              <a:gd name="connsiteX34" fmla="*/ 11493943 w 12192001"/>
              <a:gd name="connsiteY34" fmla="*/ 500271 h 4815840"/>
              <a:gd name="connsiteX35" fmla="*/ 11501374 w 12192001"/>
              <a:gd name="connsiteY35" fmla="*/ 498774 h 4815840"/>
              <a:gd name="connsiteX36" fmla="*/ 11501350 w 12192001"/>
              <a:gd name="connsiteY36" fmla="*/ 498442 h 4815840"/>
              <a:gd name="connsiteX37" fmla="*/ 11528691 w 12192001"/>
              <a:gd name="connsiteY37" fmla="*/ 495886 h 4815840"/>
              <a:gd name="connsiteX38" fmla="*/ 11539182 w 12192001"/>
              <a:gd name="connsiteY38" fmla="*/ 495676 h 4815840"/>
              <a:gd name="connsiteX39" fmla="*/ 11539262 w 12192001"/>
              <a:gd name="connsiteY39" fmla="*/ 495660 h 4815840"/>
              <a:gd name="connsiteX40" fmla="*/ 11539328 w 12192001"/>
              <a:gd name="connsiteY40" fmla="*/ 495673 h 4815840"/>
              <a:gd name="connsiteX41" fmla="*/ 11540000 w 12192001"/>
              <a:gd name="connsiteY41" fmla="*/ 495660 h 4815840"/>
              <a:gd name="connsiteX42" fmla="*/ 11624371 w 12192001"/>
              <a:gd name="connsiteY42" fmla="*/ 349989 h 4815840"/>
              <a:gd name="connsiteX43" fmla="*/ 11412281 w 12192001"/>
              <a:gd name="connsiteY43" fmla="*/ 571943 h 4815840"/>
              <a:gd name="connsiteX44" fmla="*/ 11624371 w 12192001"/>
              <a:gd name="connsiteY44" fmla="*/ 793897 h 4815840"/>
              <a:gd name="connsiteX45" fmla="*/ 11836460 w 12192001"/>
              <a:gd name="connsiteY45" fmla="*/ 571943 h 4815840"/>
              <a:gd name="connsiteX46" fmla="*/ 11624371 w 12192001"/>
              <a:gd name="connsiteY46" fmla="*/ 349989 h 4815840"/>
              <a:gd name="connsiteX47" fmla="*/ 0 w 12192001"/>
              <a:gd name="connsiteY47" fmla="*/ 0 h 4815840"/>
              <a:gd name="connsiteX48" fmla="*/ 12192001 w 12192001"/>
              <a:gd name="connsiteY48" fmla="*/ 0 h 4815840"/>
              <a:gd name="connsiteX49" fmla="*/ 12192001 w 12192001"/>
              <a:gd name="connsiteY49" fmla="*/ 4815840 h 4815840"/>
              <a:gd name="connsiteX50" fmla="*/ 0 w 12192001"/>
              <a:gd name="connsiteY50" fmla="*/ 4815840 h 4815840"/>
              <a:gd name="connsiteX51" fmla="*/ 0 w 12192001"/>
              <a:gd name="connsiteY5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67096 w 12192001"/>
              <a:gd name="connsiteY20" fmla="*/ 594002 h 4815840"/>
              <a:gd name="connsiteX21" fmla="*/ 11767372 w 12192001"/>
              <a:gd name="connsiteY21" fmla="*/ 595358 h 4815840"/>
              <a:gd name="connsiteX22" fmla="*/ 11767372 w 12192001"/>
              <a:gd name="connsiteY22" fmla="*/ 597171 h 4815840"/>
              <a:gd name="connsiteX23" fmla="*/ 11767372 w 12192001"/>
              <a:gd name="connsiteY23" fmla="*/ 611858 h 4815840"/>
              <a:gd name="connsiteX24" fmla="*/ 11767372 w 12192001"/>
              <a:gd name="connsiteY24" fmla="*/ 615325 h 4815840"/>
              <a:gd name="connsiteX25" fmla="*/ 11743950 w 12192001"/>
              <a:gd name="connsiteY25" fmla="*/ 639812 h 4815840"/>
              <a:gd name="connsiteX26" fmla="*/ 11507578 w 12192001"/>
              <a:gd name="connsiteY26" fmla="*/ 641481 h 4815840"/>
              <a:gd name="connsiteX27" fmla="*/ 11481927 w 12192001"/>
              <a:gd name="connsiteY27" fmla="*/ 615325 h 4815840"/>
              <a:gd name="connsiteX28" fmla="*/ 11481927 w 12192001"/>
              <a:gd name="connsiteY28" fmla="*/ 611858 h 4815840"/>
              <a:gd name="connsiteX29" fmla="*/ 11481927 w 12192001"/>
              <a:gd name="connsiteY29" fmla="*/ 609076 h 4815840"/>
              <a:gd name="connsiteX30" fmla="*/ 11481926 w 12192001"/>
              <a:gd name="connsiteY30" fmla="*/ 609076 h 4815840"/>
              <a:gd name="connsiteX31" fmla="*/ 11480356 w 12192001"/>
              <a:gd name="connsiteY31" fmla="*/ 524982 h 4815840"/>
              <a:gd name="connsiteX32" fmla="*/ 11479696 w 12192001"/>
              <a:gd name="connsiteY32" fmla="*/ 521721 h 4815840"/>
              <a:gd name="connsiteX33" fmla="*/ 11493943 w 12192001"/>
              <a:gd name="connsiteY33" fmla="*/ 500271 h 4815840"/>
              <a:gd name="connsiteX34" fmla="*/ 11501374 w 12192001"/>
              <a:gd name="connsiteY34" fmla="*/ 498774 h 4815840"/>
              <a:gd name="connsiteX35" fmla="*/ 11501350 w 12192001"/>
              <a:gd name="connsiteY35" fmla="*/ 498442 h 4815840"/>
              <a:gd name="connsiteX36" fmla="*/ 11528691 w 12192001"/>
              <a:gd name="connsiteY36" fmla="*/ 495886 h 4815840"/>
              <a:gd name="connsiteX37" fmla="*/ 11539182 w 12192001"/>
              <a:gd name="connsiteY37" fmla="*/ 495676 h 4815840"/>
              <a:gd name="connsiteX38" fmla="*/ 11539262 w 12192001"/>
              <a:gd name="connsiteY38" fmla="*/ 495660 h 4815840"/>
              <a:gd name="connsiteX39" fmla="*/ 11539328 w 12192001"/>
              <a:gd name="connsiteY39" fmla="*/ 495673 h 4815840"/>
              <a:gd name="connsiteX40" fmla="*/ 11540000 w 12192001"/>
              <a:gd name="connsiteY40" fmla="*/ 495660 h 4815840"/>
              <a:gd name="connsiteX41" fmla="*/ 11624371 w 12192001"/>
              <a:gd name="connsiteY41" fmla="*/ 349989 h 4815840"/>
              <a:gd name="connsiteX42" fmla="*/ 11412281 w 12192001"/>
              <a:gd name="connsiteY42" fmla="*/ 571943 h 4815840"/>
              <a:gd name="connsiteX43" fmla="*/ 11624371 w 12192001"/>
              <a:gd name="connsiteY43" fmla="*/ 793897 h 4815840"/>
              <a:gd name="connsiteX44" fmla="*/ 11836460 w 12192001"/>
              <a:gd name="connsiteY44" fmla="*/ 571943 h 4815840"/>
              <a:gd name="connsiteX45" fmla="*/ 11624371 w 12192001"/>
              <a:gd name="connsiteY45" fmla="*/ 349989 h 4815840"/>
              <a:gd name="connsiteX46" fmla="*/ 0 w 12192001"/>
              <a:gd name="connsiteY46" fmla="*/ 0 h 4815840"/>
              <a:gd name="connsiteX47" fmla="*/ 12192001 w 12192001"/>
              <a:gd name="connsiteY47" fmla="*/ 0 h 4815840"/>
              <a:gd name="connsiteX48" fmla="*/ 12192001 w 12192001"/>
              <a:gd name="connsiteY48" fmla="*/ 4815840 h 4815840"/>
              <a:gd name="connsiteX49" fmla="*/ 0 w 12192001"/>
              <a:gd name="connsiteY49" fmla="*/ 4815840 h 4815840"/>
              <a:gd name="connsiteX50" fmla="*/ 0 w 12192001"/>
              <a:gd name="connsiteY5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67096 w 12192001"/>
              <a:gd name="connsiteY19" fmla="*/ 594002 h 4815840"/>
              <a:gd name="connsiteX20" fmla="*/ 11767372 w 12192001"/>
              <a:gd name="connsiteY20" fmla="*/ 595358 h 4815840"/>
              <a:gd name="connsiteX21" fmla="*/ 11767372 w 12192001"/>
              <a:gd name="connsiteY21" fmla="*/ 597171 h 4815840"/>
              <a:gd name="connsiteX22" fmla="*/ 11767372 w 12192001"/>
              <a:gd name="connsiteY22" fmla="*/ 611858 h 4815840"/>
              <a:gd name="connsiteX23" fmla="*/ 11767372 w 12192001"/>
              <a:gd name="connsiteY23" fmla="*/ 615325 h 4815840"/>
              <a:gd name="connsiteX24" fmla="*/ 11743950 w 12192001"/>
              <a:gd name="connsiteY24" fmla="*/ 639812 h 4815840"/>
              <a:gd name="connsiteX25" fmla="*/ 11507578 w 12192001"/>
              <a:gd name="connsiteY25" fmla="*/ 641481 h 4815840"/>
              <a:gd name="connsiteX26" fmla="*/ 11481927 w 12192001"/>
              <a:gd name="connsiteY26" fmla="*/ 615325 h 4815840"/>
              <a:gd name="connsiteX27" fmla="*/ 11481927 w 12192001"/>
              <a:gd name="connsiteY27" fmla="*/ 611858 h 4815840"/>
              <a:gd name="connsiteX28" fmla="*/ 11481927 w 12192001"/>
              <a:gd name="connsiteY28" fmla="*/ 609076 h 4815840"/>
              <a:gd name="connsiteX29" fmla="*/ 11481926 w 12192001"/>
              <a:gd name="connsiteY29" fmla="*/ 609076 h 4815840"/>
              <a:gd name="connsiteX30" fmla="*/ 11480356 w 12192001"/>
              <a:gd name="connsiteY30" fmla="*/ 524982 h 4815840"/>
              <a:gd name="connsiteX31" fmla="*/ 11479696 w 12192001"/>
              <a:gd name="connsiteY31" fmla="*/ 521721 h 4815840"/>
              <a:gd name="connsiteX32" fmla="*/ 11493943 w 12192001"/>
              <a:gd name="connsiteY32" fmla="*/ 500271 h 4815840"/>
              <a:gd name="connsiteX33" fmla="*/ 11501374 w 12192001"/>
              <a:gd name="connsiteY33" fmla="*/ 498774 h 4815840"/>
              <a:gd name="connsiteX34" fmla="*/ 11501350 w 12192001"/>
              <a:gd name="connsiteY34" fmla="*/ 498442 h 4815840"/>
              <a:gd name="connsiteX35" fmla="*/ 11528691 w 12192001"/>
              <a:gd name="connsiteY35" fmla="*/ 495886 h 4815840"/>
              <a:gd name="connsiteX36" fmla="*/ 11539182 w 12192001"/>
              <a:gd name="connsiteY36" fmla="*/ 495676 h 4815840"/>
              <a:gd name="connsiteX37" fmla="*/ 11539262 w 12192001"/>
              <a:gd name="connsiteY37" fmla="*/ 495660 h 4815840"/>
              <a:gd name="connsiteX38" fmla="*/ 11539328 w 12192001"/>
              <a:gd name="connsiteY38" fmla="*/ 495673 h 4815840"/>
              <a:gd name="connsiteX39" fmla="*/ 11540000 w 12192001"/>
              <a:gd name="connsiteY39" fmla="*/ 495660 h 4815840"/>
              <a:gd name="connsiteX40" fmla="*/ 11624371 w 12192001"/>
              <a:gd name="connsiteY40" fmla="*/ 349989 h 4815840"/>
              <a:gd name="connsiteX41" fmla="*/ 11412281 w 12192001"/>
              <a:gd name="connsiteY41" fmla="*/ 571943 h 4815840"/>
              <a:gd name="connsiteX42" fmla="*/ 11624371 w 12192001"/>
              <a:gd name="connsiteY42" fmla="*/ 793897 h 4815840"/>
              <a:gd name="connsiteX43" fmla="*/ 11836460 w 12192001"/>
              <a:gd name="connsiteY43" fmla="*/ 571943 h 4815840"/>
              <a:gd name="connsiteX44" fmla="*/ 11624371 w 12192001"/>
              <a:gd name="connsiteY44" fmla="*/ 349989 h 4815840"/>
              <a:gd name="connsiteX45" fmla="*/ 0 w 12192001"/>
              <a:gd name="connsiteY45" fmla="*/ 0 h 4815840"/>
              <a:gd name="connsiteX46" fmla="*/ 12192001 w 12192001"/>
              <a:gd name="connsiteY46" fmla="*/ 0 h 4815840"/>
              <a:gd name="connsiteX47" fmla="*/ 12192001 w 12192001"/>
              <a:gd name="connsiteY47" fmla="*/ 4815840 h 4815840"/>
              <a:gd name="connsiteX48" fmla="*/ 0 w 12192001"/>
              <a:gd name="connsiteY48" fmla="*/ 4815840 h 4815840"/>
              <a:gd name="connsiteX49" fmla="*/ 0 w 12192001"/>
              <a:gd name="connsiteY4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67096 w 12192001"/>
              <a:gd name="connsiteY18" fmla="*/ 594002 h 4815840"/>
              <a:gd name="connsiteX19" fmla="*/ 11767372 w 12192001"/>
              <a:gd name="connsiteY19" fmla="*/ 595358 h 4815840"/>
              <a:gd name="connsiteX20" fmla="*/ 11767372 w 12192001"/>
              <a:gd name="connsiteY20" fmla="*/ 597171 h 4815840"/>
              <a:gd name="connsiteX21" fmla="*/ 11767372 w 12192001"/>
              <a:gd name="connsiteY21" fmla="*/ 611858 h 4815840"/>
              <a:gd name="connsiteX22" fmla="*/ 11767372 w 12192001"/>
              <a:gd name="connsiteY22" fmla="*/ 615325 h 4815840"/>
              <a:gd name="connsiteX23" fmla="*/ 11743950 w 12192001"/>
              <a:gd name="connsiteY23" fmla="*/ 639812 h 4815840"/>
              <a:gd name="connsiteX24" fmla="*/ 11507578 w 12192001"/>
              <a:gd name="connsiteY24" fmla="*/ 641481 h 4815840"/>
              <a:gd name="connsiteX25" fmla="*/ 11481927 w 12192001"/>
              <a:gd name="connsiteY25" fmla="*/ 615325 h 4815840"/>
              <a:gd name="connsiteX26" fmla="*/ 11481927 w 12192001"/>
              <a:gd name="connsiteY26" fmla="*/ 611858 h 4815840"/>
              <a:gd name="connsiteX27" fmla="*/ 11481927 w 12192001"/>
              <a:gd name="connsiteY27" fmla="*/ 609076 h 4815840"/>
              <a:gd name="connsiteX28" fmla="*/ 11481926 w 12192001"/>
              <a:gd name="connsiteY28" fmla="*/ 609076 h 4815840"/>
              <a:gd name="connsiteX29" fmla="*/ 11480356 w 12192001"/>
              <a:gd name="connsiteY29" fmla="*/ 524982 h 4815840"/>
              <a:gd name="connsiteX30" fmla="*/ 11479696 w 12192001"/>
              <a:gd name="connsiteY30" fmla="*/ 521721 h 4815840"/>
              <a:gd name="connsiteX31" fmla="*/ 11493943 w 12192001"/>
              <a:gd name="connsiteY31" fmla="*/ 500271 h 4815840"/>
              <a:gd name="connsiteX32" fmla="*/ 11501374 w 12192001"/>
              <a:gd name="connsiteY32" fmla="*/ 498774 h 4815840"/>
              <a:gd name="connsiteX33" fmla="*/ 11501350 w 12192001"/>
              <a:gd name="connsiteY33" fmla="*/ 498442 h 4815840"/>
              <a:gd name="connsiteX34" fmla="*/ 11528691 w 12192001"/>
              <a:gd name="connsiteY34" fmla="*/ 495886 h 4815840"/>
              <a:gd name="connsiteX35" fmla="*/ 11539182 w 12192001"/>
              <a:gd name="connsiteY35" fmla="*/ 495676 h 4815840"/>
              <a:gd name="connsiteX36" fmla="*/ 11539262 w 12192001"/>
              <a:gd name="connsiteY36" fmla="*/ 495660 h 4815840"/>
              <a:gd name="connsiteX37" fmla="*/ 11539328 w 12192001"/>
              <a:gd name="connsiteY37" fmla="*/ 495673 h 4815840"/>
              <a:gd name="connsiteX38" fmla="*/ 11540000 w 12192001"/>
              <a:gd name="connsiteY38" fmla="*/ 495660 h 4815840"/>
              <a:gd name="connsiteX39" fmla="*/ 11624371 w 12192001"/>
              <a:gd name="connsiteY39" fmla="*/ 349989 h 4815840"/>
              <a:gd name="connsiteX40" fmla="*/ 11412281 w 12192001"/>
              <a:gd name="connsiteY40" fmla="*/ 571943 h 4815840"/>
              <a:gd name="connsiteX41" fmla="*/ 11624371 w 12192001"/>
              <a:gd name="connsiteY41" fmla="*/ 793897 h 4815840"/>
              <a:gd name="connsiteX42" fmla="*/ 11836460 w 12192001"/>
              <a:gd name="connsiteY42" fmla="*/ 571943 h 4815840"/>
              <a:gd name="connsiteX43" fmla="*/ 11624371 w 12192001"/>
              <a:gd name="connsiteY43" fmla="*/ 349989 h 4815840"/>
              <a:gd name="connsiteX44" fmla="*/ 0 w 12192001"/>
              <a:gd name="connsiteY44" fmla="*/ 0 h 4815840"/>
              <a:gd name="connsiteX45" fmla="*/ 12192001 w 12192001"/>
              <a:gd name="connsiteY45" fmla="*/ 0 h 4815840"/>
              <a:gd name="connsiteX46" fmla="*/ 12192001 w 12192001"/>
              <a:gd name="connsiteY46" fmla="*/ 4815840 h 4815840"/>
              <a:gd name="connsiteX47" fmla="*/ 0 w 12192001"/>
              <a:gd name="connsiteY47" fmla="*/ 4815840 h 4815840"/>
              <a:gd name="connsiteX48" fmla="*/ 0 w 12192001"/>
              <a:gd name="connsiteY4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67096 w 12192001"/>
              <a:gd name="connsiteY17" fmla="*/ 594002 h 4815840"/>
              <a:gd name="connsiteX18" fmla="*/ 11767372 w 12192001"/>
              <a:gd name="connsiteY18" fmla="*/ 595358 h 4815840"/>
              <a:gd name="connsiteX19" fmla="*/ 11767372 w 12192001"/>
              <a:gd name="connsiteY19" fmla="*/ 597171 h 4815840"/>
              <a:gd name="connsiteX20" fmla="*/ 11767372 w 12192001"/>
              <a:gd name="connsiteY20" fmla="*/ 611858 h 4815840"/>
              <a:gd name="connsiteX21" fmla="*/ 11767372 w 12192001"/>
              <a:gd name="connsiteY21" fmla="*/ 615325 h 4815840"/>
              <a:gd name="connsiteX22" fmla="*/ 11743950 w 12192001"/>
              <a:gd name="connsiteY22" fmla="*/ 639812 h 4815840"/>
              <a:gd name="connsiteX23" fmla="*/ 11507578 w 12192001"/>
              <a:gd name="connsiteY23" fmla="*/ 641481 h 4815840"/>
              <a:gd name="connsiteX24" fmla="*/ 11481927 w 12192001"/>
              <a:gd name="connsiteY24" fmla="*/ 615325 h 4815840"/>
              <a:gd name="connsiteX25" fmla="*/ 11481927 w 12192001"/>
              <a:gd name="connsiteY25" fmla="*/ 611858 h 4815840"/>
              <a:gd name="connsiteX26" fmla="*/ 11481927 w 12192001"/>
              <a:gd name="connsiteY26" fmla="*/ 609076 h 4815840"/>
              <a:gd name="connsiteX27" fmla="*/ 11481926 w 12192001"/>
              <a:gd name="connsiteY27" fmla="*/ 609076 h 4815840"/>
              <a:gd name="connsiteX28" fmla="*/ 11480356 w 12192001"/>
              <a:gd name="connsiteY28" fmla="*/ 524982 h 4815840"/>
              <a:gd name="connsiteX29" fmla="*/ 11479696 w 12192001"/>
              <a:gd name="connsiteY29" fmla="*/ 521721 h 4815840"/>
              <a:gd name="connsiteX30" fmla="*/ 11493943 w 12192001"/>
              <a:gd name="connsiteY30" fmla="*/ 500271 h 4815840"/>
              <a:gd name="connsiteX31" fmla="*/ 11501374 w 12192001"/>
              <a:gd name="connsiteY31" fmla="*/ 498774 h 4815840"/>
              <a:gd name="connsiteX32" fmla="*/ 11501350 w 12192001"/>
              <a:gd name="connsiteY32" fmla="*/ 498442 h 4815840"/>
              <a:gd name="connsiteX33" fmla="*/ 11528691 w 12192001"/>
              <a:gd name="connsiteY33" fmla="*/ 495886 h 4815840"/>
              <a:gd name="connsiteX34" fmla="*/ 11539182 w 12192001"/>
              <a:gd name="connsiteY34" fmla="*/ 495676 h 4815840"/>
              <a:gd name="connsiteX35" fmla="*/ 11539262 w 12192001"/>
              <a:gd name="connsiteY35" fmla="*/ 495660 h 4815840"/>
              <a:gd name="connsiteX36" fmla="*/ 11539328 w 12192001"/>
              <a:gd name="connsiteY36" fmla="*/ 495673 h 4815840"/>
              <a:gd name="connsiteX37" fmla="*/ 11540000 w 12192001"/>
              <a:gd name="connsiteY37" fmla="*/ 495660 h 4815840"/>
              <a:gd name="connsiteX38" fmla="*/ 11624371 w 12192001"/>
              <a:gd name="connsiteY38" fmla="*/ 349989 h 4815840"/>
              <a:gd name="connsiteX39" fmla="*/ 11412281 w 12192001"/>
              <a:gd name="connsiteY39" fmla="*/ 571943 h 4815840"/>
              <a:gd name="connsiteX40" fmla="*/ 11624371 w 12192001"/>
              <a:gd name="connsiteY40" fmla="*/ 793897 h 4815840"/>
              <a:gd name="connsiteX41" fmla="*/ 11836460 w 12192001"/>
              <a:gd name="connsiteY41" fmla="*/ 571943 h 4815840"/>
              <a:gd name="connsiteX42" fmla="*/ 11624371 w 12192001"/>
              <a:gd name="connsiteY42" fmla="*/ 349989 h 4815840"/>
              <a:gd name="connsiteX43" fmla="*/ 0 w 12192001"/>
              <a:gd name="connsiteY43" fmla="*/ 0 h 4815840"/>
              <a:gd name="connsiteX44" fmla="*/ 12192001 w 12192001"/>
              <a:gd name="connsiteY44" fmla="*/ 0 h 4815840"/>
              <a:gd name="connsiteX45" fmla="*/ 12192001 w 12192001"/>
              <a:gd name="connsiteY45" fmla="*/ 4815840 h 4815840"/>
              <a:gd name="connsiteX46" fmla="*/ 0 w 12192001"/>
              <a:gd name="connsiteY46" fmla="*/ 4815840 h 4815840"/>
              <a:gd name="connsiteX47" fmla="*/ 0 w 12192001"/>
              <a:gd name="connsiteY4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67096 w 12192001"/>
              <a:gd name="connsiteY16" fmla="*/ 594002 h 4815840"/>
              <a:gd name="connsiteX17" fmla="*/ 11767372 w 12192001"/>
              <a:gd name="connsiteY17" fmla="*/ 595358 h 4815840"/>
              <a:gd name="connsiteX18" fmla="*/ 11767372 w 12192001"/>
              <a:gd name="connsiteY18" fmla="*/ 597171 h 4815840"/>
              <a:gd name="connsiteX19" fmla="*/ 11767372 w 12192001"/>
              <a:gd name="connsiteY19" fmla="*/ 611858 h 4815840"/>
              <a:gd name="connsiteX20" fmla="*/ 11767372 w 12192001"/>
              <a:gd name="connsiteY20" fmla="*/ 615325 h 4815840"/>
              <a:gd name="connsiteX21" fmla="*/ 11743950 w 12192001"/>
              <a:gd name="connsiteY21" fmla="*/ 639812 h 4815840"/>
              <a:gd name="connsiteX22" fmla="*/ 11507578 w 12192001"/>
              <a:gd name="connsiteY22" fmla="*/ 641481 h 4815840"/>
              <a:gd name="connsiteX23" fmla="*/ 11481927 w 12192001"/>
              <a:gd name="connsiteY23" fmla="*/ 615325 h 4815840"/>
              <a:gd name="connsiteX24" fmla="*/ 11481927 w 12192001"/>
              <a:gd name="connsiteY24" fmla="*/ 611858 h 4815840"/>
              <a:gd name="connsiteX25" fmla="*/ 11481927 w 12192001"/>
              <a:gd name="connsiteY25" fmla="*/ 609076 h 4815840"/>
              <a:gd name="connsiteX26" fmla="*/ 11481926 w 12192001"/>
              <a:gd name="connsiteY26" fmla="*/ 609076 h 4815840"/>
              <a:gd name="connsiteX27" fmla="*/ 11480356 w 12192001"/>
              <a:gd name="connsiteY27" fmla="*/ 524982 h 4815840"/>
              <a:gd name="connsiteX28" fmla="*/ 11479696 w 12192001"/>
              <a:gd name="connsiteY28" fmla="*/ 521721 h 4815840"/>
              <a:gd name="connsiteX29" fmla="*/ 11493943 w 12192001"/>
              <a:gd name="connsiteY29" fmla="*/ 500271 h 4815840"/>
              <a:gd name="connsiteX30" fmla="*/ 11501374 w 12192001"/>
              <a:gd name="connsiteY30" fmla="*/ 498774 h 4815840"/>
              <a:gd name="connsiteX31" fmla="*/ 11501350 w 12192001"/>
              <a:gd name="connsiteY31" fmla="*/ 498442 h 4815840"/>
              <a:gd name="connsiteX32" fmla="*/ 11528691 w 12192001"/>
              <a:gd name="connsiteY32" fmla="*/ 495886 h 4815840"/>
              <a:gd name="connsiteX33" fmla="*/ 11539182 w 12192001"/>
              <a:gd name="connsiteY33" fmla="*/ 495676 h 4815840"/>
              <a:gd name="connsiteX34" fmla="*/ 11539262 w 12192001"/>
              <a:gd name="connsiteY34" fmla="*/ 495660 h 4815840"/>
              <a:gd name="connsiteX35" fmla="*/ 11539328 w 12192001"/>
              <a:gd name="connsiteY35" fmla="*/ 495673 h 4815840"/>
              <a:gd name="connsiteX36" fmla="*/ 11540000 w 12192001"/>
              <a:gd name="connsiteY36" fmla="*/ 495660 h 4815840"/>
              <a:gd name="connsiteX37" fmla="*/ 11624371 w 12192001"/>
              <a:gd name="connsiteY37" fmla="*/ 349989 h 4815840"/>
              <a:gd name="connsiteX38" fmla="*/ 11412281 w 12192001"/>
              <a:gd name="connsiteY38" fmla="*/ 571943 h 4815840"/>
              <a:gd name="connsiteX39" fmla="*/ 11624371 w 12192001"/>
              <a:gd name="connsiteY39" fmla="*/ 793897 h 4815840"/>
              <a:gd name="connsiteX40" fmla="*/ 11836460 w 12192001"/>
              <a:gd name="connsiteY40" fmla="*/ 571943 h 4815840"/>
              <a:gd name="connsiteX41" fmla="*/ 11624371 w 12192001"/>
              <a:gd name="connsiteY41" fmla="*/ 349989 h 4815840"/>
              <a:gd name="connsiteX42" fmla="*/ 0 w 12192001"/>
              <a:gd name="connsiteY42" fmla="*/ 0 h 4815840"/>
              <a:gd name="connsiteX43" fmla="*/ 12192001 w 12192001"/>
              <a:gd name="connsiteY43" fmla="*/ 0 h 4815840"/>
              <a:gd name="connsiteX44" fmla="*/ 12192001 w 12192001"/>
              <a:gd name="connsiteY44" fmla="*/ 4815840 h 4815840"/>
              <a:gd name="connsiteX45" fmla="*/ 0 w 12192001"/>
              <a:gd name="connsiteY45" fmla="*/ 4815840 h 4815840"/>
              <a:gd name="connsiteX46" fmla="*/ 0 w 12192001"/>
              <a:gd name="connsiteY4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767096 w 12192001"/>
              <a:gd name="connsiteY15" fmla="*/ 594002 h 4815840"/>
              <a:gd name="connsiteX16" fmla="*/ 11767372 w 12192001"/>
              <a:gd name="connsiteY16" fmla="*/ 595358 h 4815840"/>
              <a:gd name="connsiteX17" fmla="*/ 11767372 w 12192001"/>
              <a:gd name="connsiteY17" fmla="*/ 597171 h 4815840"/>
              <a:gd name="connsiteX18" fmla="*/ 11767372 w 12192001"/>
              <a:gd name="connsiteY18" fmla="*/ 611858 h 4815840"/>
              <a:gd name="connsiteX19" fmla="*/ 11767372 w 12192001"/>
              <a:gd name="connsiteY19" fmla="*/ 615325 h 4815840"/>
              <a:gd name="connsiteX20" fmla="*/ 11743950 w 12192001"/>
              <a:gd name="connsiteY20" fmla="*/ 639812 h 4815840"/>
              <a:gd name="connsiteX21" fmla="*/ 11507578 w 12192001"/>
              <a:gd name="connsiteY21" fmla="*/ 641481 h 4815840"/>
              <a:gd name="connsiteX22" fmla="*/ 11481927 w 12192001"/>
              <a:gd name="connsiteY22" fmla="*/ 615325 h 4815840"/>
              <a:gd name="connsiteX23" fmla="*/ 11481927 w 12192001"/>
              <a:gd name="connsiteY23" fmla="*/ 611858 h 4815840"/>
              <a:gd name="connsiteX24" fmla="*/ 11481927 w 12192001"/>
              <a:gd name="connsiteY24" fmla="*/ 609076 h 4815840"/>
              <a:gd name="connsiteX25" fmla="*/ 11481926 w 12192001"/>
              <a:gd name="connsiteY25" fmla="*/ 609076 h 4815840"/>
              <a:gd name="connsiteX26" fmla="*/ 11480356 w 12192001"/>
              <a:gd name="connsiteY26" fmla="*/ 524982 h 4815840"/>
              <a:gd name="connsiteX27" fmla="*/ 11479696 w 12192001"/>
              <a:gd name="connsiteY27" fmla="*/ 521721 h 4815840"/>
              <a:gd name="connsiteX28" fmla="*/ 11493943 w 12192001"/>
              <a:gd name="connsiteY28" fmla="*/ 500271 h 4815840"/>
              <a:gd name="connsiteX29" fmla="*/ 11501374 w 12192001"/>
              <a:gd name="connsiteY29" fmla="*/ 498774 h 4815840"/>
              <a:gd name="connsiteX30" fmla="*/ 11501350 w 12192001"/>
              <a:gd name="connsiteY30" fmla="*/ 498442 h 4815840"/>
              <a:gd name="connsiteX31" fmla="*/ 11528691 w 12192001"/>
              <a:gd name="connsiteY31" fmla="*/ 495886 h 4815840"/>
              <a:gd name="connsiteX32" fmla="*/ 11539182 w 12192001"/>
              <a:gd name="connsiteY32" fmla="*/ 495676 h 4815840"/>
              <a:gd name="connsiteX33" fmla="*/ 11539262 w 12192001"/>
              <a:gd name="connsiteY33" fmla="*/ 495660 h 4815840"/>
              <a:gd name="connsiteX34" fmla="*/ 11539328 w 12192001"/>
              <a:gd name="connsiteY34" fmla="*/ 495673 h 4815840"/>
              <a:gd name="connsiteX35" fmla="*/ 11540000 w 12192001"/>
              <a:gd name="connsiteY35" fmla="*/ 495660 h 4815840"/>
              <a:gd name="connsiteX36" fmla="*/ 11624371 w 12192001"/>
              <a:gd name="connsiteY36" fmla="*/ 349989 h 4815840"/>
              <a:gd name="connsiteX37" fmla="*/ 11412281 w 12192001"/>
              <a:gd name="connsiteY37" fmla="*/ 571943 h 4815840"/>
              <a:gd name="connsiteX38" fmla="*/ 11624371 w 12192001"/>
              <a:gd name="connsiteY38" fmla="*/ 793897 h 4815840"/>
              <a:gd name="connsiteX39" fmla="*/ 11836460 w 12192001"/>
              <a:gd name="connsiteY39" fmla="*/ 571943 h 4815840"/>
              <a:gd name="connsiteX40" fmla="*/ 11624371 w 12192001"/>
              <a:gd name="connsiteY40" fmla="*/ 349989 h 4815840"/>
              <a:gd name="connsiteX41" fmla="*/ 0 w 12192001"/>
              <a:gd name="connsiteY41" fmla="*/ 0 h 4815840"/>
              <a:gd name="connsiteX42" fmla="*/ 12192001 w 12192001"/>
              <a:gd name="connsiteY42" fmla="*/ 0 h 4815840"/>
              <a:gd name="connsiteX43" fmla="*/ 12192001 w 12192001"/>
              <a:gd name="connsiteY43" fmla="*/ 4815840 h 4815840"/>
              <a:gd name="connsiteX44" fmla="*/ 0 w 12192001"/>
              <a:gd name="connsiteY44" fmla="*/ 4815840 h 4815840"/>
              <a:gd name="connsiteX45" fmla="*/ 0 w 12192001"/>
              <a:gd name="connsiteY4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767096 w 12192001"/>
              <a:gd name="connsiteY14" fmla="*/ 594002 h 4815840"/>
              <a:gd name="connsiteX15" fmla="*/ 11767372 w 12192001"/>
              <a:gd name="connsiteY15" fmla="*/ 595358 h 4815840"/>
              <a:gd name="connsiteX16" fmla="*/ 11767372 w 12192001"/>
              <a:gd name="connsiteY16" fmla="*/ 597171 h 4815840"/>
              <a:gd name="connsiteX17" fmla="*/ 11767372 w 12192001"/>
              <a:gd name="connsiteY17" fmla="*/ 611858 h 4815840"/>
              <a:gd name="connsiteX18" fmla="*/ 11767372 w 12192001"/>
              <a:gd name="connsiteY18" fmla="*/ 615325 h 4815840"/>
              <a:gd name="connsiteX19" fmla="*/ 11743950 w 12192001"/>
              <a:gd name="connsiteY19" fmla="*/ 639812 h 4815840"/>
              <a:gd name="connsiteX20" fmla="*/ 11507578 w 12192001"/>
              <a:gd name="connsiteY20" fmla="*/ 641481 h 4815840"/>
              <a:gd name="connsiteX21" fmla="*/ 11481927 w 12192001"/>
              <a:gd name="connsiteY21" fmla="*/ 615325 h 4815840"/>
              <a:gd name="connsiteX22" fmla="*/ 11481927 w 12192001"/>
              <a:gd name="connsiteY22" fmla="*/ 611858 h 4815840"/>
              <a:gd name="connsiteX23" fmla="*/ 11481927 w 12192001"/>
              <a:gd name="connsiteY23" fmla="*/ 609076 h 4815840"/>
              <a:gd name="connsiteX24" fmla="*/ 11481926 w 12192001"/>
              <a:gd name="connsiteY24" fmla="*/ 609076 h 4815840"/>
              <a:gd name="connsiteX25" fmla="*/ 11480356 w 12192001"/>
              <a:gd name="connsiteY25" fmla="*/ 524982 h 4815840"/>
              <a:gd name="connsiteX26" fmla="*/ 11479696 w 12192001"/>
              <a:gd name="connsiteY26" fmla="*/ 521721 h 4815840"/>
              <a:gd name="connsiteX27" fmla="*/ 11493943 w 12192001"/>
              <a:gd name="connsiteY27" fmla="*/ 500271 h 4815840"/>
              <a:gd name="connsiteX28" fmla="*/ 11501374 w 12192001"/>
              <a:gd name="connsiteY28" fmla="*/ 498774 h 4815840"/>
              <a:gd name="connsiteX29" fmla="*/ 11501350 w 12192001"/>
              <a:gd name="connsiteY29" fmla="*/ 498442 h 4815840"/>
              <a:gd name="connsiteX30" fmla="*/ 11528691 w 12192001"/>
              <a:gd name="connsiteY30" fmla="*/ 495886 h 4815840"/>
              <a:gd name="connsiteX31" fmla="*/ 11539182 w 12192001"/>
              <a:gd name="connsiteY31" fmla="*/ 495676 h 4815840"/>
              <a:gd name="connsiteX32" fmla="*/ 11539262 w 12192001"/>
              <a:gd name="connsiteY32" fmla="*/ 495660 h 4815840"/>
              <a:gd name="connsiteX33" fmla="*/ 11539328 w 12192001"/>
              <a:gd name="connsiteY33" fmla="*/ 495673 h 4815840"/>
              <a:gd name="connsiteX34" fmla="*/ 11540000 w 12192001"/>
              <a:gd name="connsiteY34" fmla="*/ 495660 h 4815840"/>
              <a:gd name="connsiteX35" fmla="*/ 11624371 w 12192001"/>
              <a:gd name="connsiteY35" fmla="*/ 349989 h 4815840"/>
              <a:gd name="connsiteX36" fmla="*/ 11412281 w 12192001"/>
              <a:gd name="connsiteY36" fmla="*/ 571943 h 4815840"/>
              <a:gd name="connsiteX37" fmla="*/ 11624371 w 12192001"/>
              <a:gd name="connsiteY37" fmla="*/ 793897 h 4815840"/>
              <a:gd name="connsiteX38" fmla="*/ 11836460 w 12192001"/>
              <a:gd name="connsiteY38" fmla="*/ 571943 h 4815840"/>
              <a:gd name="connsiteX39" fmla="*/ 11624371 w 12192001"/>
              <a:gd name="connsiteY39" fmla="*/ 349989 h 4815840"/>
              <a:gd name="connsiteX40" fmla="*/ 0 w 12192001"/>
              <a:gd name="connsiteY40" fmla="*/ 0 h 4815840"/>
              <a:gd name="connsiteX41" fmla="*/ 12192001 w 12192001"/>
              <a:gd name="connsiteY41" fmla="*/ 0 h 4815840"/>
              <a:gd name="connsiteX42" fmla="*/ 12192001 w 12192001"/>
              <a:gd name="connsiteY42" fmla="*/ 4815840 h 4815840"/>
              <a:gd name="connsiteX43" fmla="*/ 0 w 12192001"/>
              <a:gd name="connsiteY43" fmla="*/ 4815840 h 4815840"/>
              <a:gd name="connsiteX44" fmla="*/ 0 w 12192001"/>
              <a:gd name="connsiteY4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767096 w 12192001"/>
              <a:gd name="connsiteY13" fmla="*/ 594002 h 4815840"/>
              <a:gd name="connsiteX14" fmla="*/ 11767372 w 12192001"/>
              <a:gd name="connsiteY14" fmla="*/ 595358 h 4815840"/>
              <a:gd name="connsiteX15" fmla="*/ 11767372 w 12192001"/>
              <a:gd name="connsiteY15" fmla="*/ 597171 h 4815840"/>
              <a:gd name="connsiteX16" fmla="*/ 11767372 w 12192001"/>
              <a:gd name="connsiteY16" fmla="*/ 611858 h 4815840"/>
              <a:gd name="connsiteX17" fmla="*/ 11767372 w 12192001"/>
              <a:gd name="connsiteY17" fmla="*/ 615325 h 4815840"/>
              <a:gd name="connsiteX18" fmla="*/ 11743950 w 12192001"/>
              <a:gd name="connsiteY18" fmla="*/ 639812 h 4815840"/>
              <a:gd name="connsiteX19" fmla="*/ 11507578 w 12192001"/>
              <a:gd name="connsiteY19" fmla="*/ 641481 h 4815840"/>
              <a:gd name="connsiteX20" fmla="*/ 11481927 w 12192001"/>
              <a:gd name="connsiteY20" fmla="*/ 615325 h 4815840"/>
              <a:gd name="connsiteX21" fmla="*/ 11481927 w 12192001"/>
              <a:gd name="connsiteY21" fmla="*/ 611858 h 4815840"/>
              <a:gd name="connsiteX22" fmla="*/ 11481927 w 12192001"/>
              <a:gd name="connsiteY22" fmla="*/ 609076 h 4815840"/>
              <a:gd name="connsiteX23" fmla="*/ 11481926 w 12192001"/>
              <a:gd name="connsiteY23" fmla="*/ 609076 h 4815840"/>
              <a:gd name="connsiteX24" fmla="*/ 11480356 w 12192001"/>
              <a:gd name="connsiteY24" fmla="*/ 524982 h 4815840"/>
              <a:gd name="connsiteX25" fmla="*/ 11479696 w 12192001"/>
              <a:gd name="connsiteY25" fmla="*/ 521721 h 4815840"/>
              <a:gd name="connsiteX26" fmla="*/ 11493943 w 12192001"/>
              <a:gd name="connsiteY26" fmla="*/ 500271 h 4815840"/>
              <a:gd name="connsiteX27" fmla="*/ 11501374 w 12192001"/>
              <a:gd name="connsiteY27" fmla="*/ 498774 h 4815840"/>
              <a:gd name="connsiteX28" fmla="*/ 11501350 w 12192001"/>
              <a:gd name="connsiteY28" fmla="*/ 498442 h 4815840"/>
              <a:gd name="connsiteX29" fmla="*/ 11528691 w 12192001"/>
              <a:gd name="connsiteY29" fmla="*/ 495886 h 4815840"/>
              <a:gd name="connsiteX30" fmla="*/ 11539182 w 12192001"/>
              <a:gd name="connsiteY30" fmla="*/ 495676 h 4815840"/>
              <a:gd name="connsiteX31" fmla="*/ 11539262 w 12192001"/>
              <a:gd name="connsiteY31" fmla="*/ 495660 h 4815840"/>
              <a:gd name="connsiteX32" fmla="*/ 11539328 w 12192001"/>
              <a:gd name="connsiteY32" fmla="*/ 495673 h 4815840"/>
              <a:gd name="connsiteX33" fmla="*/ 11540000 w 12192001"/>
              <a:gd name="connsiteY33" fmla="*/ 495660 h 4815840"/>
              <a:gd name="connsiteX34" fmla="*/ 11624371 w 12192001"/>
              <a:gd name="connsiteY34" fmla="*/ 349989 h 4815840"/>
              <a:gd name="connsiteX35" fmla="*/ 11412281 w 12192001"/>
              <a:gd name="connsiteY35" fmla="*/ 571943 h 4815840"/>
              <a:gd name="connsiteX36" fmla="*/ 11624371 w 12192001"/>
              <a:gd name="connsiteY36" fmla="*/ 793897 h 4815840"/>
              <a:gd name="connsiteX37" fmla="*/ 11836460 w 12192001"/>
              <a:gd name="connsiteY37" fmla="*/ 571943 h 4815840"/>
              <a:gd name="connsiteX38" fmla="*/ 11624371 w 12192001"/>
              <a:gd name="connsiteY38" fmla="*/ 349989 h 4815840"/>
              <a:gd name="connsiteX39" fmla="*/ 0 w 12192001"/>
              <a:gd name="connsiteY39" fmla="*/ 0 h 4815840"/>
              <a:gd name="connsiteX40" fmla="*/ 12192001 w 12192001"/>
              <a:gd name="connsiteY40" fmla="*/ 0 h 4815840"/>
              <a:gd name="connsiteX41" fmla="*/ 12192001 w 12192001"/>
              <a:gd name="connsiteY41" fmla="*/ 4815840 h 4815840"/>
              <a:gd name="connsiteX42" fmla="*/ 0 w 12192001"/>
              <a:gd name="connsiteY42" fmla="*/ 4815840 h 4815840"/>
              <a:gd name="connsiteX43" fmla="*/ 0 w 12192001"/>
              <a:gd name="connsiteY4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743950 w 12192001"/>
              <a:gd name="connsiteY17" fmla="*/ 639812 h 4815840"/>
              <a:gd name="connsiteX18" fmla="*/ 11507578 w 12192001"/>
              <a:gd name="connsiteY18" fmla="*/ 641481 h 4815840"/>
              <a:gd name="connsiteX19" fmla="*/ 11481927 w 12192001"/>
              <a:gd name="connsiteY19" fmla="*/ 615325 h 4815840"/>
              <a:gd name="connsiteX20" fmla="*/ 11481927 w 12192001"/>
              <a:gd name="connsiteY20" fmla="*/ 611858 h 4815840"/>
              <a:gd name="connsiteX21" fmla="*/ 11481927 w 12192001"/>
              <a:gd name="connsiteY21" fmla="*/ 609076 h 4815840"/>
              <a:gd name="connsiteX22" fmla="*/ 11481926 w 12192001"/>
              <a:gd name="connsiteY22" fmla="*/ 609076 h 4815840"/>
              <a:gd name="connsiteX23" fmla="*/ 11480356 w 12192001"/>
              <a:gd name="connsiteY23" fmla="*/ 524982 h 4815840"/>
              <a:gd name="connsiteX24" fmla="*/ 11479696 w 12192001"/>
              <a:gd name="connsiteY24" fmla="*/ 521721 h 4815840"/>
              <a:gd name="connsiteX25" fmla="*/ 11493943 w 12192001"/>
              <a:gd name="connsiteY25" fmla="*/ 500271 h 4815840"/>
              <a:gd name="connsiteX26" fmla="*/ 11501374 w 12192001"/>
              <a:gd name="connsiteY26" fmla="*/ 498774 h 4815840"/>
              <a:gd name="connsiteX27" fmla="*/ 11501350 w 12192001"/>
              <a:gd name="connsiteY27" fmla="*/ 498442 h 4815840"/>
              <a:gd name="connsiteX28" fmla="*/ 11528691 w 12192001"/>
              <a:gd name="connsiteY28" fmla="*/ 495886 h 4815840"/>
              <a:gd name="connsiteX29" fmla="*/ 11539182 w 12192001"/>
              <a:gd name="connsiteY29" fmla="*/ 495676 h 4815840"/>
              <a:gd name="connsiteX30" fmla="*/ 11539262 w 12192001"/>
              <a:gd name="connsiteY30" fmla="*/ 495660 h 4815840"/>
              <a:gd name="connsiteX31" fmla="*/ 11539328 w 12192001"/>
              <a:gd name="connsiteY31" fmla="*/ 495673 h 4815840"/>
              <a:gd name="connsiteX32" fmla="*/ 11540000 w 12192001"/>
              <a:gd name="connsiteY32" fmla="*/ 495660 h 4815840"/>
              <a:gd name="connsiteX33" fmla="*/ 11624371 w 12192001"/>
              <a:gd name="connsiteY33" fmla="*/ 349989 h 4815840"/>
              <a:gd name="connsiteX34" fmla="*/ 11412281 w 12192001"/>
              <a:gd name="connsiteY34" fmla="*/ 571943 h 4815840"/>
              <a:gd name="connsiteX35" fmla="*/ 11624371 w 12192001"/>
              <a:gd name="connsiteY35" fmla="*/ 793897 h 4815840"/>
              <a:gd name="connsiteX36" fmla="*/ 11836460 w 12192001"/>
              <a:gd name="connsiteY36" fmla="*/ 571943 h 4815840"/>
              <a:gd name="connsiteX37" fmla="*/ 11624371 w 12192001"/>
              <a:gd name="connsiteY37" fmla="*/ 349989 h 4815840"/>
              <a:gd name="connsiteX38" fmla="*/ 0 w 12192001"/>
              <a:gd name="connsiteY38" fmla="*/ 0 h 4815840"/>
              <a:gd name="connsiteX39" fmla="*/ 12192001 w 12192001"/>
              <a:gd name="connsiteY39" fmla="*/ 0 h 4815840"/>
              <a:gd name="connsiteX40" fmla="*/ 12192001 w 12192001"/>
              <a:gd name="connsiteY40" fmla="*/ 4815840 h 4815840"/>
              <a:gd name="connsiteX41" fmla="*/ 0 w 12192001"/>
              <a:gd name="connsiteY41" fmla="*/ 4815840 h 4815840"/>
              <a:gd name="connsiteX42" fmla="*/ 0 w 12192001"/>
              <a:gd name="connsiteY4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507578 w 12192001"/>
              <a:gd name="connsiteY17" fmla="*/ 641481 h 4815840"/>
              <a:gd name="connsiteX18" fmla="*/ 11481927 w 12192001"/>
              <a:gd name="connsiteY18" fmla="*/ 615325 h 4815840"/>
              <a:gd name="connsiteX19" fmla="*/ 11481927 w 12192001"/>
              <a:gd name="connsiteY19" fmla="*/ 611858 h 4815840"/>
              <a:gd name="connsiteX20" fmla="*/ 11481927 w 12192001"/>
              <a:gd name="connsiteY20" fmla="*/ 609076 h 4815840"/>
              <a:gd name="connsiteX21" fmla="*/ 11481926 w 12192001"/>
              <a:gd name="connsiteY21" fmla="*/ 609076 h 4815840"/>
              <a:gd name="connsiteX22" fmla="*/ 11480356 w 12192001"/>
              <a:gd name="connsiteY22" fmla="*/ 524982 h 4815840"/>
              <a:gd name="connsiteX23" fmla="*/ 11479696 w 12192001"/>
              <a:gd name="connsiteY23" fmla="*/ 521721 h 4815840"/>
              <a:gd name="connsiteX24" fmla="*/ 11493943 w 12192001"/>
              <a:gd name="connsiteY24" fmla="*/ 500271 h 4815840"/>
              <a:gd name="connsiteX25" fmla="*/ 11501374 w 12192001"/>
              <a:gd name="connsiteY25" fmla="*/ 498774 h 4815840"/>
              <a:gd name="connsiteX26" fmla="*/ 11501350 w 12192001"/>
              <a:gd name="connsiteY26" fmla="*/ 498442 h 4815840"/>
              <a:gd name="connsiteX27" fmla="*/ 11528691 w 12192001"/>
              <a:gd name="connsiteY27" fmla="*/ 495886 h 4815840"/>
              <a:gd name="connsiteX28" fmla="*/ 11539182 w 12192001"/>
              <a:gd name="connsiteY28" fmla="*/ 495676 h 4815840"/>
              <a:gd name="connsiteX29" fmla="*/ 11539262 w 12192001"/>
              <a:gd name="connsiteY29" fmla="*/ 495660 h 4815840"/>
              <a:gd name="connsiteX30" fmla="*/ 11539328 w 12192001"/>
              <a:gd name="connsiteY30" fmla="*/ 495673 h 4815840"/>
              <a:gd name="connsiteX31" fmla="*/ 11540000 w 12192001"/>
              <a:gd name="connsiteY31" fmla="*/ 495660 h 4815840"/>
              <a:gd name="connsiteX32" fmla="*/ 11624371 w 12192001"/>
              <a:gd name="connsiteY32" fmla="*/ 349989 h 4815840"/>
              <a:gd name="connsiteX33" fmla="*/ 11412281 w 12192001"/>
              <a:gd name="connsiteY33" fmla="*/ 571943 h 4815840"/>
              <a:gd name="connsiteX34" fmla="*/ 11624371 w 12192001"/>
              <a:gd name="connsiteY34" fmla="*/ 793897 h 4815840"/>
              <a:gd name="connsiteX35" fmla="*/ 11836460 w 12192001"/>
              <a:gd name="connsiteY35" fmla="*/ 571943 h 4815840"/>
              <a:gd name="connsiteX36" fmla="*/ 11624371 w 12192001"/>
              <a:gd name="connsiteY36" fmla="*/ 349989 h 4815840"/>
              <a:gd name="connsiteX37" fmla="*/ 0 w 12192001"/>
              <a:gd name="connsiteY37" fmla="*/ 0 h 4815840"/>
              <a:gd name="connsiteX38" fmla="*/ 12192001 w 12192001"/>
              <a:gd name="connsiteY38" fmla="*/ 0 h 4815840"/>
              <a:gd name="connsiteX39" fmla="*/ 12192001 w 12192001"/>
              <a:gd name="connsiteY39" fmla="*/ 4815840 h 4815840"/>
              <a:gd name="connsiteX40" fmla="*/ 0 w 12192001"/>
              <a:gd name="connsiteY40" fmla="*/ 4815840 h 4815840"/>
              <a:gd name="connsiteX41" fmla="*/ 0 w 12192001"/>
              <a:gd name="connsiteY4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767372 w 12192001"/>
              <a:gd name="connsiteY15" fmla="*/ 615325 h 4815840"/>
              <a:gd name="connsiteX16" fmla="*/ 11507578 w 12192001"/>
              <a:gd name="connsiteY16" fmla="*/ 641481 h 4815840"/>
              <a:gd name="connsiteX17" fmla="*/ 11481927 w 12192001"/>
              <a:gd name="connsiteY17" fmla="*/ 615325 h 4815840"/>
              <a:gd name="connsiteX18" fmla="*/ 11481927 w 12192001"/>
              <a:gd name="connsiteY18" fmla="*/ 611858 h 4815840"/>
              <a:gd name="connsiteX19" fmla="*/ 11481927 w 12192001"/>
              <a:gd name="connsiteY19" fmla="*/ 609076 h 4815840"/>
              <a:gd name="connsiteX20" fmla="*/ 11481926 w 12192001"/>
              <a:gd name="connsiteY20" fmla="*/ 609076 h 4815840"/>
              <a:gd name="connsiteX21" fmla="*/ 11480356 w 12192001"/>
              <a:gd name="connsiteY21" fmla="*/ 524982 h 4815840"/>
              <a:gd name="connsiteX22" fmla="*/ 11479696 w 12192001"/>
              <a:gd name="connsiteY22" fmla="*/ 521721 h 4815840"/>
              <a:gd name="connsiteX23" fmla="*/ 11493943 w 12192001"/>
              <a:gd name="connsiteY23" fmla="*/ 500271 h 4815840"/>
              <a:gd name="connsiteX24" fmla="*/ 11501374 w 12192001"/>
              <a:gd name="connsiteY24" fmla="*/ 498774 h 4815840"/>
              <a:gd name="connsiteX25" fmla="*/ 11501350 w 12192001"/>
              <a:gd name="connsiteY25" fmla="*/ 498442 h 4815840"/>
              <a:gd name="connsiteX26" fmla="*/ 11528691 w 12192001"/>
              <a:gd name="connsiteY26" fmla="*/ 495886 h 4815840"/>
              <a:gd name="connsiteX27" fmla="*/ 11539182 w 12192001"/>
              <a:gd name="connsiteY27" fmla="*/ 495676 h 4815840"/>
              <a:gd name="connsiteX28" fmla="*/ 11539262 w 12192001"/>
              <a:gd name="connsiteY28" fmla="*/ 495660 h 4815840"/>
              <a:gd name="connsiteX29" fmla="*/ 11539328 w 12192001"/>
              <a:gd name="connsiteY29" fmla="*/ 495673 h 4815840"/>
              <a:gd name="connsiteX30" fmla="*/ 11540000 w 12192001"/>
              <a:gd name="connsiteY30" fmla="*/ 495660 h 4815840"/>
              <a:gd name="connsiteX31" fmla="*/ 11624371 w 12192001"/>
              <a:gd name="connsiteY31" fmla="*/ 349989 h 4815840"/>
              <a:gd name="connsiteX32" fmla="*/ 11412281 w 12192001"/>
              <a:gd name="connsiteY32" fmla="*/ 571943 h 4815840"/>
              <a:gd name="connsiteX33" fmla="*/ 11624371 w 12192001"/>
              <a:gd name="connsiteY33" fmla="*/ 793897 h 4815840"/>
              <a:gd name="connsiteX34" fmla="*/ 11836460 w 12192001"/>
              <a:gd name="connsiteY34" fmla="*/ 571943 h 4815840"/>
              <a:gd name="connsiteX35" fmla="*/ 11624371 w 12192001"/>
              <a:gd name="connsiteY35" fmla="*/ 349989 h 4815840"/>
              <a:gd name="connsiteX36" fmla="*/ 0 w 12192001"/>
              <a:gd name="connsiteY36" fmla="*/ 0 h 4815840"/>
              <a:gd name="connsiteX37" fmla="*/ 12192001 w 12192001"/>
              <a:gd name="connsiteY37" fmla="*/ 0 h 4815840"/>
              <a:gd name="connsiteX38" fmla="*/ 12192001 w 12192001"/>
              <a:gd name="connsiteY38" fmla="*/ 4815840 h 4815840"/>
              <a:gd name="connsiteX39" fmla="*/ 0 w 12192001"/>
              <a:gd name="connsiteY39" fmla="*/ 4815840 h 4815840"/>
              <a:gd name="connsiteX40" fmla="*/ 0 w 12192001"/>
              <a:gd name="connsiteY4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507578 w 12192001"/>
              <a:gd name="connsiteY15" fmla="*/ 641481 h 4815840"/>
              <a:gd name="connsiteX16" fmla="*/ 11481927 w 12192001"/>
              <a:gd name="connsiteY16" fmla="*/ 615325 h 4815840"/>
              <a:gd name="connsiteX17" fmla="*/ 11481927 w 12192001"/>
              <a:gd name="connsiteY17" fmla="*/ 611858 h 4815840"/>
              <a:gd name="connsiteX18" fmla="*/ 11481927 w 12192001"/>
              <a:gd name="connsiteY18" fmla="*/ 609076 h 4815840"/>
              <a:gd name="connsiteX19" fmla="*/ 11481926 w 12192001"/>
              <a:gd name="connsiteY19" fmla="*/ 609076 h 4815840"/>
              <a:gd name="connsiteX20" fmla="*/ 11480356 w 12192001"/>
              <a:gd name="connsiteY20" fmla="*/ 524982 h 4815840"/>
              <a:gd name="connsiteX21" fmla="*/ 11479696 w 12192001"/>
              <a:gd name="connsiteY21" fmla="*/ 521721 h 4815840"/>
              <a:gd name="connsiteX22" fmla="*/ 11493943 w 12192001"/>
              <a:gd name="connsiteY22" fmla="*/ 500271 h 4815840"/>
              <a:gd name="connsiteX23" fmla="*/ 11501374 w 12192001"/>
              <a:gd name="connsiteY23" fmla="*/ 498774 h 4815840"/>
              <a:gd name="connsiteX24" fmla="*/ 11501350 w 12192001"/>
              <a:gd name="connsiteY24" fmla="*/ 498442 h 4815840"/>
              <a:gd name="connsiteX25" fmla="*/ 11528691 w 12192001"/>
              <a:gd name="connsiteY25" fmla="*/ 495886 h 4815840"/>
              <a:gd name="connsiteX26" fmla="*/ 11539182 w 12192001"/>
              <a:gd name="connsiteY26" fmla="*/ 495676 h 4815840"/>
              <a:gd name="connsiteX27" fmla="*/ 11539262 w 12192001"/>
              <a:gd name="connsiteY27" fmla="*/ 495660 h 4815840"/>
              <a:gd name="connsiteX28" fmla="*/ 11539328 w 12192001"/>
              <a:gd name="connsiteY28" fmla="*/ 495673 h 4815840"/>
              <a:gd name="connsiteX29" fmla="*/ 11540000 w 12192001"/>
              <a:gd name="connsiteY29" fmla="*/ 495660 h 4815840"/>
              <a:gd name="connsiteX30" fmla="*/ 11624371 w 12192001"/>
              <a:gd name="connsiteY30" fmla="*/ 349989 h 4815840"/>
              <a:gd name="connsiteX31" fmla="*/ 11412281 w 12192001"/>
              <a:gd name="connsiteY31" fmla="*/ 571943 h 4815840"/>
              <a:gd name="connsiteX32" fmla="*/ 11624371 w 12192001"/>
              <a:gd name="connsiteY32" fmla="*/ 793897 h 4815840"/>
              <a:gd name="connsiteX33" fmla="*/ 11836460 w 12192001"/>
              <a:gd name="connsiteY33" fmla="*/ 571943 h 4815840"/>
              <a:gd name="connsiteX34" fmla="*/ 11624371 w 12192001"/>
              <a:gd name="connsiteY34" fmla="*/ 349989 h 4815840"/>
              <a:gd name="connsiteX35" fmla="*/ 0 w 12192001"/>
              <a:gd name="connsiteY35" fmla="*/ 0 h 4815840"/>
              <a:gd name="connsiteX36" fmla="*/ 12192001 w 12192001"/>
              <a:gd name="connsiteY36" fmla="*/ 0 h 4815840"/>
              <a:gd name="connsiteX37" fmla="*/ 12192001 w 12192001"/>
              <a:gd name="connsiteY37" fmla="*/ 4815840 h 4815840"/>
              <a:gd name="connsiteX38" fmla="*/ 0 w 12192001"/>
              <a:gd name="connsiteY38" fmla="*/ 4815840 h 4815840"/>
              <a:gd name="connsiteX39" fmla="*/ 0 w 12192001"/>
              <a:gd name="connsiteY3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507578 w 12192001"/>
              <a:gd name="connsiteY14" fmla="*/ 641481 h 4815840"/>
              <a:gd name="connsiteX15" fmla="*/ 11481927 w 12192001"/>
              <a:gd name="connsiteY15" fmla="*/ 615325 h 4815840"/>
              <a:gd name="connsiteX16" fmla="*/ 11481927 w 12192001"/>
              <a:gd name="connsiteY16" fmla="*/ 611858 h 4815840"/>
              <a:gd name="connsiteX17" fmla="*/ 11481927 w 12192001"/>
              <a:gd name="connsiteY17" fmla="*/ 609076 h 4815840"/>
              <a:gd name="connsiteX18" fmla="*/ 11481926 w 12192001"/>
              <a:gd name="connsiteY18" fmla="*/ 609076 h 4815840"/>
              <a:gd name="connsiteX19" fmla="*/ 11480356 w 12192001"/>
              <a:gd name="connsiteY19" fmla="*/ 524982 h 4815840"/>
              <a:gd name="connsiteX20" fmla="*/ 11479696 w 12192001"/>
              <a:gd name="connsiteY20" fmla="*/ 521721 h 4815840"/>
              <a:gd name="connsiteX21" fmla="*/ 11493943 w 12192001"/>
              <a:gd name="connsiteY21" fmla="*/ 500271 h 4815840"/>
              <a:gd name="connsiteX22" fmla="*/ 11501374 w 12192001"/>
              <a:gd name="connsiteY22" fmla="*/ 498774 h 4815840"/>
              <a:gd name="connsiteX23" fmla="*/ 11501350 w 12192001"/>
              <a:gd name="connsiteY23" fmla="*/ 498442 h 4815840"/>
              <a:gd name="connsiteX24" fmla="*/ 11528691 w 12192001"/>
              <a:gd name="connsiteY24" fmla="*/ 495886 h 4815840"/>
              <a:gd name="connsiteX25" fmla="*/ 11539182 w 12192001"/>
              <a:gd name="connsiteY25" fmla="*/ 495676 h 4815840"/>
              <a:gd name="connsiteX26" fmla="*/ 11539262 w 12192001"/>
              <a:gd name="connsiteY26" fmla="*/ 495660 h 4815840"/>
              <a:gd name="connsiteX27" fmla="*/ 11539328 w 12192001"/>
              <a:gd name="connsiteY27" fmla="*/ 495673 h 4815840"/>
              <a:gd name="connsiteX28" fmla="*/ 11540000 w 12192001"/>
              <a:gd name="connsiteY28" fmla="*/ 495660 h 4815840"/>
              <a:gd name="connsiteX29" fmla="*/ 11624371 w 12192001"/>
              <a:gd name="connsiteY29" fmla="*/ 349989 h 4815840"/>
              <a:gd name="connsiteX30" fmla="*/ 11412281 w 12192001"/>
              <a:gd name="connsiteY30" fmla="*/ 571943 h 4815840"/>
              <a:gd name="connsiteX31" fmla="*/ 11624371 w 12192001"/>
              <a:gd name="connsiteY31" fmla="*/ 793897 h 4815840"/>
              <a:gd name="connsiteX32" fmla="*/ 11836460 w 12192001"/>
              <a:gd name="connsiteY32" fmla="*/ 571943 h 4815840"/>
              <a:gd name="connsiteX33" fmla="*/ 11624371 w 12192001"/>
              <a:gd name="connsiteY33" fmla="*/ 349989 h 4815840"/>
              <a:gd name="connsiteX34" fmla="*/ 0 w 12192001"/>
              <a:gd name="connsiteY34" fmla="*/ 0 h 4815840"/>
              <a:gd name="connsiteX35" fmla="*/ 12192001 w 12192001"/>
              <a:gd name="connsiteY35" fmla="*/ 0 h 4815840"/>
              <a:gd name="connsiteX36" fmla="*/ 12192001 w 12192001"/>
              <a:gd name="connsiteY36" fmla="*/ 4815840 h 4815840"/>
              <a:gd name="connsiteX37" fmla="*/ 0 w 12192001"/>
              <a:gd name="connsiteY37" fmla="*/ 4815840 h 4815840"/>
              <a:gd name="connsiteX38" fmla="*/ 0 w 12192001"/>
              <a:gd name="connsiteY3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507578 w 12192001"/>
              <a:gd name="connsiteY13" fmla="*/ 641481 h 4815840"/>
              <a:gd name="connsiteX14" fmla="*/ 11481927 w 12192001"/>
              <a:gd name="connsiteY14" fmla="*/ 615325 h 4815840"/>
              <a:gd name="connsiteX15" fmla="*/ 11481927 w 12192001"/>
              <a:gd name="connsiteY15" fmla="*/ 611858 h 4815840"/>
              <a:gd name="connsiteX16" fmla="*/ 11481927 w 12192001"/>
              <a:gd name="connsiteY16" fmla="*/ 609076 h 4815840"/>
              <a:gd name="connsiteX17" fmla="*/ 11481926 w 12192001"/>
              <a:gd name="connsiteY17" fmla="*/ 609076 h 4815840"/>
              <a:gd name="connsiteX18" fmla="*/ 11480356 w 12192001"/>
              <a:gd name="connsiteY18" fmla="*/ 524982 h 4815840"/>
              <a:gd name="connsiteX19" fmla="*/ 11479696 w 12192001"/>
              <a:gd name="connsiteY19" fmla="*/ 521721 h 4815840"/>
              <a:gd name="connsiteX20" fmla="*/ 11493943 w 12192001"/>
              <a:gd name="connsiteY20" fmla="*/ 500271 h 4815840"/>
              <a:gd name="connsiteX21" fmla="*/ 11501374 w 12192001"/>
              <a:gd name="connsiteY21" fmla="*/ 498774 h 4815840"/>
              <a:gd name="connsiteX22" fmla="*/ 11501350 w 12192001"/>
              <a:gd name="connsiteY22" fmla="*/ 498442 h 4815840"/>
              <a:gd name="connsiteX23" fmla="*/ 11528691 w 12192001"/>
              <a:gd name="connsiteY23" fmla="*/ 495886 h 4815840"/>
              <a:gd name="connsiteX24" fmla="*/ 11539182 w 12192001"/>
              <a:gd name="connsiteY24" fmla="*/ 495676 h 4815840"/>
              <a:gd name="connsiteX25" fmla="*/ 11539262 w 12192001"/>
              <a:gd name="connsiteY25" fmla="*/ 495660 h 4815840"/>
              <a:gd name="connsiteX26" fmla="*/ 11539328 w 12192001"/>
              <a:gd name="connsiteY26" fmla="*/ 495673 h 4815840"/>
              <a:gd name="connsiteX27" fmla="*/ 11540000 w 12192001"/>
              <a:gd name="connsiteY27" fmla="*/ 495660 h 4815840"/>
              <a:gd name="connsiteX28" fmla="*/ 11624371 w 12192001"/>
              <a:gd name="connsiteY28" fmla="*/ 349989 h 4815840"/>
              <a:gd name="connsiteX29" fmla="*/ 11412281 w 12192001"/>
              <a:gd name="connsiteY29" fmla="*/ 571943 h 4815840"/>
              <a:gd name="connsiteX30" fmla="*/ 11624371 w 12192001"/>
              <a:gd name="connsiteY30" fmla="*/ 793897 h 4815840"/>
              <a:gd name="connsiteX31" fmla="*/ 11836460 w 12192001"/>
              <a:gd name="connsiteY31" fmla="*/ 571943 h 4815840"/>
              <a:gd name="connsiteX32" fmla="*/ 11624371 w 12192001"/>
              <a:gd name="connsiteY32" fmla="*/ 349989 h 4815840"/>
              <a:gd name="connsiteX33" fmla="*/ 0 w 12192001"/>
              <a:gd name="connsiteY33" fmla="*/ 0 h 4815840"/>
              <a:gd name="connsiteX34" fmla="*/ 12192001 w 12192001"/>
              <a:gd name="connsiteY34" fmla="*/ 0 h 4815840"/>
              <a:gd name="connsiteX35" fmla="*/ 12192001 w 12192001"/>
              <a:gd name="connsiteY35" fmla="*/ 4815840 h 4815840"/>
              <a:gd name="connsiteX36" fmla="*/ 0 w 12192001"/>
              <a:gd name="connsiteY36" fmla="*/ 4815840 h 4815840"/>
              <a:gd name="connsiteX37" fmla="*/ 0 w 12192001"/>
              <a:gd name="connsiteY3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1926 w 12192001"/>
              <a:gd name="connsiteY16" fmla="*/ 609076 h 4815840"/>
              <a:gd name="connsiteX17" fmla="*/ 11480356 w 12192001"/>
              <a:gd name="connsiteY17" fmla="*/ 524982 h 4815840"/>
              <a:gd name="connsiteX18" fmla="*/ 11479696 w 12192001"/>
              <a:gd name="connsiteY18" fmla="*/ 521721 h 4815840"/>
              <a:gd name="connsiteX19" fmla="*/ 11493943 w 12192001"/>
              <a:gd name="connsiteY19" fmla="*/ 500271 h 4815840"/>
              <a:gd name="connsiteX20" fmla="*/ 11501374 w 12192001"/>
              <a:gd name="connsiteY20" fmla="*/ 498774 h 4815840"/>
              <a:gd name="connsiteX21" fmla="*/ 11501350 w 12192001"/>
              <a:gd name="connsiteY21" fmla="*/ 498442 h 4815840"/>
              <a:gd name="connsiteX22" fmla="*/ 11528691 w 12192001"/>
              <a:gd name="connsiteY22" fmla="*/ 495886 h 4815840"/>
              <a:gd name="connsiteX23" fmla="*/ 11539182 w 12192001"/>
              <a:gd name="connsiteY23" fmla="*/ 495676 h 4815840"/>
              <a:gd name="connsiteX24" fmla="*/ 11539262 w 12192001"/>
              <a:gd name="connsiteY24" fmla="*/ 495660 h 4815840"/>
              <a:gd name="connsiteX25" fmla="*/ 11539328 w 12192001"/>
              <a:gd name="connsiteY25" fmla="*/ 495673 h 4815840"/>
              <a:gd name="connsiteX26" fmla="*/ 11540000 w 12192001"/>
              <a:gd name="connsiteY26" fmla="*/ 495660 h 4815840"/>
              <a:gd name="connsiteX27" fmla="*/ 11624371 w 12192001"/>
              <a:gd name="connsiteY27" fmla="*/ 349989 h 4815840"/>
              <a:gd name="connsiteX28" fmla="*/ 11412281 w 12192001"/>
              <a:gd name="connsiteY28" fmla="*/ 571943 h 4815840"/>
              <a:gd name="connsiteX29" fmla="*/ 11624371 w 12192001"/>
              <a:gd name="connsiteY29" fmla="*/ 793897 h 4815840"/>
              <a:gd name="connsiteX30" fmla="*/ 11836460 w 12192001"/>
              <a:gd name="connsiteY30" fmla="*/ 571943 h 4815840"/>
              <a:gd name="connsiteX31" fmla="*/ 11624371 w 12192001"/>
              <a:gd name="connsiteY31" fmla="*/ 349989 h 4815840"/>
              <a:gd name="connsiteX32" fmla="*/ 0 w 12192001"/>
              <a:gd name="connsiteY32" fmla="*/ 0 h 4815840"/>
              <a:gd name="connsiteX33" fmla="*/ 12192001 w 12192001"/>
              <a:gd name="connsiteY33" fmla="*/ 0 h 4815840"/>
              <a:gd name="connsiteX34" fmla="*/ 12192001 w 12192001"/>
              <a:gd name="connsiteY34" fmla="*/ 4815840 h 4815840"/>
              <a:gd name="connsiteX35" fmla="*/ 0 w 12192001"/>
              <a:gd name="connsiteY35" fmla="*/ 4815840 h 4815840"/>
              <a:gd name="connsiteX36" fmla="*/ 0 w 12192001"/>
              <a:gd name="connsiteY3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0356 w 12192001"/>
              <a:gd name="connsiteY16" fmla="*/ 524982 h 4815840"/>
              <a:gd name="connsiteX17" fmla="*/ 11479696 w 12192001"/>
              <a:gd name="connsiteY17" fmla="*/ 521721 h 4815840"/>
              <a:gd name="connsiteX18" fmla="*/ 11493943 w 12192001"/>
              <a:gd name="connsiteY18" fmla="*/ 500271 h 4815840"/>
              <a:gd name="connsiteX19" fmla="*/ 11501374 w 12192001"/>
              <a:gd name="connsiteY19" fmla="*/ 498774 h 4815840"/>
              <a:gd name="connsiteX20" fmla="*/ 11501350 w 12192001"/>
              <a:gd name="connsiteY20" fmla="*/ 498442 h 4815840"/>
              <a:gd name="connsiteX21" fmla="*/ 11528691 w 12192001"/>
              <a:gd name="connsiteY21" fmla="*/ 495886 h 4815840"/>
              <a:gd name="connsiteX22" fmla="*/ 11539182 w 12192001"/>
              <a:gd name="connsiteY22" fmla="*/ 495676 h 4815840"/>
              <a:gd name="connsiteX23" fmla="*/ 11539262 w 12192001"/>
              <a:gd name="connsiteY23" fmla="*/ 495660 h 4815840"/>
              <a:gd name="connsiteX24" fmla="*/ 11539328 w 12192001"/>
              <a:gd name="connsiteY24" fmla="*/ 495673 h 4815840"/>
              <a:gd name="connsiteX25" fmla="*/ 11540000 w 12192001"/>
              <a:gd name="connsiteY25" fmla="*/ 495660 h 4815840"/>
              <a:gd name="connsiteX26" fmla="*/ 11624371 w 12192001"/>
              <a:gd name="connsiteY26" fmla="*/ 349989 h 4815840"/>
              <a:gd name="connsiteX27" fmla="*/ 11412281 w 12192001"/>
              <a:gd name="connsiteY27" fmla="*/ 571943 h 4815840"/>
              <a:gd name="connsiteX28" fmla="*/ 11624371 w 12192001"/>
              <a:gd name="connsiteY28" fmla="*/ 793897 h 4815840"/>
              <a:gd name="connsiteX29" fmla="*/ 11836460 w 12192001"/>
              <a:gd name="connsiteY29" fmla="*/ 571943 h 4815840"/>
              <a:gd name="connsiteX30" fmla="*/ 11624371 w 12192001"/>
              <a:gd name="connsiteY30" fmla="*/ 349989 h 4815840"/>
              <a:gd name="connsiteX31" fmla="*/ 0 w 12192001"/>
              <a:gd name="connsiteY31" fmla="*/ 0 h 4815840"/>
              <a:gd name="connsiteX32" fmla="*/ 12192001 w 12192001"/>
              <a:gd name="connsiteY32" fmla="*/ 0 h 4815840"/>
              <a:gd name="connsiteX33" fmla="*/ 12192001 w 12192001"/>
              <a:gd name="connsiteY33" fmla="*/ 4815840 h 4815840"/>
              <a:gd name="connsiteX34" fmla="*/ 0 w 12192001"/>
              <a:gd name="connsiteY34" fmla="*/ 4815840 h 4815840"/>
              <a:gd name="connsiteX35" fmla="*/ 0 w 12192001"/>
              <a:gd name="connsiteY3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1927 w 12192001"/>
              <a:gd name="connsiteY14" fmla="*/ 609076 h 4815840"/>
              <a:gd name="connsiteX15" fmla="*/ 11480356 w 12192001"/>
              <a:gd name="connsiteY15" fmla="*/ 524982 h 4815840"/>
              <a:gd name="connsiteX16" fmla="*/ 11479696 w 12192001"/>
              <a:gd name="connsiteY16" fmla="*/ 521721 h 4815840"/>
              <a:gd name="connsiteX17" fmla="*/ 11493943 w 12192001"/>
              <a:gd name="connsiteY17" fmla="*/ 500271 h 4815840"/>
              <a:gd name="connsiteX18" fmla="*/ 11501374 w 12192001"/>
              <a:gd name="connsiteY18" fmla="*/ 498774 h 4815840"/>
              <a:gd name="connsiteX19" fmla="*/ 11501350 w 12192001"/>
              <a:gd name="connsiteY19" fmla="*/ 498442 h 4815840"/>
              <a:gd name="connsiteX20" fmla="*/ 11528691 w 12192001"/>
              <a:gd name="connsiteY20" fmla="*/ 495886 h 4815840"/>
              <a:gd name="connsiteX21" fmla="*/ 11539182 w 12192001"/>
              <a:gd name="connsiteY21" fmla="*/ 495676 h 4815840"/>
              <a:gd name="connsiteX22" fmla="*/ 11539262 w 12192001"/>
              <a:gd name="connsiteY22" fmla="*/ 495660 h 4815840"/>
              <a:gd name="connsiteX23" fmla="*/ 11539328 w 12192001"/>
              <a:gd name="connsiteY23" fmla="*/ 495673 h 4815840"/>
              <a:gd name="connsiteX24" fmla="*/ 11540000 w 12192001"/>
              <a:gd name="connsiteY24" fmla="*/ 495660 h 4815840"/>
              <a:gd name="connsiteX25" fmla="*/ 11624371 w 12192001"/>
              <a:gd name="connsiteY25" fmla="*/ 349989 h 4815840"/>
              <a:gd name="connsiteX26" fmla="*/ 11412281 w 12192001"/>
              <a:gd name="connsiteY26" fmla="*/ 571943 h 4815840"/>
              <a:gd name="connsiteX27" fmla="*/ 11624371 w 12192001"/>
              <a:gd name="connsiteY27" fmla="*/ 793897 h 4815840"/>
              <a:gd name="connsiteX28" fmla="*/ 11836460 w 12192001"/>
              <a:gd name="connsiteY28" fmla="*/ 571943 h 4815840"/>
              <a:gd name="connsiteX29" fmla="*/ 11624371 w 12192001"/>
              <a:gd name="connsiteY29" fmla="*/ 349989 h 4815840"/>
              <a:gd name="connsiteX30" fmla="*/ 0 w 12192001"/>
              <a:gd name="connsiteY30" fmla="*/ 0 h 4815840"/>
              <a:gd name="connsiteX31" fmla="*/ 12192001 w 12192001"/>
              <a:gd name="connsiteY31" fmla="*/ 0 h 4815840"/>
              <a:gd name="connsiteX32" fmla="*/ 12192001 w 12192001"/>
              <a:gd name="connsiteY32" fmla="*/ 4815840 h 4815840"/>
              <a:gd name="connsiteX33" fmla="*/ 0 w 12192001"/>
              <a:gd name="connsiteY33" fmla="*/ 4815840 h 4815840"/>
              <a:gd name="connsiteX34" fmla="*/ 0 w 12192001"/>
              <a:gd name="connsiteY3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0356 w 12192001"/>
              <a:gd name="connsiteY14" fmla="*/ 524982 h 4815840"/>
              <a:gd name="connsiteX15" fmla="*/ 11479696 w 12192001"/>
              <a:gd name="connsiteY15" fmla="*/ 521721 h 4815840"/>
              <a:gd name="connsiteX16" fmla="*/ 11493943 w 12192001"/>
              <a:gd name="connsiteY16" fmla="*/ 500271 h 4815840"/>
              <a:gd name="connsiteX17" fmla="*/ 11501374 w 12192001"/>
              <a:gd name="connsiteY17" fmla="*/ 498774 h 4815840"/>
              <a:gd name="connsiteX18" fmla="*/ 11501350 w 12192001"/>
              <a:gd name="connsiteY18" fmla="*/ 498442 h 4815840"/>
              <a:gd name="connsiteX19" fmla="*/ 11528691 w 12192001"/>
              <a:gd name="connsiteY19" fmla="*/ 495886 h 4815840"/>
              <a:gd name="connsiteX20" fmla="*/ 11539182 w 12192001"/>
              <a:gd name="connsiteY20" fmla="*/ 495676 h 4815840"/>
              <a:gd name="connsiteX21" fmla="*/ 11539262 w 12192001"/>
              <a:gd name="connsiteY21" fmla="*/ 495660 h 4815840"/>
              <a:gd name="connsiteX22" fmla="*/ 11539328 w 12192001"/>
              <a:gd name="connsiteY22" fmla="*/ 495673 h 4815840"/>
              <a:gd name="connsiteX23" fmla="*/ 11540000 w 12192001"/>
              <a:gd name="connsiteY23" fmla="*/ 495660 h 4815840"/>
              <a:gd name="connsiteX24" fmla="*/ 11624371 w 12192001"/>
              <a:gd name="connsiteY24" fmla="*/ 349989 h 4815840"/>
              <a:gd name="connsiteX25" fmla="*/ 11412281 w 12192001"/>
              <a:gd name="connsiteY25" fmla="*/ 571943 h 4815840"/>
              <a:gd name="connsiteX26" fmla="*/ 11624371 w 12192001"/>
              <a:gd name="connsiteY26" fmla="*/ 793897 h 4815840"/>
              <a:gd name="connsiteX27" fmla="*/ 11836460 w 12192001"/>
              <a:gd name="connsiteY27" fmla="*/ 571943 h 4815840"/>
              <a:gd name="connsiteX28" fmla="*/ 11624371 w 12192001"/>
              <a:gd name="connsiteY28" fmla="*/ 349989 h 4815840"/>
              <a:gd name="connsiteX29" fmla="*/ 0 w 12192001"/>
              <a:gd name="connsiteY29" fmla="*/ 0 h 4815840"/>
              <a:gd name="connsiteX30" fmla="*/ 12192001 w 12192001"/>
              <a:gd name="connsiteY30" fmla="*/ 0 h 4815840"/>
              <a:gd name="connsiteX31" fmla="*/ 12192001 w 12192001"/>
              <a:gd name="connsiteY31" fmla="*/ 4815840 h 4815840"/>
              <a:gd name="connsiteX32" fmla="*/ 0 w 12192001"/>
              <a:gd name="connsiteY32" fmla="*/ 4815840 h 4815840"/>
              <a:gd name="connsiteX33" fmla="*/ 0 w 12192001"/>
              <a:gd name="connsiteY3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0356 w 12192001"/>
              <a:gd name="connsiteY13" fmla="*/ 524982 h 4815840"/>
              <a:gd name="connsiteX14" fmla="*/ 11479696 w 12192001"/>
              <a:gd name="connsiteY14" fmla="*/ 521721 h 4815840"/>
              <a:gd name="connsiteX15" fmla="*/ 11493943 w 12192001"/>
              <a:gd name="connsiteY15" fmla="*/ 500271 h 4815840"/>
              <a:gd name="connsiteX16" fmla="*/ 11501374 w 12192001"/>
              <a:gd name="connsiteY16" fmla="*/ 498774 h 4815840"/>
              <a:gd name="connsiteX17" fmla="*/ 11501350 w 12192001"/>
              <a:gd name="connsiteY17" fmla="*/ 498442 h 4815840"/>
              <a:gd name="connsiteX18" fmla="*/ 11528691 w 12192001"/>
              <a:gd name="connsiteY18" fmla="*/ 495886 h 4815840"/>
              <a:gd name="connsiteX19" fmla="*/ 11539182 w 12192001"/>
              <a:gd name="connsiteY19" fmla="*/ 495676 h 4815840"/>
              <a:gd name="connsiteX20" fmla="*/ 11539262 w 12192001"/>
              <a:gd name="connsiteY20" fmla="*/ 495660 h 4815840"/>
              <a:gd name="connsiteX21" fmla="*/ 11539328 w 12192001"/>
              <a:gd name="connsiteY21" fmla="*/ 495673 h 4815840"/>
              <a:gd name="connsiteX22" fmla="*/ 11540000 w 12192001"/>
              <a:gd name="connsiteY22" fmla="*/ 495660 h 4815840"/>
              <a:gd name="connsiteX23" fmla="*/ 11624371 w 12192001"/>
              <a:gd name="connsiteY23" fmla="*/ 349989 h 4815840"/>
              <a:gd name="connsiteX24" fmla="*/ 11412281 w 12192001"/>
              <a:gd name="connsiteY24" fmla="*/ 571943 h 4815840"/>
              <a:gd name="connsiteX25" fmla="*/ 11624371 w 12192001"/>
              <a:gd name="connsiteY25" fmla="*/ 793897 h 4815840"/>
              <a:gd name="connsiteX26" fmla="*/ 11836460 w 12192001"/>
              <a:gd name="connsiteY26" fmla="*/ 571943 h 4815840"/>
              <a:gd name="connsiteX27" fmla="*/ 11624371 w 12192001"/>
              <a:gd name="connsiteY27" fmla="*/ 349989 h 4815840"/>
              <a:gd name="connsiteX28" fmla="*/ 0 w 12192001"/>
              <a:gd name="connsiteY28" fmla="*/ 0 h 4815840"/>
              <a:gd name="connsiteX29" fmla="*/ 12192001 w 12192001"/>
              <a:gd name="connsiteY29" fmla="*/ 0 h 4815840"/>
              <a:gd name="connsiteX30" fmla="*/ 12192001 w 12192001"/>
              <a:gd name="connsiteY30" fmla="*/ 4815840 h 4815840"/>
              <a:gd name="connsiteX31" fmla="*/ 0 w 12192001"/>
              <a:gd name="connsiteY31" fmla="*/ 4815840 h 4815840"/>
              <a:gd name="connsiteX32" fmla="*/ 0 w 12192001"/>
              <a:gd name="connsiteY3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1927 w 12192001"/>
              <a:gd name="connsiteY11" fmla="*/ 615325 h 4815840"/>
              <a:gd name="connsiteX12" fmla="*/ 11480356 w 12192001"/>
              <a:gd name="connsiteY12" fmla="*/ 524982 h 4815840"/>
              <a:gd name="connsiteX13" fmla="*/ 11479696 w 12192001"/>
              <a:gd name="connsiteY13" fmla="*/ 521721 h 4815840"/>
              <a:gd name="connsiteX14" fmla="*/ 11493943 w 12192001"/>
              <a:gd name="connsiteY14" fmla="*/ 500271 h 4815840"/>
              <a:gd name="connsiteX15" fmla="*/ 11501374 w 12192001"/>
              <a:gd name="connsiteY15" fmla="*/ 498774 h 4815840"/>
              <a:gd name="connsiteX16" fmla="*/ 11501350 w 12192001"/>
              <a:gd name="connsiteY16" fmla="*/ 498442 h 4815840"/>
              <a:gd name="connsiteX17" fmla="*/ 11528691 w 12192001"/>
              <a:gd name="connsiteY17" fmla="*/ 495886 h 4815840"/>
              <a:gd name="connsiteX18" fmla="*/ 11539182 w 12192001"/>
              <a:gd name="connsiteY18" fmla="*/ 495676 h 4815840"/>
              <a:gd name="connsiteX19" fmla="*/ 11539262 w 12192001"/>
              <a:gd name="connsiteY19" fmla="*/ 495660 h 4815840"/>
              <a:gd name="connsiteX20" fmla="*/ 11539328 w 12192001"/>
              <a:gd name="connsiteY20" fmla="*/ 495673 h 4815840"/>
              <a:gd name="connsiteX21" fmla="*/ 11540000 w 12192001"/>
              <a:gd name="connsiteY21" fmla="*/ 495660 h 4815840"/>
              <a:gd name="connsiteX22" fmla="*/ 11624371 w 12192001"/>
              <a:gd name="connsiteY22" fmla="*/ 349989 h 4815840"/>
              <a:gd name="connsiteX23" fmla="*/ 11412281 w 12192001"/>
              <a:gd name="connsiteY23" fmla="*/ 571943 h 4815840"/>
              <a:gd name="connsiteX24" fmla="*/ 11624371 w 12192001"/>
              <a:gd name="connsiteY24" fmla="*/ 793897 h 4815840"/>
              <a:gd name="connsiteX25" fmla="*/ 11836460 w 12192001"/>
              <a:gd name="connsiteY25" fmla="*/ 571943 h 4815840"/>
              <a:gd name="connsiteX26" fmla="*/ 11624371 w 12192001"/>
              <a:gd name="connsiteY26" fmla="*/ 349989 h 4815840"/>
              <a:gd name="connsiteX27" fmla="*/ 0 w 12192001"/>
              <a:gd name="connsiteY27" fmla="*/ 0 h 4815840"/>
              <a:gd name="connsiteX28" fmla="*/ 12192001 w 12192001"/>
              <a:gd name="connsiteY28" fmla="*/ 0 h 4815840"/>
              <a:gd name="connsiteX29" fmla="*/ 12192001 w 12192001"/>
              <a:gd name="connsiteY29" fmla="*/ 4815840 h 4815840"/>
              <a:gd name="connsiteX30" fmla="*/ 0 w 12192001"/>
              <a:gd name="connsiteY30" fmla="*/ 4815840 h 4815840"/>
              <a:gd name="connsiteX31" fmla="*/ 0 w 12192001"/>
              <a:gd name="connsiteY3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0356 w 12192001"/>
              <a:gd name="connsiteY11" fmla="*/ 524982 h 4815840"/>
              <a:gd name="connsiteX12" fmla="*/ 11479696 w 12192001"/>
              <a:gd name="connsiteY12" fmla="*/ 521721 h 4815840"/>
              <a:gd name="connsiteX13" fmla="*/ 11493943 w 12192001"/>
              <a:gd name="connsiteY13" fmla="*/ 500271 h 4815840"/>
              <a:gd name="connsiteX14" fmla="*/ 11501374 w 12192001"/>
              <a:gd name="connsiteY14" fmla="*/ 498774 h 4815840"/>
              <a:gd name="connsiteX15" fmla="*/ 11501350 w 12192001"/>
              <a:gd name="connsiteY15" fmla="*/ 498442 h 4815840"/>
              <a:gd name="connsiteX16" fmla="*/ 11528691 w 12192001"/>
              <a:gd name="connsiteY16" fmla="*/ 495886 h 4815840"/>
              <a:gd name="connsiteX17" fmla="*/ 11539182 w 12192001"/>
              <a:gd name="connsiteY17" fmla="*/ 495676 h 4815840"/>
              <a:gd name="connsiteX18" fmla="*/ 11539262 w 12192001"/>
              <a:gd name="connsiteY18" fmla="*/ 495660 h 4815840"/>
              <a:gd name="connsiteX19" fmla="*/ 11539328 w 12192001"/>
              <a:gd name="connsiteY19" fmla="*/ 495673 h 4815840"/>
              <a:gd name="connsiteX20" fmla="*/ 11540000 w 12192001"/>
              <a:gd name="connsiteY20" fmla="*/ 495660 h 4815840"/>
              <a:gd name="connsiteX21" fmla="*/ 11624371 w 12192001"/>
              <a:gd name="connsiteY21" fmla="*/ 349989 h 4815840"/>
              <a:gd name="connsiteX22" fmla="*/ 11412281 w 12192001"/>
              <a:gd name="connsiteY22" fmla="*/ 571943 h 4815840"/>
              <a:gd name="connsiteX23" fmla="*/ 11624371 w 12192001"/>
              <a:gd name="connsiteY23" fmla="*/ 793897 h 4815840"/>
              <a:gd name="connsiteX24" fmla="*/ 11836460 w 12192001"/>
              <a:gd name="connsiteY24" fmla="*/ 571943 h 4815840"/>
              <a:gd name="connsiteX25" fmla="*/ 11624371 w 12192001"/>
              <a:gd name="connsiteY25" fmla="*/ 349989 h 4815840"/>
              <a:gd name="connsiteX26" fmla="*/ 0 w 12192001"/>
              <a:gd name="connsiteY26" fmla="*/ 0 h 4815840"/>
              <a:gd name="connsiteX27" fmla="*/ 12192001 w 12192001"/>
              <a:gd name="connsiteY27" fmla="*/ 0 h 4815840"/>
              <a:gd name="connsiteX28" fmla="*/ 12192001 w 12192001"/>
              <a:gd name="connsiteY28" fmla="*/ 4815840 h 4815840"/>
              <a:gd name="connsiteX29" fmla="*/ 0 w 12192001"/>
              <a:gd name="connsiteY29" fmla="*/ 4815840 h 4815840"/>
              <a:gd name="connsiteX30" fmla="*/ 0 w 12192001"/>
              <a:gd name="connsiteY3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480356 w 12192001"/>
              <a:gd name="connsiteY10" fmla="*/ 524982 h 4815840"/>
              <a:gd name="connsiteX11" fmla="*/ 11479696 w 12192001"/>
              <a:gd name="connsiteY11" fmla="*/ 521721 h 4815840"/>
              <a:gd name="connsiteX12" fmla="*/ 11493943 w 12192001"/>
              <a:gd name="connsiteY12" fmla="*/ 500271 h 4815840"/>
              <a:gd name="connsiteX13" fmla="*/ 11501374 w 12192001"/>
              <a:gd name="connsiteY13" fmla="*/ 498774 h 4815840"/>
              <a:gd name="connsiteX14" fmla="*/ 11501350 w 12192001"/>
              <a:gd name="connsiteY14" fmla="*/ 498442 h 4815840"/>
              <a:gd name="connsiteX15" fmla="*/ 11528691 w 12192001"/>
              <a:gd name="connsiteY15" fmla="*/ 495886 h 4815840"/>
              <a:gd name="connsiteX16" fmla="*/ 11539182 w 12192001"/>
              <a:gd name="connsiteY16" fmla="*/ 495676 h 4815840"/>
              <a:gd name="connsiteX17" fmla="*/ 11539262 w 12192001"/>
              <a:gd name="connsiteY17" fmla="*/ 495660 h 4815840"/>
              <a:gd name="connsiteX18" fmla="*/ 11539328 w 12192001"/>
              <a:gd name="connsiteY18" fmla="*/ 495673 h 4815840"/>
              <a:gd name="connsiteX19" fmla="*/ 11540000 w 12192001"/>
              <a:gd name="connsiteY19" fmla="*/ 495660 h 4815840"/>
              <a:gd name="connsiteX20" fmla="*/ 11624371 w 12192001"/>
              <a:gd name="connsiteY20" fmla="*/ 349989 h 4815840"/>
              <a:gd name="connsiteX21" fmla="*/ 11412281 w 12192001"/>
              <a:gd name="connsiteY21" fmla="*/ 571943 h 4815840"/>
              <a:gd name="connsiteX22" fmla="*/ 11624371 w 12192001"/>
              <a:gd name="connsiteY22" fmla="*/ 793897 h 4815840"/>
              <a:gd name="connsiteX23" fmla="*/ 11836460 w 12192001"/>
              <a:gd name="connsiteY23" fmla="*/ 571943 h 4815840"/>
              <a:gd name="connsiteX24" fmla="*/ 11624371 w 12192001"/>
              <a:gd name="connsiteY24" fmla="*/ 349989 h 4815840"/>
              <a:gd name="connsiteX25" fmla="*/ 0 w 12192001"/>
              <a:gd name="connsiteY25" fmla="*/ 0 h 4815840"/>
              <a:gd name="connsiteX26" fmla="*/ 12192001 w 12192001"/>
              <a:gd name="connsiteY26" fmla="*/ 0 h 4815840"/>
              <a:gd name="connsiteX27" fmla="*/ 12192001 w 12192001"/>
              <a:gd name="connsiteY27" fmla="*/ 4815840 h 4815840"/>
              <a:gd name="connsiteX28" fmla="*/ 0 w 12192001"/>
              <a:gd name="connsiteY28" fmla="*/ 4815840 h 4815840"/>
              <a:gd name="connsiteX29" fmla="*/ 0 w 12192001"/>
              <a:gd name="connsiteY2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540000 w 12192001"/>
              <a:gd name="connsiteY18" fmla="*/ 495660 h 4815840"/>
              <a:gd name="connsiteX19" fmla="*/ 11624371 w 12192001"/>
              <a:gd name="connsiteY19" fmla="*/ 349989 h 4815840"/>
              <a:gd name="connsiteX20" fmla="*/ 11412281 w 12192001"/>
              <a:gd name="connsiteY20" fmla="*/ 571943 h 4815840"/>
              <a:gd name="connsiteX21" fmla="*/ 11624371 w 12192001"/>
              <a:gd name="connsiteY21" fmla="*/ 793897 h 4815840"/>
              <a:gd name="connsiteX22" fmla="*/ 11836460 w 12192001"/>
              <a:gd name="connsiteY22" fmla="*/ 571943 h 4815840"/>
              <a:gd name="connsiteX23" fmla="*/ 11624371 w 12192001"/>
              <a:gd name="connsiteY23" fmla="*/ 349989 h 4815840"/>
              <a:gd name="connsiteX24" fmla="*/ 0 w 12192001"/>
              <a:gd name="connsiteY24" fmla="*/ 0 h 4815840"/>
              <a:gd name="connsiteX25" fmla="*/ 12192001 w 12192001"/>
              <a:gd name="connsiteY25" fmla="*/ 0 h 4815840"/>
              <a:gd name="connsiteX26" fmla="*/ 12192001 w 12192001"/>
              <a:gd name="connsiteY26" fmla="*/ 4815840 h 4815840"/>
              <a:gd name="connsiteX27" fmla="*/ 0 w 12192001"/>
              <a:gd name="connsiteY27" fmla="*/ 4815840 h 4815840"/>
              <a:gd name="connsiteX28" fmla="*/ 0 w 12192001"/>
              <a:gd name="connsiteY28" fmla="*/ 0 h 4815840"/>
              <a:gd name="connsiteX0" fmla="*/ 11539328 w 12192001"/>
              <a:gd name="connsiteY0" fmla="*/ 495673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624371 w 12192001"/>
              <a:gd name="connsiteY18" fmla="*/ 349989 h 4815840"/>
              <a:gd name="connsiteX19" fmla="*/ 11412281 w 12192001"/>
              <a:gd name="connsiteY19" fmla="*/ 571943 h 4815840"/>
              <a:gd name="connsiteX20" fmla="*/ 11624371 w 12192001"/>
              <a:gd name="connsiteY20" fmla="*/ 793897 h 4815840"/>
              <a:gd name="connsiteX21" fmla="*/ 11836460 w 12192001"/>
              <a:gd name="connsiteY21" fmla="*/ 571943 h 4815840"/>
              <a:gd name="connsiteX22" fmla="*/ 11624371 w 12192001"/>
              <a:gd name="connsiteY22" fmla="*/ 349989 h 4815840"/>
              <a:gd name="connsiteX23" fmla="*/ 0 w 12192001"/>
              <a:gd name="connsiteY23" fmla="*/ 0 h 4815840"/>
              <a:gd name="connsiteX24" fmla="*/ 12192001 w 12192001"/>
              <a:gd name="connsiteY24" fmla="*/ 0 h 4815840"/>
              <a:gd name="connsiteX25" fmla="*/ 12192001 w 12192001"/>
              <a:gd name="connsiteY25" fmla="*/ 4815840 h 4815840"/>
              <a:gd name="connsiteX26" fmla="*/ 0 w 12192001"/>
              <a:gd name="connsiteY26" fmla="*/ 4815840 h 4815840"/>
              <a:gd name="connsiteX27" fmla="*/ 0 w 12192001"/>
              <a:gd name="connsiteY27" fmla="*/ 0 h 4815840"/>
              <a:gd name="connsiteX0" fmla="*/ 11539262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624371 w 12192001"/>
              <a:gd name="connsiteY17" fmla="*/ 349989 h 4815840"/>
              <a:gd name="connsiteX18" fmla="*/ 11412281 w 12192001"/>
              <a:gd name="connsiteY18" fmla="*/ 571943 h 4815840"/>
              <a:gd name="connsiteX19" fmla="*/ 11624371 w 12192001"/>
              <a:gd name="connsiteY19" fmla="*/ 793897 h 4815840"/>
              <a:gd name="connsiteX20" fmla="*/ 11836460 w 12192001"/>
              <a:gd name="connsiteY20" fmla="*/ 571943 h 4815840"/>
              <a:gd name="connsiteX21" fmla="*/ 11624371 w 12192001"/>
              <a:gd name="connsiteY21" fmla="*/ 349989 h 4815840"/>
              <a:gd name="connsiteX22" fmla="*/ 0 w 12192001"/>
              <a:gd name="connsiteY22" fmla="*/ 0 h 4815840"/>
              <a:gd name="connsiteX23" fmla="*/ 12192001 w 12192001"/>
              <a:gd name="connsiteY23" fmla="*/ 0 h 4815840"/>
              <a:gd name="connsiteX24" fmla="*/ 12192001 w 12192001"/>
              <a:gd name="connsiteY24" fmla="*/ 4815840 h 4815840"/>
              <a:gd name="connsiteX25" fmla="*/ 0 w 12192001"/>
              <a:gd name="connsiteY25" fmla="*/ 4815840 h 4815840"/>
              <a:gd name="connsiteX26" fmla="*/ 0 w 12192001"/>
              <a:gd name="connsiteY26" fmla="*/ 0 h 4815840"/>
              <a:gd name="connsiteX0" fmla="*/ 11539182 w 12192001"/>
              <a:gd name="connsiteY0" fmla="*/ 49567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624371 w 12192001"/>
              <a:gd name="connsiteY16" fmla="*/ 349989 h 4815840"/>
              <a:gd name="connsiteX17" fmla="*/ 11412281 w 12192001"/>
              <a:gd name="connsiteY17" fmla="*/ 571943 h 4815840"/>
              <a:gd name="connsiteX18" fmla="*/ 11624371 w 12192001"/>
              <a:gd name="connsiteY18" fmla="*/ 793897 h 4815840"/>
              <a:gd name="connsiteX19" fmla="*/ 11836460 w 12192001"/>
              <a:gd name="connsiteY19" fmla="*/ 571943 h 4815840"/>
              <a:gd name="connsiteX20" fmla="*/ 11624371 w 12192001"/>
              <a:gd name="connsiteY20" fmla="*/ 349989 h 4815840"/>
              <a:gd name="connsiteX21" fmla="*/ 0 w 12192001"/>
              <a:gd name="connsiteY21" fmla="*/ 0 h 4815840"/>
              <a:gd name="connsiteX22" fmla="*/ 12192001 w 12192001"/>
              <a:gd name="connsiteY22" fmla="*/ 0 h 4815840"/>
              <a:gd name="connsiteX23" fmla="*/ 12192001 w 12192001"/>
              <a:gd name="connsiteY23" fmla="*/ 4815840 h 4815840"/>
              <a:gd name="connsiteX24" fmla="*/ 0 w 12192001"/>
              <a:gd name="connsiteY24" fmla="*/ 4815840 h 4815840"/>
              <a:gd name="connsiteX25" fmla="*/ 0 w 12192001"/>
              <a:gd name="connsiteY25" fmla="*/ 0 h 4815840"/>
              <a:gd name="connsiteX0" fmla="*/ 11528691 w 12192001"/>
              <a:gd name="connsiteY0" fmla="*/ 49588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624371 w 12192001"/>
              <a:gd name="connsiteY15" fmla="*/ 349989 h 4815840"/>
              <a:gd name="connsiteX16" fmla="*/ 11412281 w 12192001"/>
              <a:gd name="connsiteY16" fmla="*/ 571943 h 4815840"/>
              <a:gd name="connsiteX17" fmla="*/ 11624371 w 12192001"/>
              <a:gd name="connsiteY17" fmla="*/ 793897 h 4815840"/>
              <a:gd name="connsiteX18" fmla="*/ 11836460 w 12192001"/>
              <a:gd name="connsiteY18" fmla="*/ 571943 h 4815840"/>
              <a:gd name="connsiteX19" fmla="*/ 11624371 w 12192001"/>
              <a:gd name="connsiteY19" fmla="*/ 349989 h 4815840"/>
              <a:gd name="connsiteX20" fmla="*/ 0 w 12192001"/>
              <a:gd name="connsiteY20" fmla="*/ 0 h 4815840"/>
              <a:gd name="connsiteX21" fmla="*/ 12192001 w 12192001"/>
              <a:gd name="connsiteY21" fmla="*/ 0 h 4815840"/>
              <a:gd name="connsiteX22" fmla="*/ 12192001 w 12192001"/>
              <a:gd name="connsiteY22" fmla="*/ 4815840 h 4815840"/>
              <a:gd name="connsiteX23" fmla="*/ 0 w 12192001"/>
              <a:gd name="connsiteY23" fmla="*/ 4815840 h 4815840"/>
              <a:gd name="connsiteX24" fmla="*/ 0 w 12192001"/>
              <a:gd name="connsiteY24"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624371 w 12192001"/>
              <a:gd name="connsiteY14" fmla="*/ 349989 h 4815840"/>
              <a:gd name="connsiteX15" fmla="*/ 11412281 w 12192001"/>
              <a:gd name="connsiteY15" fmla="*/ 571943 h 4815840"/>
              <a:gd name="connsiteX16" fmla="*/ 11624371 w 12192001"/>
              <a:gd name="connsiteY16" fmla="*/ 793897 h 4815840"/>
              <a:gd name="connsiteX17" fmla="*/ 11836460 w 12192001"/>
              <a:gd name="connsiteY17" fmla="*/ 571943 h 4815840"/>
              <a:gd name="connsiteX18" fmla="*/ 11624371 w 12192001"/>
              <a:gd name="connsiteY18" fmla="*/ 349989 h 4815840"/>
              <a:gd name="connsiteX19" fmla="*/ 0 w 12192001"/>
              <a:gd name="connsiteY19" fmla="*/ 0 h 4815840"/>
              <a:gd name="connsiteX20" fmla="*/ 12192001 w 12192001"/>
              <a:gd name="connsiteY20" fmla="*/ 0 h 4815840"/>
              <a:gd name="connsiteX21" fmla="*/ 12192001 w 12192001"/>
              <a:gd name="connsiteY21" fmla="*/ 4815840 h 4815840"/>
              <a:gd name="connsiteX22" fmla="*/ 0 w 12192001"/>
              <a:gd name="connsiteY22" fmla="*/ 4815840 h 4815840"/>
              <a:gd name="connsiteX23" fmla="*/ 0 w 12192001"/>
              <a:gd name="connsiteY23"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480356 w 12192001"/>
              <a:gd name="connsiteY8" fmla="*/ 524982 h 4815840"/>
              <a:gd name="connsiteX9" fmla="*/ 11479696 w 12192001"/>
              <a:gd name="connsiteY9" fmla="*/ 521721 h 4815840"/>
              <a:gd name="connsiteX10" fmla="*/ 11493943 w 12192001"/>
              <a:gd name="connsiteY10" fmla="*/ 500271 h 4815840"/>
              <a:gd name="connsiteX11" fmla="*/ 11501374 w 12192001"/>
              <a:gd name="connsiteY11" fmla="*/ 498774 h 4815840"/>
              <a:gd name="connsiteX12" fmla="*/ 11501350 w 12192001"/>
              <a:gd name="connsiteY12" fmla="*/ 498442 h 4815840"/>
              <a:gd name="connsiteX13" fmla="*/ 11624371 w 12192001"/>
              <a:gd name="connsiteY13" fmla="*/ 349989 h 4815840"/>
              <a:gd name="connsiteX14" fmla="*/ 11412281 w 12192001"/>
              <a:gd name="connsiteY14" fmla="*/ 571943 h 4815840"/>
              <a:gd name="connsiteX15" fmla="*/ 11624371 w 12192001"/>
              <a:gd name="connsiteY15" fmla="*/ 793897 h 4815840"/>
              <a:gd name="connsiteX16" fmla="*/ 11836460 w 12192001"/>
              <a:gd name="connsiteY16" fmla="*/ 571943 h 4815840"/>
              <a:gd name="connsiteX17" fmla="*/ 11624371 w 12192001"/>
              <a:gd name="connsiteY17" fmla="*/ 349989 h 4815840"/>
              <a:gd name="connsiteX18" fmla="*/ 0 w 12192001"/>
              <a:gd name="connsiteY18" fmla="*/ 0 h 4815840"/>
              <a:gd name="connsiteX19" fmla="*/ 12192001 w 12192001"/>
              <a:gd name="connsiteY19" fmla="*/ 0 h 4815840"/>
              <a:gd name="connsiteX20" fmla="*/ 12192001 w 12192001"/>
              <a:gd name="connsiteY20" fmla="*/ 4815840 h 4815840"/>
              <a:gd name="connsiteX21" fmla="*/ 0 w 12192001"/>
              <a:gd name="connsiteY21" fmla="*/ 4815840 h 4815840"/>
              <a:gd name="connsiteX22" fmla="*/ 0 w 12192001"/>
              <a:gd name="connsiteY22"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480356 w 12192001"/>
              <a:gd name="connsiteY7" fmla="*/ 524982 h 4815840"/>
              <a:gd name="connsiteX8" fmla="*/ 11479696 w 12192001"/>
              <a:gd name="connsiteY8" fmla="*/ 521721 h 4815840"/>
              <a:gd name="connsiteX9" fmla="*/ 11493943 w 12192001"/>
              <a:gd name="connsiteY9" fmla="*/ 500271 h 4815840"/>
              <a:gd name="connsiteX10" fmla="*/ 11501374 w 12192001"/>
              <a:gd name="connsiteY10" fmla="*/ 498774 h 4815840"/>
              <a:gd name="connsiteX11" fmla="*/ 11501350 w 12192001"/>
              <a:gd name="connsiteY11" fmla="*/ 498442 h 4815840"/>
              <a:gd name="connsiteX12" fmla="*/ 11624371 w 12192001"/>
              <a:gd name="connsiteY12" fmla="*/ 349989 h 4815840"/>
              <a:gd name="connsiteX13" fmla="*/ 11412281 w 12192001"/>
              <a:gd name="connsiteY13" fmla="*/ 571943 h 4815840"/>
              <a:gd name="connsiteX14" fmla="*/ 11624371 w 12192001"/>
              <a:gd name="connsiteY14" fmla="*/ 793897 h 4815840"/>
              <a:gd name="connsiteX15" fmla="*/ 11836460 w 12192001"/>
              <a:gd name="connsiteY15" fmla="*/ 571943 h 4815840"/>
              <a:gd name="connsiteX16" fmla="*/ 11624371 w 12192001"/>
              <a:gd name="connsiteY16" fmla="*/ 349989 h 4815840"/>
              <a:gd name="connsiteX17" fmla="*/ 0 w 12192001"/>
              <a:gd name="connsiteY17" fmla="*/ 0 h 4815840"/>
              <a:gd name="connsiteX18" fmla="*/ 12192001 w 12192001"/>
              <a:gd name="connsiteY18" fmla="*/ 0 h 4815840"/>
              <a:gd name="connsiteX19" fmla="*/ 12192001 w 12192001"/>
              <a:gd name="connsiteY19" fmla="*/ 4815840 h 4815840"/>
              <a:gd name="connsiteX20" fmla="*/ 0 w 12192001"/>
              <a:gd name="connsiteY20" fmla="*/ 4815840 h 4815840"/>
              <a:gd name="connsiteX21" fmla="*/ 0 w 12192001"/>
              <a:gd name="connsiteY21"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501350 w 12192001"/>
              <a:gd name="connsiteY10" fmla="*/ 498442 h 4815840"/>
              <a:gd name="connsiteX11" fmla="*/ 11624371 w 12192001"/>
              <a:gd name="connsiteY11" fmla="*/ 349989 h 4815840"/>
              <a:gd name="connsiteX12" fmla="*/ 11412281 w 12192001"/>
              <a:gd name="connsiteY12" fmla="*/ 571943 h 4815840"/>
              <a:gd name="connsiteX13" fmla="*/ 11624371 w 12192001"/>
              <a:gd name="connsiteY13" fmla="*/ 793897 h 4815840"/>
              <a:gd name="connsiteX14" fmla="*/ 11836460 w 12192001"/>
              <a:gd name="connsiteY14" fmla="*/ 571943 h 4815840"/>
              <a:gd name="connsiteX15" fmla="*/ 11624371 w 12192001"/>
              <a:gd name="connsiteY15" fmla="*/ 349989 h 4815840"/>
              <a:gd name="connsiteX16" fmla="*/ 0 w 12192001"/>
              <a:gd name="connsiteY16" fmla="*/ 0 h 4815840"/>
              <a:gd name="connsiteX17" fmla="*/ 12192001 w 12192001"/>
              <a:gd name="connsiteY17" fmla="*/ 0 h 4815840"/>
              <a:gd name="connsiteX18" fmla="*/ 12192001 w 12192001"/>
              <a:gd name="connsiteY18" fmla="*/ 4815840 h 4815840"/>
              <a:gd name="connsiteX19" fmla="*/ 0 w 12192001"/>
              <a:gd name="connsiteY19" fmla="*/ 4815840 h 4815840"/>
              <a:gd name="connsiteX20" fmla="*/ 0 w 12192001"/>
              <a:gd name="connsiteY20"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624371 w 12192001"/>
              <a:gd name="connsiteY10" fmla="*/ 349989 h 4815840"/>
              <a:gd name="connsiteX11" fmla="*/ 11412281 w 12192001"/>
              <a:gd name="connsiteY11" fmla="*/ 571943 h 4815840"/>
              <a:gd name="connsiteX12" fmla="*/ 11624371 w 12192001"/>
              <a:gd name="connsiteY12" fmla="*/ 793897 h 4815840"/>
              <a:gd name="connsiteX13" fmla="*/ 11836460 w 12192001"/>
              <a:gd name="connsiteY13" fmla="*/ 571943 h 4815840"/>
              <a:gd name="connsiteX14" fmla="*/ 11624371 w 12192001"/>
              <a:gd name="connsiteY14" fmla="*/ 349989 h 4815840"/>
              <a:gd name="connsiteX15" fmla="*/ 0 w 12192001"/>
              <a:gd name="connsiteY15" fmla="*/ 0 h 4815840"/>
              <a:gd name="connsiteX16" fmla="*/ 12192001 w 12192001"/>
              <a:gd name="connsiteY16" fmla="*/ 0 h 4815840"/>
              <a:gd name="connsiteX17" fmla="*/ 12192001 w 12192001"/>
              <a:gd name="connsiteY17" fmla="*/ 4815840 h 4815840"/>
              <a:gd name="connsiteX18" fmla="*/ 0 w 12192001"/>
              <a:gd name="connsiteY18" fmla="*/ 4815840 h 4815840"/>
              <a:gd name="connsiteX19" fmla="*/ 0 w 12192001"/>
              <a:gd name="connsiteY19"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480356 w 12192001"/>
              <a:gd name="connsiteY5" fmla="*/ 524982 h 4815840"/>
              <a:gd name="connsiteX6" fmla="*/ 11479696 w 12192001"/>
              <a:gd name="connsiteY6" fmla="*/ 521721 h 4815840"/>
              <a:gd name="connsiteX7" fmla="*/ 11493943 w 12192001"/>
              <a:gd name="connsiteY7" fmla="*/ 500271 h 4815840"/>
              <a:gd name="connsiteX8" fmla="*/ 11501374 w 12192001"/>
              <a:gd name="connsiteY8" fmla="*/ 498774 h 4815840"/>
              <a:gd name="connsiteX9" fmla="*/ 11624371 w 12192001"/>
              <a:gd name="connsiteY9" fmla="*/ 349989 h 4815840"/>
              <a:gd name="connsiteX10" fmla="*/ 11412281 w 12192001"/>
              <a:gd name="connsiteY10" fmla="*/ 571943 h 4815840"/>
              <a:gd name="connsiteX11" fmla="*/ 11624371 w 12192001"/>
              <a:gd name="connsiteY11" fmla="*/ 793897 h 4815840"/>
              <a:gd name="connsiteX12" fmla="*/ 11836460 w 12192001"/>
              <a:gd name="connsiteY12" fmla="*/ 571943 h 4815840"/>
              <a:gd name="connsiteX13" fmla="*/ 11624371 w 12192001"/>
              <a:gd name="connsiteY13" fmla="*/ 349989 h 4815840"/>
              <a:gd name="connsiteX14" fmla="*/ 0 w 12192001"/>
              <a:gd name="connsiteY14" fmla="*/ 0 h 4815840"/>
              <a:gd name="connsiteX15" fmla="*/ 12192001 w 12192001"/>
              <a:gd name="connsiteY15" fmla="*/ 0 h 4815840"/>
              <a:gd name="connsiteX16" fmla="*/ 12192001 w 12192001"/>
              <a:gd name="connsiteY16" fmla="*/ 4815840 h 4815840"/>
              <a:gd name="connsiteX17" fmla="*/ 0 w 12192001"/>
              <a:gd name="connsiteY17" fmla="*/ 4815840 h 4815840"/>
              <a:gd name="connsiteX18" fmla="*/ 0 w 12192001"/>
              <a:gd name="connsiteY18"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501374 w 12192001"/>
              <a:gd name="connsiteY7" fmla="*/ 498774 h 4815840"/>
              <a:gd name="connsiteX8" fmla="*/ 11624371 w 12192001"/>
              <a:gd name="connsiteY8" fmla="*/ 349989 h 4815840"/>
              <a:gd name="connsiteX9" fmla="*/ 11412281 w 12192001"/>
              <a:gd name="connsiteY9" fmla="*/ 571943 h 4815840"/>
              <a:gd name="connsiteX10" fmla="*/ 11624371 w 12192001"/>
              <a:gd name="connsiteY10" fmla="*/ 793897 h 4815840"/>
              <a:gd name="connsiteX11" fmla="*/ 11836460 w 12192001"/>
              <a:gd name="connsiteY11" fmla="*/ 571943 h 4815840"/>
              <a:gd name="connsiteX12" fmla="*/ 11624371 w 12192001"/>
              <a:gd name="connsiteY12" fmla="*/ 349989 h 4815840"/>
              <a:gd name="connsiteX13" fmla="*/ 0 w 12192001"/>
              <a:gd name="connsiteY13" fmla="*/ 0 h 4815840"/>
              <a:gd name="connsiteX14" fmla="*/ 12192001 w 12192001"/>
              <a:gd name="connsiteY14" fmla="*/ 0 h 4815840"/>
              <a:gd name="connsiteX15" fmla="*/ 12192001 w 12192001"/>
              <a:gd name="connsiteY15" fmla="*/ 4815840 h 4815840"/>
              <a:gd name="connsiteX16" fmla="*/ 0 w 12192001"/>
              <a:gd name="connsiteY16" fmla="*/ 4815840 h 4815840"/>
              <a:gd name="connsiteX17" fmla="*/ 0 w 12192001"/>
              <a:gd name="connsiteY17"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624371 w 12192001"/>
              <a:gd name="connsiteY7" fmla="*/ 349989 h 4815840"/>
              <a:gd name="connsiteX8" fmla="*/ 11412281 w 12192001"/>
              <a:gd name="connsiteY8" fmla="*/ 571943 h 4815840"/>
              <a:gd name="connsiteX9" fmla="*/ 11624371 w 12192001"/>
              <a:gd name="connsiteY9" fmla="*/ 793897 h 4815840"/>
              <a:gd name="connsiteX10" fmla="*/ 11836460 w 12192001"/>
              <a:gd name="connsiteY10" fmla="*/ 571943 h 4815840"/>
              <a:gd name="connsiteX11" fmla="*/ 11624371 w 12192001"/>
              <a:gd name="connsiteY11" fmla="*/ 349989 h 4815840"/>
              <a:gd name="connsiteX12" fmla="*/ 0 w 12192001"/>
              <a:gd name="connsiteY12" fmla="*/ 0 h 4815840"/>
              <a:gd name="connsiteX13" fmla="*/ 12192001 w 12192001"/>
              <a:gd name="connsiteY13" fmla="*/ 0 h 4815840"/>
              <a:gd name="connsiteX14" fmla="*/ 12192001 w 12192001"/>
              <a:gd name="connsiteY14" fmla="*/ 4815840 h 4815840"/>
              <a:gd name="connsiteX15" fmla="*/ 0 w 12192001"/>
              <a:gd name="connsiteY15" fmla="*/ 4815840 h 4815840"/>
              <a:gd name="connsiteX16" fmla="*/ 0 w 12192001"/>
              <a:gd name="connsiteY16"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480356 w 12192001"/>
              <a:gd name="connsiteY3" fmla="*/ 524982 h 4815840"/>
              <a:gd name="connsiteX4" fmla="*/ 11479696 w 12192001"/>
              <a:gd name="connsiteY4" fmla="*/ 521721 h 4815840"/>
              <a:gd name="connsiteX5" fmla="*/ 11493943 w 12192001"/>
              <a:gd name="connsiteY5" fmla="*/ 500271 h 4815840"/>
              <a:gd name="connsiteX6" fmla="*/ 11624371 w 12192001"/>
              <a:gd name="connsiteY6" fmla="*/ 349989 h 4815840"/>
              <a:gd name="connsiteX7" fmla="*/ 11412281 w 12192001"/>
              <a:gd name="connsiteY7" fmla="*/ 571943 h 4815840"/>
              <a:gd name="connsiteX8" fmla="*/ 11624371 w 12192001"/>
              <a:gd name="connsiteY8" fmla="*/ 793897 h 4815840"/>
              <a:gd name="connsiteX9" fmla="*/ 11836460 w 12192001"/>
              <a:gd name="connsiteY9" fmla="*/ 571943 h 4815840"/>
              <a:gd name="connsiteX10" fmla="*/ 11624371 w 12192001"/>
              <a:gd name="connsiteY10" fmla="*/ 349989 h 4815840"/>
              <a:gd name="connsiteX11" fmla="*/ 0 w 12192001"/>
              <a:gd name="connsiteY11" fmla="*/ 0 h 4815840"/>
              <a:gd name="connsiteX12" fmla="*/ 12192001 w 12192001"/>
              <a:gd name="connsiteY12" fmla="*/ 0 h 4815840"/>
              <a:gd name="connsiteX13" fmla="*/ 12192001 w 12192001"/>
              <a:gd name="connsiteY13" fmla="*/ 4815840 h 4815840"/>
              <a:gd name="connsiteX14" fmla="*/ 0 w 12192001"/>
              <a:gd name="connsiteY14" fmla="*/ 4815840 h 4815840"/>
              <a:gd name="connsiteX15" fmla="*/ 0 w 12192001"/>
              <a:gd name="connsiteY15" fmla="*/ 0 h 4815840"/>
              <a:gd name="connsiteX0" fmla="*/ 11493943 w 12192001"/>
              <a:gd name="connsiteY0" fmla="*/ 50027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493943 w 12192001"/>
              <a:gd name="connsiteY4" fmla="*/ 500271 h 4815840"/>
              <a:gd name="connsiteX5" fmla="*/ 11624371 w 12192001"/>
              <a:gd name="connsiteY5" fmla="*/ 349989 h 4815840"/>
              <a:gd name="connsiteX6" fmla="*/ 11412281 w 12192001"/>
              <a:gd name="connsiteY6" fmla="*/ 571943 h 4815840"/>
              <a:gd name="connsiteX7" fmla="*/ 11624371 w 12192001"/>
              <a:gd name="connsiteY7" fmla="*/ 793897 h 4815840"/>
              <a:gd name="connsiteX8" fmla="*/ 11836460 w 12192001"/>
              <a:gd name="connsiteY8" fmla="*/ 571943 h 4815840"/>
              <a:gd name="connsiteX9" fmla="*/ 11624371 w 12192001"/>
              <a:gd name="connsiteY9" fmla="*/ 349989 h 4815840"/>
              <a:gd name="connsiteX10" fmla="*/ 0 w 12192001"/>
              <a:gd name="connsiteY10" fmla="*/ 0 h 4815840"/>
              <a:gd name="connsiteX11" fmla="*/ 12192001 w 12192001"/>
              <a:gd name="connsiteY11" fmla="*/ 0 h 4815840"/>
              <a:gd name="connsiteX12" fmla="*/ 12192001 w 12192001"/>
              <a:gd name="connsiteY12" fmla="*/ 4815840 h 4815840"/>
              <a:gd name="connsiteX13" fmla="*/ 0 w 12192001"/>
              <a:gd name="connsiteY13" fmla="*/ 4815840 h 4815840"/>
              <a:gd name="connsiteX14" fmla="*/ 0 w 12192001"/>
              <a:gd name="connsiteY14" fmla="*/ 0 h 4815840"/>
              <a:gd name="connsiteX0" fmla="*/ 11479696 w 12192001"/>
              <a:gd name="connsiteY0" fmla="*/ 52172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624371 w 12192001"/>
              <a:gd name="connsiteY4" fmla="*/ 349989 h 4815840"/>
              <a:gd name="connsiteX5" fmla="*/ 11412281 w 12192001"/>
              <a:gd name="connsiteY5" fmla="*/ 571943 h 4815840"/>
              <a:gd name="connsiteX6" fmla="*/ 11624371 w 12192001"/>
              <a:gd name="connsiteY6" fmla="*/ 793897 h 4815840"/>
              <a:gd name="connsiteX7" fmla="*/ 11836460 w 12192001"/>
              <a:gd name="connsiteY7" fmla="*/ 571943 h 4815840"/>
              <a:gd name="connsiteX8" fmla="*/ 11624371 w 12192001"/>
              <a:gd name="connsiteY8" fmla="*/ 349989 h 4815840"/>
              <a:gd name="connsiteX9" fmla="*/ 0 w 12192001"/>
              <a:gd name="connsiteY9" fmla="*/ 0 h 4815840"/>
              <a:gd name="connsiteX10" fmla="*/ 12192001 w 12192001"/>
              <a:gd name="connsiteY10" fmla="*/ 0 h 4815840"/>
              <a:gd name="connsiteX11" fmla="*/ 12192001 w 12192001"/>
              <a:gd name="connsiteY11" fmla="*/ 4815840 h 4815840"/>
              <a:gd name="connsiteX12" fmla="*/ 0 w 12192001"/>
              <a:gd name="connsiteY12" fmla="*/ 4815840 h 4815840"/>
              <a:gd name="connsiteX13" fmla="*/ 0 w 12192001"/>
              <a:gd name="connsiteY13" fmla="*/ 0 h 4815840"/>
              <a:gd name="connsiteX0" fmla="*/ 11480356 w 12192001"/>
              <a:gd name="connsiteY0" fmla="*/ 524982 h 4815840"/>
              <a:gd name="connsiteX1" fmla="*/ 11540020 w 12192001"/>
              <a:gd name="connsiteY1" fmla="*/ 495812 h 4815840"/>
              <a:gd name="connsiteX2" fmla="*/ 11480356 w 12192001"/>
              <a:gd name="connsiteY2" fmla="*/ 524982 h 4815840"/>
              <a:gd name="connsiteX3" fmla="*/ 11624371 w 12192001"/>
              <a:gd name="connsiteY3" fmla="*/ 349989 h 4815840"/>
              <a:gd name="connsiteX4" fmla="*/ 11412281 w 12192001"/>
              <a:gd name="connsiteY4" fmla="*/ 571943 h 4815840"/>
              <a:gd name="connsiteX5" fmla="*/ 11624371 w 12192001"/>
              <a:gd name="connsiteY5" fmla="*/ 793897 h 4815840"/>
              <a:gd name="connsiteX6" fmla="*/ 11836460 w 12192001"/>
              <a:gd name="connsiteY6" fmla="*/ 571943 h 4815840"/>
              <a:gd name="connsiteX7" fmla="*/ 11624371 w 12192001"/>
              <a:gd name="connsiteY7" fmla="*/ 349989 h 4815840"/>
              <a:gd name="connsiteX8" fmla="*/ 0 w 12192001"/>
              <a:gd name="connsiteY8" fmla="*/ 0 h 4815840"/>
              <a:gd name="connsiteX9" fmla="*/ 12192001 w 12192001"/>
              <a:gd name="connsiteY9" fmla="*/ 0 h 4815840"/>
              <a:gd name="connsiteX10" fmla="*/ 12192001 w 12192001"/>
              <a:gd name="connsiteY10" fmla="*/ 4815840 h 4815840"/>
              <a:gd name="connsiteX11" fmla="*/ 0 w 12192001"/>
              <a:gd name="connsiteY11" fmla="*/ 4815840 h 4815840"/>
              <a:gd name="connsiteX12" fmla="*/ 0 w 12192001"/>
              <a:gd name="connsiteY12" fmla="*/ 0 h 4815840"/>
              <a:gd name="connsiteX0" fmla="*/ 11624371 w 12192001"/>
              <a:gd name="connsiteY0" fmla="*/ 349989 h 4815840"/>
              <a:gd name="connsiteX1" fmla="*/ 11412281 w 12192001"/>
              <a:gd name="connsiteY1" fmla="*/ 571943 h 4815840"/>
              <a:gd name="connsiteX2" fmla="*/ 11624371 w 12192001"/>
              <a:gd name="connsiteY2" fmla="*/ 793897 h 4815840"/>
              <a:gd name="connsiteX3" fmla="*/ 11836460 w 12192001"/>
              <a:gd name="connsiteY3" fmla="*/ 571943 h 4815840"/>
              <a:gd name="connsiteX4" fmla="*/ 11624371 w 12192001"/>
              <a:gd name="connsiteY4" fmla="*/ 349989 h 4815840"/>
              <a:gd name="connsiteX5" fmla="*/ 0 w 12192001"/>
              <a:gd name="connsiteY5" fmla="*/ 0 h 4815840"/>
              <a:gd name="connsiteX6" fmla="*/ 12192001 w 12192001"/>
              <a:gd name="connsiteY6" fmla="*/ 0 h 4815840"/>
              <a:gd name="connsiteX7" fmla="*/ 12192001 w 12192001"/>
              <a:gd name="connsiteY7" fmla="*/ 4815840 h 4815840"/>
              <a:gd name="connsiteX8" fmla="*/ 0 w 12192001"/>
              <a:gd name="connsiteY8" fmla="*/ 4815840 h 4815840"/>
              <a:gd name="connsiteX9" fmla="*/ 0 w 12192001"/>
              <a:gd name="connsiteY9"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815840">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4815840"/>
                </a:lnTo>
                <a:lnTo>
                  <a:pt x="0" y="4815840"/>
                </a:lnTo>
                <a:lnTo>
                  <a:pt x="0" y="0"/>
                </a:lnTo>
                <a:close/>
              </a:path>
            </a:pathLst>
          </a:custGeom>
          <a:solidFill>
            <a:schemeClr val="bg1">
              <a:lumMod val="95000"/>
            </a:schemeClr>
          </a:solidFill>
          <a:effectLst/>
        </p:spPr>
        <p:txBody>
          <a:bodyPr wrap="square" anchor="ctr">
            <a:noAutofit/>
          </a:bodyPr>
          <a:lstStyle>
            <a:lvl1pPr marL="0" indent="0" algn="ctr">
              <a:buNone/>
              <a:defRPr sz="1500">
                <a:solidFill>
                  <a:schemeClr val="tx1">
                    <a:lumMod val="75000"/>
                    <a:lumOff val="25000"/>
                  </a:schemeClr>
                </a:solidFill>
              </a:defRPr>
            </a:lvl1pPr>
            <a:lvl2pPr marL="342901" indent="0">
              <a:buNone/>
              <a:defRPr sz="2099"/>
            </a:lvl2pPr>
            <a:lvl3pPr marL="685799" indent="0">
              <a:buNone/>
              <a:defRPr sz="1799"/>
            </a:lvl3pPr>
            <a:lvl4pPr marL="1028698" indent="0">
              <a:buNone/>
              <a:defRPr sz="1500"/>
            </a:lvl4pPr>
            <a:lvl5pPr marL="1371596" indent="0">
              <a:buNone/>
              <a:defRPr sz="1500"/>
            </a:lvl5pPr>
            <a:lvl6pPr marL="1714496" indent="0">
              <a:buNone/>
              <a:defRPr sz="1500"/>
            </a:lvl6pPr>
            <a:lvl7pPr marL="2057397" indent="0">
              <a:buNone/>
              <a:defRPr sz="1500"/>
            </a:lvl7pPr>
            <a:lvl8pPr marL="2400296" indent="0">
              <a:buNone/>
              <a:defRPr sz="1500"/>
            </a:lvl8pPr>
            <a:lvl9pPr marL="2743196" indent="0">
              <a:buNone/>
              <a:defRPr sz="1500"/>
            </a:lvl9pPr>
          </a:lstStyle>
          <a:p>
            <a:r>
              <a:rPr lang="en-US"/>
              <a:t>Click icon to add picture</a:t>
            </a:r>
          </a:p>
        </p:txBody>
      </p:sp>
      <p:sp>
        <p:nvSpPr>
          <p:cNvPr id="2" name="Title 1"/>
          <p:cNvSpPr>
            <a:spLocks noGrp="1"/>
          </p:cNvSpPr>
          <p:nvPr>
            <p:ph type="title"/>
          </p:nvPr>
        </p:nvSpPr>
        <p:spPr>
          <a:xfrm>
            <a:off x="217212" y="960441"/>
            <a:ext cx="3641556" cy="548320"/>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217211" y="1517905"/>
            <a:ext cx="3641557" cy="960440"/>
          </a:xfrm>
        </p:spPr>
        <p:txBody>
          <a:bodyPr>
            <a:noAutofit/>
          </a:bodyPr>
          <a:lstStyle>
            <a:lvl1pPr marL="0" indent="0">
              <a:lnSpc>
                <a:spcPct val="120000"/>
              </a:lnSpc>
              <a:spcBef>
                <a:spcPts val="0"/>
              </a:spcBef>
              <a:buNone/>
              <a:defRPr sz="825">
                <a:solidFill>
                  <a:schemeClr val="bg1"/>
                </a:solidFill>
              </a:defRPr>
            </a:lvl1pPr>
            <a:lvl2pPr marL="342901" indent="0">
              <a:buNone/>
              <a:defRPr sz="1049"/>
            </a:lvl2pPr>
            <a:lvl3pPr marL="685799" indent="0">
              <a:buNone/>
              <a:defRPr sz="901"/>
            </a:lvl3pPr>
            <a:lvl4pPr marL="1028698" indent="0">
              <a:buNone/>
              <a:defRPr sz="750"/>
            </a:lvl4pPr>
            <a:lvl5pPr marL="1371596" indent="0">
              <a:buNone/>
              <a:defRPr sz="750"/>
            </a:lvl5pPr>
            <a:lvl6pPr marL="1714496" indent="0">
              <a:buNone/>
              <a:defRPr sz="750"/>
            </a:lvl6pPr>
            <a:lvl7pPr marL="2057397" indent="0">
              <a:buNone/>
              <a:defRPr sz="750"/>
            </a:lvl7pPr>
            <a:lvl8pPr marL="2400296" indent="0">
              <a:buNone/>
              <a:defRPr sz="750"/>
            </a:lvl8pPr>
            <a:lvl9pPr marL="2743196" indent="0">
              <a:buNone/>
              <a:defRPr sz="750"/>
            </a:lvl9pPr>
          </a:lstStyle>
          <a:p>
            <a:pPr lvl="0"/>
            <a:r>
              <a:rPr lang="en-US"/>
              <a:t>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902663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Full Bleed Pictur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9148374" cy="5143699"/>
          </a:xfrm>
          <a:custGeom>
            <a:avLst/>
            <a:gdLst>
              <a:gd name="connsiteX0" fmla="*/ 11624370 w 12197832"/>
              <a:gd name="connsiteY0" fmla="*/ 349989 h 6858265"/>
              <a:gd name="connsiteX1" fmla="*/ 11412280 w 12197832"/>
              <a:gd name="connsiteY1" fmla="*/ 571943 h 6858265"/>
              <a:gd name="connsiteX2" fmla="*/ 11624370 w 12197832"/>
              <a:gd name="connsiteY2" fmla="*/ 793897 h 6858265"/>
              <a:gd name="connsiteX3" fmla="*/ 11836459 w 12197832"/>
              <a:gd name="connsiteY3" fmla="*/ 571943 h 6858265"/>
              <a:gd name="connsiteX4" fmla="*/ 11624370 w 12197832"/>
              <a:gd name="connsiteY4" fmla="*/ 349989 h 6858265"/>
              <a:gd name="connsiteX5" fmla="*/ 131736 w 12197832"/>
              <a:gd name="connsiteY5" fmla="*/ 0 h 6858265"/>
              <a:gd name="connsiteX6" fmla="*/ 12192000 w 12197832"/>
              <a:gd name="connsiteY6" fmla="*/ 0 h 6858265"/>
              <a:gd name="connsiteX7" fmla="*/ 12197832 w 12197832"/>
              <a:gd name="connsiteY7" fmla="*/ 6858265 h 6858265"/>
              <a:gd name="connsiteX8" fmla="*/ 0 w 12197832"/>
              <a:gd name="connsiteY8" fmla="*/ 6858000 h 6858265"/>
              <a:gd name="connsiteX9" fmla="*/ 0 w 12197832"/>
              <a:gd name="connsiteY9" fmla="*/ 4757980 h 6858265"/>
              <a:gd name="connsiteX10" fmla="*/ 131736 w 12197832"/>
              <a:gd name="connsiteY10" fmla="*/ 475798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7832" h="6858265">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131736" y="0"/>
                </a:moveTo>
                <a:lnTo>
                  <a:pt x="12192000" y="0"/>
                </a:lnTo>
                <a:lnTo>
                  <a:pt x="12197832" y="6858265"/>
                </a:lnTo>
                <a:lnTo>
                  <a:pt x="0" y="6858000"/>
                </a:lnTo>
                <a:lnTo>
                  <a:pt x="0" y="4757980"/>
                </a:lnTo>
                <a:lnTo>
                  <a:pt x="131736" y="4757980"/>
                </a:lnTo>
                <a:close/>
              </a:path>
            </a:pathLst>
          </a:custGeom>
          <a:solidFill>
            <a:schemeClr val="bg1">
              <a:lumMod val="95000"/>
            </a:schemeClr>
          </a:solidFill>
        </p:spPr>
        <p:txBody>
          <a:bodyPr wrap="square" anchor="ctr">
            <a:noAutofit/>
          </a:bodyPr>
          <a:lstStyle>
            <a:lvl1pPr marL="0" indent="0" algn="ctr">
              <a:buNone/>
              <a:defRPr sz="1500">
                <a:solidFill>
                  <a:schemeClr val="tx1">
                    <a:lumMod val="75000"/>
                    <a:lumOff val="25000"/>
                  </a:schemeClr>
                </a:solidFill>
              </a:defRPr>
            </a:lvl1pPr>
          </a:lstStyle>
          <a:p>
            <a:r>
              <a:rPr lang="en-US"/>
              <a:t>Click icon to add picture</a:t>
            </a:r>
          </a:p>
        </p:txBody>
      </p:sp>
      <p:sp>
        <p:nvSpPr>
          <p:cNvPr id="11" name="Freeform 10"/>
          <p:cNvSpPr/>
          <p:nvPr userDrawn="1"/>
        </p:nvSpPr>
        <p:spPr>
          <a:xfrm>
            <a:off x="8559211" y="262492"/>
            <a:ext cx="318134" cy="332931"/>
          </a:xfrm>
          <a:custGeom>
            <a:avLst/>
            <a:gdLst>
              <a:gd name="connsiteX0" fmla="*/ 727326 w 2415592"/>
              <a:gd name="connsiteY0" fmla="*/ 831237 h 2533066"/>
              <a:gd name="connsiteX1" fmla="*/ 723499 w 2415592"/>
              <a:gd name="connsiteY1" fmla="*/ 831314 h 2533066"/>
              <a:gd name="connsiteX2" fmla="*/ 723124 w 2415592"/>
              <a:gd name="connsiteY2" fmla="*/ 831238 h 2533066"/>
              <a:gd name="connsiteX3" fmla="*/ 722667 w 2415592"/>
              <a:gd name="connsiteY3" fmla="*/ 831330 h 2533066"/>
              <a:gd name="connsiteX4" fmla="*/ 662924 w 2415592"/>
              <a:gd name="connsiteY4" fmla="*/ 832527 h 2533066"/>
              <a:gd name="connsiteX5" fmla="*/ 507223 w 2415592"/>
              <a:gd name="connsiteY5" fmla="*/ 847112 h 2533066"/>
              <a:gd name="connsiteX6" fmla="*/ 507361 w 2415592"/>
              <a:gd name="connsiteY6" fmla="*/ 849009 h 2533066"/>
              <a:gd name="connsiteX7" fmla="*/ 465044 w 2415592"/>
              <a:gd name="connsiteY7" fmla="*/ 857552 h 2533066"/>
              <a:gd name="connsiteX8" fmla="*/ 383914 w 2415592"/>
              <a:gd name="connsiteY8" fmla="*/ 979949 h 2533066"/>
              <a:gd name="connsiteX9" fmla="*/ 387671 w 2415592"/>
              <a:gd name="connsiteY9" fmla="*/ 998560 h 2533066"/>
              <a:gd name="connsiteX10" fmla="*/ 396613 w 2415592"/>
              <a:gd name="connsiteY10" fmla="*/ 1478423 h 2533066"/>
              <a:gd name="connsiteX11" fmla="*/ 396614 w 2415592"/>
              <a:gd name="connsiteY11" fmla="*/ 1478423 h 2533066"/>
              <a:gd name="connsiteX12" fmla="*/ 396614 w 2415592"/>
              <a:gd name="connsiteY12" fmla="*/ 1494297 h 2533066"/>
              <a:gd name="connsiteX13" fmla="*/ 396614 w 2415592"/>
              <a:gd name="connsiteY13" fmla="*/ 1514082 h 2533066"/>
              <a:gd name="connsiteX14" fmla="*/ 542692 w 2415592"/>
              <a:gd name="connsiteY14" fmla="*/ 1663335 h 2533066"/>
              <a:gd name="connsiteX15" fmla="*/ 1888773 w 2415592"/>
              <a:gd name="connsiteY15" fmla="*/ 1653810 h 2533066"/>
              <a:gd name="connsiteX16" fmla="*/ 2022151 w 2415592"/>
              <a:gd name="connsiteY16" fmla="*/ 1514082 h 2533066"/>
              <a:gd name="connsiteX17" fmla="*/ 2022151 w 2415592"/>
              <a:gd name="connsiteY17" fmla="*/ 1494297 h 2533066"/>
              <a:gd name="connsiteX18" fmla="*/ 2022151 w 2415592"/>
              <a:gd name="connsiteY18" fmla="*/ 1410491 h 2533066"/>
              <a:gd name="connsiteX19" fmla="*/ 2022151 w 2415592"/>
              <a:gd name="connsiteY19" fmla="*/ 1400148 h 2533066"/>
              <a:gd name="connsiteX20" fmla="*/ 2020580 w 2415592"/>
              <a:gd name="connsiteY20" fmla="*/ 1392408 h 2533066"/>
              <a:gd name="connsiteX21" fmla="*/ 2027919 w 2415592"/>
              <a:gd name="connsiteY21" fmla="*/ 998560 h 2533066"/>
              <a:gd name="connsiteX22" fmla="*/ 2031676 w 2415592"/>
              <a:gd name="connsiteY22" fmla="*/ 979949 h 2533066"/>
              <a:gd name="connsiteX23" fmla="*/ 1950546 w 2415592"/>
              <a:gd name="connsiteY23" fmla="*/ 857552 h 2533066"/>
              <a:gd name="connsiteX24" fmla="*/ 1908229 w 2415592"/>
              <a:gd name="connsiteY24" fmla="*/ 849009 h 2533066"/>
              <a:gd name="connsiteX25" fmla="*/ 1908367 w 2415592"/>
              <a:gd name="connsiteY25" fmla="*/ 847112 h 2533066"/>
              <a:gd name="connsiteX26" fmla="*/ 1752666 w 2415592"/>
              <a:gd name="connsiteY26" fmla="*/ 832527 h 2533066"/>
              <a:gd name="connsiteX27" fmla="*/ 1692923 w 2415592"/>
              <a:gd name="connsiteY27" fmla="*/ 831330 h 2533066"/>
              <a:gd name="connsiteX28" fmla="*/ 1692466 w 2415592"/>
              <a:gd name="connsiteY28" fmla="*/ 831238 h 2533066"/>
              <a:gd name="connsiteX29" fmla="*/ 1692091 w 2415592"/>
              <a:gd name="connsiteY29" fmla="*/ 831314 h 2533066"/>
              <a:gd name="connsiteX30" fmla="*/ 1688264 w 2415592"/>
              <a:gd name="connsiteY30" fmla="*/ 831237 h 2533066"/>
              <a:gd name="connsiteX31" fmla="*/ 1688151 w 2415592"/>
              <a:gd name="connsiteY31" fmla="*/ 832109 h 2533066"/>
              <a:gd name="connsiteX32" fmla="*/ 1671256 w 2415592"/>
              <a:gd name="connsiteY32" fmla="*/ 835520 h 2533066"/>
              <a:gd name="connsiteX33" fmla="*/ 1647283 w 2415592"/>
              <a:gd name="connsiteY33" fmla="*/ 855261 h 2533066"/>
              <a:gd name="connsiteX34" fmla="*/ 1638291 w 2415592"/>
              <a:gd name="connsiteY34" fmla="*/ 884698 h 2533066"/>
              <a:gd name="connsiteX35" fmla="*/ 1637977 w 2415592"/>
              <a:gd name="connsiteY35" fmla="*/ 884698 h 2533066"/>
              <a:gd name="connsiteX36" fmla="*/ 1637977 w 2415592"/>
              <a:gd name="connsiteY36" fmla="*/ 885726 h 2533066"/>
              <a:gd name="connsiteX37" fmla="*/ 1637977 w 2415592"/>
              <a:gd name="connsiteY37" fmla="*/ 989352 h 2533066"/>
              <a:gd name="connsiteX38" fmla="*/ 1635831 w 2415592"/>
              <a:gd name="connsiteY38" fmla="*/ 989473 h 2533066"/>
              <a:gd name="connsiteX39" fmla="*/ 1635831 w 2415592"/>
              <a:gd name="connsiteY39" fmla="*/ 1233401 h 2533066"/>
              <a:gd name="connsiteX40" fmla="*/ 1504489 w 2415592"/>
              <a:gd name="connsiteY40" fmla="*/ 1227084 h 2533066"/>
              <a:gd name="connsiteX41" fmla="*/ 1314113 w 2415592"/>
              <a:gd name="connsiteY41" fmla="*/ 1222483 h 2533066"/>
              <a:gd name="connsiteX42" fmla="*/ 903329 w 2415592"/>
              <a:gd name="connsiteY42" fmla="*/ 1229157 h 2533066"/>
              <a:gd name="connsiteX43" fmla="*/ 779759 w 2415592"/>
              <a:gd name="connsiteY43" fmla="*/ 1238067 h 2533066"/>
              <a:gd name="connsiteX44" fmla="*/ 779759 w 2415592"/>
              <a:gd name="connsiteY44" fmla="*/ 989473 h 2533066"/>
              <a:gd name="connsiteX45" fmla="*/ 777613 w 2415592"/>
              <a:gd name="connsiteY45" fmla="*/ 989352 h 2533066"/>
              <a:gd name="connsiteX46" fmla="*/ 777613 w 2415592"/>
              <a:gd name="connsiteY46" fmla="*/ 885726 h 2533066"/>
              <a:gd name="connsiteX47" fmla="*/ 777613 w 2415592"/>
              <a:gd name="connsiteY47" fmla="*/ 884698 h 2533066"/>
              <a:gd name="connsiteX48" fmla="*/ 777299 w 2415592"/>
              <a:gd name="connsiteY48" fmla="*/ 884698 h 2533066"/>
              <a:gd name="connsiteX49" fmla="*/ 768307 w 2415592"/>
              <a:gd name="connsiteY49" fmla="*/ 855261 h 2533066"/>
              <a:gd name="connsiteX50" fmla="*/ 744334 w 2415592"/>
              <a:gd name="connsiteY50" fmla="*/ 835520 h 2533066"/>
              <a:gd name="connsiteX51" fmla="*/ 727439 w 2415592"/>
              <a:gd name="connsiteY51" fmla="*/ 832109 h 2533066"/>
              <a:gd name="connsiteX52" fmla="*/ 1207796 w 2415592"/>
              <a:gd name="connsiteY52" fmla="*/ 0 h 2533066"/>
              <a:gd name="connsiteX53" fmla="*/ 2415592 w 2415592"/>
              <a:gd name="connsiteY53" fmla="*/ 1266533 h 2533066"/>
              <a:gd name="connsiteX54" fmla="*/ 1207796 w 2415592"/>
              <a:gd name="connsiteY54" fmla="*/ 2533066 h 2533066"/>
              <a:gd name="connsiteX55" fmla="*/ 0 w 2415592"/>
              <a:gd name="connsiteY55" fmla="*/ 1266533 h 2533066"/>
              <a:gd name="connsiteX56" fmla="*/ 1207796 w 2415592"/>
              <a:gd name="connsiteY56" fmla="*/ 0 h 253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15592" h="2533066">
                <a:moveTo>
                  <a:pt x="727326" y="831237"/>
                </a:moveTo>
                <a:lnTo>
                  <a:pt x="723499" y="831314"/>
                </a:lnTo>
                <a:lnTo>
                  <a:pt x="723124" y="831238"/>
                </a:lnTo>
                <a:lnTo>
                  <a:pt x="722667" y="831330"/>
                </a:lnTo>
                <a:lnTo>
                  <a:pt x="662924" y="832527"/>
                </a:lnTo>
                <a:cubicBezTo>
                  <a:pt x="604773" y="835603"/>
                  <a:pt x="562249" y="843143"/>
                  <a:pt x="507223" y="847112"/>
                </a:cubicBezTo>
                <a:lnTo>
                  <a:pt x="507361" y="849009"/>
                </a:lnTo>
                <a:lnTo>
                  <a:pt x="465044" y="857552"/>
                </a:lnTo>
                <a:cubicBezTo>
                  <a:pt x="417367" y="877718"/>
                  <a:pt x="383914" y="924927"/>
                  <a:pt x="383914" y="979949"/>
                </a:cubicBezTo>
                <a:lnTo>
                  <a:pt x="387671" y="998560"/>
                </a:lnTo>
                <a:lnTo>
                  <a:pt x="396613" y="1478423"/>
                </a:lnTo>
                <a:lnTo>
                  <a:pt x="396614" y="1478423"/>
                </a:lnTo>
                <a:lnTo>
                  <a:pt x="396614" y="1494297"/>
                </a:lnTo>
                <a:lnTo>
                  <a:pt x="396614" y="1514082"/>
                </a:lnTo>
                <a:cubicBezTo>
                  <a:pt x="396614" y="1589498"/>
                  <a:pt x="451356" y="1644285"/>
                  <a:pt x="542692" y="1663335"/>
                </a:cubicBezTo>
                <a:cubicBezTo>
                  <a:pt x="677970" y="1692313"/>
                  <a:pt x="1457281" y="1737523"/>
                  <a:pt x="1888773" y="1653810"/>
                </a:cubicBezTo>
                <a:cubicBezTo>
                  <a:pt x="1976889" y="1637935"/>
                  <a:pt x="2022151" y="1589498"/>
                  <a:pt x="2022151" y="1514082"/>
                </a:cubicBezTo>
                <a:lnTo>
                  <a:pt x="2022151" y="1494297"/>
                </a:lnTo>
                <a:lnTo>
                  <a:pt x="2022151" y="1410491"/>
                </a:lnTo>
                <a:lnTo>
                  <a:pt x="2022151" y="1400148"/>
                </a:lnTo>
                <a:lnTo>
                  <a:pt x="2020580" y="1392408"/>
                </a:lnTo>
                <a:lnTo>
                  <a:pt x="2027919" y="998560"/>
                </a:lnTo>
                <a:lnTo>
                  <a:pt x="2031676" y="979949"/>
                </a:lnTo>
                <a:cubicBezTo>
                  <a:pt x="2031676" y="924927"/>
                  <a:pt x="1998223" y="877718"/>
                  <a:pt x="1950546" y="857552"/>
                </a:cubicBezTo>
                <a:lnTo>
                  <a:pt x="1908229" y="849009"/>
                </a:lnTo>
                <a:lnTo>
                  <a:pt x="1908367" y="847112"/>
                </a:lnTo>
                <a:cubicBezTo>
                  <a:pt x="1853341" y="843143"/>
                  <a:pt x="1810817" y="835603"/>
                  <a:pt x="1752666" y="832527"/>
                </a:cubicBezTo>
                <a:lnTo>
                  <a:pt x="1692923" y="831330"/>
                </a:lnTo>
                <a:lnTo>
                  <a:pt x="1692466" y="831238"/>
                </a:lnTo>
                <a:lnTo>
                  <a:pt x="1692091" y="831314"/>
                </a:lnTo>
                <a:lnTo>
                  <a:pt x="1688264" y="831237"/>
                </a:lnTo>
                <a:lnTo>
                  <a:pt x="1688151" y="832109"/>
                </a:lnTo>
                <a:lnTo>
                  <a:pt x="1671256" y="835520"/>
                </a:lnTo>
                <a:cubicBezTo>
                  <a:pt x="1661478" y="839656"/>
                  <a:pt x="1653158" y="846565"/>
                  <a:pt x="1647283" y="855261"/>
                </a:cubicBezTo>
                <a:lnTo>
                  <a:pt x="1638291" y="884698"/>
                </a:lnTo>
                <a:lnTo>
                  <a:pt x="1637977" y="884698"/>
                </a:lnTo>
                <a:lnTo>
                  <a:pt x="1637977" y="885726"/>
                </a:lnTo>
                <a:lnTo>
                  <a:pt x="1637977" y="989352"/>
                </a:lnTo>
                <a:lnTo>
                  <a:pt x="1635831" y="989473"/>
                </a:lnTo>
                <a:lnTo>
                  <a:pt x="1635831" y="1233401"/>
                </a:lnTo>
                <a:lnTo>
                  <a:pt x="1504489" y="1227084"/>
                </a:lnTo>
                <a:cubicBezTo>
                  <a:pt x="1444636" y="1224914"/>
                  <a:pt x="1380531" y="1223298"/>
                  <a:pt x="1314113" y="1222483"/>
                </a:cubicBezTo>
                <a:cubicBezTo>
                  <a:pt x="1181276" y="1220853"/>
                  <a:pt x="1039182" y="1222423"/>
                  <a:pt x="903329" y="1229157"/>
                </a:cubicBezTo>
                <a:lnTo>
                  <a:pt x="779759" y="1238067"/>
                </a:lnTo>
                <a:lnTo>
                  <a:pt x="779759" y="989473"/>
                </a:lnTo>
                <a:lnTo>
                  <a:pt x="777613" y="989352"/>
                </a:lnTo>
                <a:lnTo>
                  <a:pt x="777613" y="885726"/>
                </a:lnTo>
                <a:lnTo>
                  <a:pt x="777613" y="884698"/>
                </a:lnTo>
                <a:lnTo>
                  <a:pt x="777299" y="884698"/>
                </a:lnTo>
                <a:lnTo>
                  <a:pt x="768307" y="855261"/>
                </a:lnTo>
                <a:cubicBezTo>
                  <a:pt x="762432" y="846565"/>
                  <a:pt x="754112" y="839656"/>
                  <a:pt x="744334" y="835520"/>
                </a:cubicBezTo>
                <a:lnTo>
                  <a:pt x="727439" y="832109"/>
                </a:lnTo>
                <a:close/>
                <a:moveTo>
                  <a:pt x="1207796" y="0"/>
                </a:moveTo>
                <a:cubicBezTo>
                  <a:pt x="1874843" y="0"/>
                  <a:pt x="2415592" y="567046"/>
                  <a:pt x="2415592" y="1266533"/>
                </a:cubicBezTo>
                <a:cubicBezTo>
                  <a:pt x="2415592" y="1966020"/>
                  <a:pt x="1874843" y="2533066"/>
                  <a:pt x="1207796" y="2533066"/>
                </a:cubicBezTo>
                <a:cubicBezTo>
                  <a:pt x="540749" y="2533066"/>
                  <a:pt x="0" y="1966020"/>
                  <a:pt x="0" y="1266533"/>
                </a:cubicBezTo>
                <a:cubicBezTo>
                  <a:pt x="0" y="567046"/>
                  <a:pt x="540749" y="0"/>
                  <a:pt x="12077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86257" y="2507109"/>
            <a:ext cx="5529294" cy="1200151"/>
          </a:xfrm>
        </p:spPr>
        <p:txBody>
          <a:bodyPr anchor="b">
            <a:noAutofit/>
          </a:bodyPr>
          <a:lstStyle>
            <a:lvl1pPr>
              <a:lnSpc>
                <a:spcPct val="100000"/>
              </a:lnSpc>
              <a:defRPr sz="3600">
                <a:solidFill>
                  <a:schemeClr val="bg1"/>
                </a:solidFill>
              </a:defRPr>
            </a:lvl1pPr>
          </a:lstStyle>
          <a:p>
            <a:r>
              <a:rPr lang="en-US" dirty="0"/>
              <a:t>CLICK TO EDIT MASTER TITLE STYLE</a:t>
            </a:r>
          </a:p>
        </p:txBody>
      </p:sp>
      <p:sp>
        <p:nvSpPr>
          <p:cNvPr id="8" name="Rectangle 7"/>
          <p:cNvSpPr/>
          <p:nvPr userDrawn="1"/>
        </p:nvSpPr>
        <p:spPr>
          <a:xfrm>
            <a:off x="0" y="0"/>
            <a:ext cx="98802" cy="356848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6"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752509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60696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806330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
          <p:cNvSpPr>
            <a:spLocks noGrp="1"/>
          </p:cNvSpPr>
          <p:nvPr>
            <p:ph type="ctrTitle" hasCustomPrompt="1"/>
          </p:nvPr>
        </p:nvSpPr>
        <p:spPr>
          <a:xfrm>
            <a:off x="1721193" y="1794344"/>
            <a:ext cx="5701616" cy="563923"/>
          </a:xfrm>
        </p:spPr>
        <p:txBody>
          <a:bodyPr anchor="b">
            <a:noAutofit/>
          </a:bodyPr>
          <a:lstStyle>
            <a:lvl1pPr algn="ctr">
              <a:defRPr sz="4050">
                <a:solidFill>
                  <a:schemeClr val="bg1"/>
                </a:solidFill>
              </a:defRPr>
            </a:lvl1pPr>
          </a:lstStyle>
          <a:p>
            <a:r>
              <a:rPr lang="en-US" dirty="0"/>
              <a:t>CLICK TO EDIT</a:t>
            </a:r>
          </a:p>
        </p:txBody>
      </p:sp>
      <p:pic>
        <p:nvPicPr>
          <p:cNvPr id="14" name="Picture 13"/>
          <p:cNvPicPr>
            <a:picLocks noChangeAspect="1"/>
          </p:cNvPicPr>
          <p:nvPr userDrawn="1"/>
        </p:nvPicPr>
        <p:blipFill>
          <a:blip r:embed="rId2"/>
          <a:stretch>
            <a:fillRect/>
          </a:stretch>
        </p:blipFill>
        <p:spPr>
          <a:xfrm>
            <a:off x="3634354" y="2684534"/>
            <a:ext cx="1875294" cy="510018"/>
          </a:xfrm>
          <a:prstGeom prst="rect">
            <a:avLst/>
          </a:prstGeom>
        </p:spPr>
      </p:pic>
      <p:sp>
        <p:nvSpPr>
          <p:cNvPr id="6" name="Footer Placeholder 9"/>
          <p:cNvSpPr>
            <a:spLocks noGrp="1"/>
          </p:cNvSpPr>
          <p:nvPr>
            <p:ph type="ftr" sz="quarter" idx="13"/>
          </p:nvPr>
        </p:nvSpPr>
        <p:spPr>
          <a:xfrm>
            <a:off x="1516649" y="4957941"/>
            <a:ext cx="6110704" cy="177181"/>
          </a:xfrm>
          <a:prstGeom prst="rect">
            <a:avLst/>
          </a:prstGeom>
        </p:spPr>
        <p:txBody>
          <a:bodyPr/>
          <a:lstStyle>
            <a:lvl1pPr algn="ct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552510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4080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9" y="1"/>
            <a:ext cx="9146220" cy="5143499"/>
          </a:xfrm>
          <a:prstGeom prst="rect">
            <a:avLst/>
          </a:prstGeom>
        </p:spPr>
      </p:pic>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27425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0"/>
            <a:ext cx="9144000" cy="5143500"/>
          </a:xfrm>
          <a:custGeom>
            <a:avLst/>
            <a:gdLst>
              <a:gd name="connsiteX0" fmla="*/ 11624059 w 12192000"/>
              <a:gd name="connsiteY0" fmla="*/ 349989 h 6858000"/>
              <a:gd name="connsiteX1" fmla="*/ 11411659 w 12192000"/>
              <a:gd name="connsiteY1" fmla="*/ 571943 h 6858000"/>
              <a:gd name="connsiteX2" fmla="*/ 11624059 w 12192000"/>
              <a:gd name="connsiteY2" fmla="*/ 793897 h 6858000"/>
              <a:gd name="connsiteX3" fmla="*/ 11836459 w 12192000"/>
              <a:gd name="connsiteY3" fmla="*/ 571943 h 6858000"/>
              <a:gd name="connsiteX4" fmla="*/ 11624059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 name="connsiteX0" fmla="*/ 11624059 w 12192000"/>
              <a:gd name="connsiteY0" fmla="*/ 349989 h 6858000"/>
              <a:gd name="connsiteX1" fmla="*/ 11411659 w 12192000"/>
              <a:gd name="connsiteY1" fmla="*/ 571943 h 6858000"/>
              <a:gd name="connsiteX2" fmla="*/ 11836459 w 12192000"/>
              <a:gd name="connsiteY2" fmla="*/ 571943 h 6858000"/>
              <a:gd name="connsiteX3" fmla="*/ 11624059 w 12192000"/>
              <a:gd name="connsiteY3" fmla="*/ 34998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 name="connsiteX8" fmla="*/ 0 w 12192000"/>
              <a:gd name="connsiteY8" fmla="*/ 0 h 6858000"/>
              <a:gd name="connsiteX0" fmla="*/ 11624059 w 12192000"/>
              <a:gd name="connsiteY0" fmla="*/ 349989 h 6858000"/>
              <a:gd name="connsiteX1" fmla="*/ 11411659 w 12192000"/>
              <a:gd name="connsiteY1" fmla="*/ 571943 h 6858000"/>
              <a:gd name="connsiteX2" fmla="*/ 11624059 w 12192000"/>
              <a:gd name="connsiteY2" fmla="*/ 349989 h 6858000"/>
              <a:gd name="connsiteX3" fmla="*/ 0 w 12192000"/>
              <a:gd name="connsiteY3" fmla="*/ 0 h 6858000"/>
              <a:gd name="connsiteX4" fmla="*/ 12192000 w 12192000"/>
              <a:gd name="connsiteY4" fmla="*/ 0 h 6858000"/>
              <a:gd name="connsiteX5" fmla="*/ 12192000 w 12192000"/>
              <a:gd name="connsiteY5" fmla="*/ 6858000 h 6858000"/>
              <a:gd name="connsiteX6" fmla="*/ 0 w 12192000"/>
              <a:gd name="connsiteY6" fmla="*/ 6858000 h 6858000"/>
              <a:gd name="connsiteX7" fmla="*/ 0 w 12192000"/>
              <a:gd name="connsiteY7" fmla="*/ 0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a:solidFill>
                  <a:schemeClr val="tx1">
                    <a:lumMod val="75000"/>
                    <a:lumOff val="25000"/>
                  </a:schemeClr>
                </a:solidFill>
              </a:defRPr>
            </a:lvl1pPr>
          </a:lstStyle>
          <a:p>
            <a:r>
              <a:rPr lang="en-US"/>
              <a:t>Click icon to add picture</a:t>
            </a:r>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43799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475404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pic>
        <p:nvPicPr>
          <p:cNvPr id="11" name="Picture 10"/>
          <p:cNvPicPr>
            <a:picLocks noChangeAspect="1"/>
          </p:cNvPicPr>
          <p:nvPr userDrawn="1"/>
        </p:nvPicPr>
        <p:blipFill>
          <a:blip r:embed="rId2"/>
          <a:stretch>
            <a:fillRect/>
          </a:stretch>
        </p:blipFill>
        <p:spPr>
          <a:xfrm>
            <a:off x="918640" y="1856301"/>
            <a:ext cx="2289509" cy="622670"/>
          </a:xfrm>
          <a:prstGeom prst="rect">
            <a:avLst/>
          </a:prstGeom>
        </p:spPr>
      </p:pic>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8"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015517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hasCustomPrompt="1"/>
          </p:nvPr>
        </p:nvSpPr>
        <p:spPr>
          <a:xfrm>
            <a:off x="918640" y="2608005"/>
            <a:ext cx="5701616" cy="563923"/>
          </a:xfrm>
        </p:spPr>
        <p:txBody>
          <a:bodyPr anchor="b">
            <a:noAutofit/>
          </a:bodyPr>
          <a:lstStyle>
            <a:lvl1pPr algn="l">
              <a:defRPr sz="405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918640" y="3218736"/>
            <a:ext cx="4420791" cy="457200"/>
          </a:xfrm>
        </p:spPr>
        <p:txBody>
          <a:bodyPr/>
          <a:lstStyle>
            <a:lvl1pPr marL="0" indent="0">
              <a:buNone/>
              <a:defRPr sz="1350">
                <a:solidFill>
                  <a:schemeClr val="bg1"/>
                </a:solidFill>
              </a:defRPr>
            </a:lvl1pPr>
          </a:lstStyle>
          <a:p>
            <a:pPr lvl="0"/>
            <a:r>
              <a:rPr lang="en-US"/>
              <a:t>Edit Master text styles</a:t>
            </a:r>
          </a:p>
        </p:txBody>
      </p:sp>
      <p:pic>
        <p:nvPicPr>
          <p:cNvPr id="12" name="Picture 11"/>
          <p:cNvPicPr>
            <a:picLocks noChangeAspect="1"/>
          </p:cNvPicPr>
          <p:nvPr userDrawn="1"/>
        </p:nvPicPr>
        <p:blipFill>
          <a:blip r:embed="rId2"/>
          <a:stretch>
            <a:fillRect/>
          </a:stretch>
        </p:blipFill>
        <p:spPr>
          <a:xfrm>
            <a:off x="6842377" y="414958"/>
            <a:ext cx="1765173" cy="480068"/>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75915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ntents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p:cNvPicPr>
            <a:picLocks noChangeAspect="1"/>
          </p:cNvPicPr>
          <p:nvPr userDrawn="1"/>
        </p:nvPicPr>
        <p:blipFill>
          <a:blip r:embed="rId2"/>
          <a:stretch>
            <a:fillRect/>
          </a:stretch>
        </p:blipFill>
        <p:spPr>
          <a:xfrm>
            <a:off x="8558974" y="262492"/>
            <a:ext cx="318134" cy="332931"/>
          </a:xfrm>
          <a:prstGeom prst="rect">
            <a:avLst/>
          </a:prstGeom>
        </p:spPr>
      </p:pic>
      <p:sp>
        <p:nvSpPr>
          <p:cNvPr id="3" name="Slide Number Placeholder 2"/>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8" name="Title 1"/>
          <p:cNvSpPr>
            <a:spLocks noGrp="1"/>
          </p:cNvSpPr>
          <p:nvPr>
            <p:ph type="title" hasCustomPrompt="1"/>
          </p:nvPr>
        </p:nvSpPr>
        <p:spPr>
          <a:xfrm>
            <a:off x="1031412" y="1420699"/>
            <a:ext cx="3137965" cy="562546"/>
          </a:xfrm>
        </p:spPr>
        <p:txBody>
          <a:bodyPr anchor="ctr">
            <a:noAutofit/>
          </a:bodyPr>
          <a:lstStyle>
            <a:lvl1pPr marL="0" marR="0" indent="0" algn="r" defTabSz="685799" rtl="0" eaLnBrk="1" fontAlgn="auto" latinLnBrk="0" hangingPunct="1">
              <a:lnSpc>
                <a:spcPct val="100000"/>
              </a:lnSpc>
              <a:spcBef>
                <a:spcPct val="0"/>
              </a:spcBef>
              <a:spcAft>
                <a:spcPts val="0"/>
              </a:spcAft>
              <a:buClrTx/>
              <a:buSzTx/>
              <a:buFontTx/>
              <a:buNone/>
              <a:tabLst/>
              <a:defRPr sz="3300" baseline="0">
                <a:solidFill>
                  <a:schemeClr val="bg1"/>
                </a:solidFill>
              </a:defRPr>
            </a:lvl1pPr>
          </a:lstStyle>
          <a:p>
            <a:r>
              <a:rPr lang="en-US" sz="3300" b="1" i="0" dirty="0">
                <a:solidFill>
                  <a:schemeClr val="bg1"/>
                </a:solidFill>
                <a:latin typeface="Gotham-Bold" charset="0"/>
                <a:ea typeface="Gotham-Bold" charset="0"/>
                <a:cs typeface="Gotham-Bold" charset="0"/>
              </a:rPr>
              <a:t>AGENDA</a:t>
            </a:r>
          </a:p>
        </p:txBody>
      </p:sp>
      <p:sp>
        <p:nvSpPr>
          <p:cNvPr id="9" name="Table Placeholder 8"/>
          <p:cNvSpPr>
            <a:spLocks noGrp="1"/>
          </p:cNvSpPr>
          <p:nvPr>
            <p:ph type="tbl" sz="quarter" idx="12" hasCustomPrompt="1"/>
          </p:nvPr>
        </p:nvSpPr>
        <p:spPr>
          <a:xfrm>
            <a:off x="4568941" y="1356123"/>
            <a:ext cx="4242875" cy="2431256"/>
          </a:xfrm>
        </p:spPr>
        <p:txBody>
          <a:bodyPr anchor="ctr"/>
          <a:lstStyle>
            <a:lvl1pPr marL="0" indent="0" algn="ctr">
              <a:buNone/>
              <a:defRPr sz="1350" baseline="0"/>
            </a:lvl1pPr>
          </a:lstStyle>
          <a:p>
            <a:r>
              <a:rPr lang="en-US" dirty="0"/>
              <a:t>Click to insert table of contents</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78736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Header_1">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7" name="Rectangle 6"/>
          <p:cNvSpPr/>
          <p:nvPr userDrawn="1"/>
        </p:nvSpPr>
        <p:spPr>
          <a:xfrm>
            <a:off x="1" y="1622503"/>
            <a:ext cx="4808963" cy="1890131"/>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29427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Section Header_1">
    <p:spTree>
      <p:nvGrpSpPr>
        <p:cNvPr id="1" name=""/>
        <p:cNvGrpSpPr/>
        <p:nvPr/>
      </p:nvGrpSpPr>
      <p:grpSpPr>
        <a:xfrm>
          <a:off x="0" y="0"/>
          <a:ext cx="0" cy="0"/>
          <a:chOff x="0" y="0"/>
          <a:chExt cx="0" cy="0"/>
        </a:xfrm>
      </p:grpSpPr>
      <p:sp>
        <p:nvSpPr>
          <p:cNvPr id="11" name="Rectangle 10"/>
          <p:cNvSpPr/>
          <p:nvPr userDrawn="1"/>
        </p:nvSpPr>
        <p:spPr>
          <a:xfrm>
            <a:off x="1" y="1622503"/>
            <a:ext cx="4808963" cy="1890131"/>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3"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911438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_Section Header_1">
    <p:spTree>
      <p:nvGrpSpPr>
        <p:cNvPr id="1" name=""/>
        <p:cNvGrpSpPr/>
        <p:nvPr/>
      </p:nvGrpSpPr>
      <p:grpSpPr>
        <a:xfrm>
          <a:off x="0" y="0"/>
          <a:ext cx="0" cy="0"/>
          <a:chOff x="0" y="0"/>
          <a:chExt cx="0" cy="0"/>
        </a:xfrm>
      </p:grpSpPr>
      <p:sp>
        <p:nvSpPr>
          <p:cNvPr id="13" name="Rectangle 12"/>
          <p:cNvSpPr/>
          <p:nvPr userDrawn="1"/>
        </p:nvSpPr>
        <p:spPr>
          <a:xfrm>
            <a:off x="0" y="1622503"/>
            <a:ext cx="4808963" cy="1890132"/>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1500">
                <a:solidFill>
                  <a:schemeClr val="tx1">
                    <a:lumMod val="75000"/>
                    <a:lumOff val="25000"/>
                  </a:schemeClr>
                </a:solidFill>
              </a:defRPr>
            </a:lvl1pPr>
          </a:lstStyle>
          <a:p>
            <a:r>
              <a:rPr lang="en-US"/>
              <a:t>Click icon to add picture</a:t>
            </a:r>
          </a:p>
        </p:txBody>
      </p:sp>
      <p:sp>
        <p:nvSpPr>
          <p:cNvPr id="2" name="Title 1"/>
          <p:cNvSpPr>
            <a:spLocks noGrp="1"/>
          </p:cNvSpPr>
          <p:nvPr>
            <p:ph type="title" hasCustomPrompt="1"/>
          </p:nvPr>
        </p:nvSpPr>
        <p:spPr>
          <a:xfrm>
            <a:off x="1403370" y="1994674"/>
            <a:ext cx="3137965" cy="1188827"/>
          </a:xfrm>
        </p:spPr>
        <p:txBody>
          <a:bodyPr anchor="ctr">
            <a:noAutofit/>
          </a:bodyPr>
          <a:lstStyle>
            <a:lvl1pPr>
              <a:lnSpc>
                <a:spcPct val="100000"/>
              </a:lnSpc>
              <a:defRPr sz="33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4405173" y="1720043"/>
            <a:ext cx="307124" cy="321409"/>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390706"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351089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Header_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003601" y="2106490"/>
            <a:ext cx="4122290" cy="994172"/>
          </a:xfrm>
        </p:spPr>
        <p:txBody>
          <a:bodyPr>
            <a:noAutofit/>
          </a:bodyPr>
          <a:lstStyle>
            <a:lvl1pPr>
              <a:defRPr sz="3300">
                <a:solidFill>
                  <a:schemeClr val="bg1"/>
                </a:solidFill>
              </a:defRPr>
            </a:lvl1pPr>
          </a:lstStyle>
          <a:p>
            <a:r>
              <a:rPr lang="en-US" dirty="0"/>
              <a:t>SECTION </a:t>
            </a:r>
            <a:br>
              <a:rPr lang="en-US" dirty="0"/>
            </a:br>
            <a:r>
              <a:rPr lang="en-US" dirty="0"/>
              <a:t>BREAK TITLE</a:t>
            </a:r>
          </a:p>
        </p:txBody>
      </p:sp>
      <p:cxnSp>
        <p:nvCxnSpPr>
          <p:cNvPr id="6" name="Straight Connector 5"/>
          <p:cNvCxnSpPr/>
          <p:nvPr userDrawn="1"/>
        </p:nvCxnSpPr>
        <p:spPr>
          <a:xfrm>
            <a:off x="2657475" y="1924216"/>
            <a:ext cx="0" cy="14019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8558974" y="262492"/>
            <a:ext cx="318134" cy="332931"/>
          </a:xfrm>
          <a:prstGeom prst="rect">
            <a:avLst/>
          </a:prstGeom>
        </p:spPr>
      </p:pic>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Text Placeholder 5"/>
          <p:cNvSpPr>
            <a:spLocks noGrp="1"/>
          </p:cNvSpPr>
          <p:nvPr>
            <p:ph type="body" sz="quarter" idx="13" hasCustomPrompt="1"/>
          </p:nvPr>
        </p:nvSpPr>
        <p:spPr>
          <a:xfrm>
            <a:off x="1557630" y="1922540"/>
            <a:ext cx="906328" cy="1243437"/>
          </a:xfrm>
        </p:spPr>
        <p:txBody>
          <a:bodyPr/>
          <a:lstStyle>
            <a:lvl1pPr marL="0" indent="0" algn="ctr" defTabSz="685799" rtl="0" eaLnBrk="1" latinLnBrk="0" hangingPunct="1">
              <a:buFontTx/>
              <a:buNone/>
              <a:defRPr lang="en-US" sz="9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96910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theme" Target="../theme/theme3.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image" Target="../media/image8.emf"/><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41" Type="http://schemas.openxmlformats.org/officeDocument/2006/relationships/image" Target="../media/image8.emf"/><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theme" Target="../theme/theme4.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theme" Target="../theme/theme5.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9" Type="http://schemas.openxmlformats.org/officeDocument/2006/relationships/slideLayout" Target="../slideLayouts/slideLayout206.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38" Type="http://schemas.openxmlformats.org/officeDocument/2006/relationships/slideLayout" Target="../slideLayouts/slideLayout205.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41" Type="http://schemas.openxmlformats.org/officeDocument/2006/relationships/image" Target="../media/image8.emf"/><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slideLayout" Target="../slideLayouts/slideLayout204.xml"/><Relationship Id="rId40" Type="http://schemas.openxmlformats.org/officeDocument/2006/relationships/theme" Target="../theme/theme6.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slideLayout" Target="../slideLayouts/slideLayout20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5" Type="http://schemas.openxmlformats.org/officeDocument/2006/relationships/slideLayout" Target="../slideLayouts/slideLayout211.xml"/><Relationship Id="rId4" Type="http://schemas.openxmlformats.org/officeDocument/2006/relationships/slideLayout" Target="../slideLayouts/slideLayout210.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9" Type="http://schemas.openxmlformats.org/officeDocument/2006/relationships/theme" Target="../theme/theme8.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image" Target="../media/image8.emf"/><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54.xml"/><Relationship Id="rId1" Type="http://schemas.openxmlformats.org/officeDocument/2006/relationships/slideLayout" Target="../slideLayouts/slideLayout2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71450"/>
            <a:ext cx="8382000" cy="49978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1000" y="1085850"/>
            <a:ext cx="8382000"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Box 7"/>
          <p:cNvSpPr txBox="1">
            <a:spLocks noChangeArrowheads="1"/>
          </p:cNvSpPr>
          <p:nvPr/>
        </p:nvSpPr>
        <p:spPr bwMode="auto">
          <a:xfrm>
            <a:off x="0" y="4959855"/>
            <a:ext cx="9144000" cy="207749"/>
          </a:xfrm>
          <a:prstGeom prst="rect">
            <a:avLst/>
          </a:prstGeom>
          <a:solidFill>
            <a:srgbClr val="000000"/>
          </a:solidFill>
          <a:ln w="9525">
            <a:noFill/>
            <a:miter lim="800000"/>
            <a:headEnd/>
            <a:tailEnd/>
          </a:ln>
          <a:effectLst/>
        </p:spPr>
        <p:txBody>
          <a:bodyPr anchor="ctr" anchorCtr="1">
            <a:spAutoFit/>
          </a:bodyPr>
          <a:lstStyle/>
          <a:p>
            <a:pPr algn="ctr">
              <a:spcBef>
                <a:spcPct val="50000"/>
              </a:spcBef>
              <a:defRPr/>
            </a:pPr>
            <a:r>
              <a:rPr lang="en-US" sz="750" b="1" dirty="0">
                <a:solidFill>
                  <a:schemeClr val="tx1"/>
                </a:solidFill>
                <a:latin typeface="+mj-lt"/>
              </a:rPr>
              <a:t>          Tulsa</a:t>
            </a:r>
            <a:r>
              <a:rPr lang="en-US" sz="750" b="1" baseline="0" dirty="0">
                <a:solidFill>
                  <a:schemeClr val="tx1"/>
                </a:solidFill>
                <a:latin typeface="+mj-lt"/>
              </a:rPr>
              <a:t> </a:t>
            </a:r>
            <a:r>
              <a:rPr lang="en-US" sz="750" b="1" dirty="0" err="1">
                <a:solidFill>
                  <a:schemeClr val="tx1"/>
                </a:solidFill>
                <a:latin typeface="+mj-lt"/>
              </a:rPr>
              <a:t>TechFest</a:t>
            </a:r>
            <a:r>
              <a:rPr lang="en-US" sz="750" b="1" dirty="0">
                <a:solidFill>
                  <a:schemeClr val="tx1"/>
                </a:solidFill>
                <a:latin typeface="+mj-lt"/>
              </a:rPr>
              <a:t> 2017              |                Fri, Aug  5</a:t>
            </a:r>
            <a:r>
              <a:rPr lang="en-US" sz="750" b="1" baseline="30000" dirty="0">
                <a:solidFill>
                  <a:schemeClr val="tx1"/>
                </a:solidFill>
                <a:latin typeface="+mj-lt"/>
              </a:rPr>
              <a:t>th</a:t>
            </a:r>
            <a:r>
              <a:rPr lang="en-US" sz="750" b="1" dirty="0">
                <a:solidFill>
                  <a:schemeClr val="tx1"/>
                </a:solidFill>
                <a:latin typeface="+mj-lt"/>
              </a:rPr>
              <a:t>, 2017              |                OSU - Tulsa                |          70+ Speakers, 20+ Tracks &amp; 85+</a:t>
            </a:r>
            <a:r>
              <a:rPr lang="en-US" sz="750" b="1" baseline="0" dirty="0">
                <a:solidFill>
                  <a:schemeClr val="tx1"/>
                </a:solidFill>
                <a:latin typeface="+mj-lt"/>
              </a:rPr>
              <a:t> Sessions!</a:t>
            </a:r>
            <a:r>
              <a:rPr lang="en-US" sz="750" b="1" dirty="0">
                <a:solidFill>
                  <a:schemeClr val="tx1"/>
                </a:solidFill>
                <a:latin typeface="+mj-lt"/>
              </a:rPr>
              <a:t>               </a:t>
            </a:r>
          </a:p>
        </p:txBody>
      </p:sp>
    </p:spTree>
    <p:extLst>
      <p:ext uri="{BB962C8B-B14F-4D97-AF65-F5344CB8AC3E}">
        <p14:creationId xmlns:p14="http://schemas.microsoft.com/office/powerpoint/2010/main" val="376553633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81" indent="-345281" algn="l" defTabSz="685772" rtl="0" eaLnBrk="1" latinLnBrk="0" hangingPunct="1">
        <a:lnSpc>
          <a:spcPct val="90000"/>
        </a:lnSpc>
        <a:spcBef>
          <a:spcPct val="20000"/>
        </a:spcBef>
        <a:buSzPct val="85000"/>
        <a:buFontTx/>
        <a:buBlip>
          <a:blip r:embed="rId14"/>
        </a:buBlip>
        <a:defRPr sz="2400" kern="1200">
          <a:gradFill>
            <a:gsLst>
              <a:gs pos="0">
                <a:schemeClr val="tx1"/>
              </a:gs>
              <a:gs pos="86000">
                <a:schemeClr val="tx1"/>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5000"/>
        <a:buFontTx/>
        <a:buBlip>
          <a:blip r:embed="rId14"/>
        </a:buBlip>
        <a:defRPr sz="2100" kern="1200">
          <a:gradFill>
            <a:gsLst>
              <a:gs pos="0">
                <a:schemeClr val="tx1"/>
              </a:gs>
              <a:gs pos="86000">
                <a:schemeClr val="tx1"/>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5000"/>
        <a:buFontTx/>
        <a:buBlip>
          <a:blip r:embed="rId14"/>
        </a:buBlip>
        <a:defRPr sz="1800" kern="1200">
          <a:gradFill>
            <a:gsLst>
              <a:gs pos="0">
                <a:schemeClr val="tx1"/>
              </a:gs>
              <a:gs pos="86000">
                <a:schemeClr val="tx1"/>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5000"/>
        <a:buFontTx/>
        <a:buBlip>
          <a:blip r:embed="rId14"/>
        </a:buBlip>
        <a:defRPr sz="1500" kern="1200">
          <a:gradFill>
            <a:gsLst>
              <a:gs pos="0">
                <a:schemeClr val="tx1"/>
              </a:gs>
              <a:gs pos="86000">
                <a:schemeClr val="tx1"/>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5000"/>
        <a:buFontTx/>
        <a:buBlip>
          <a:blip r:embed="rId14"/>
        </a:buBlip>
        <a:defRPr sz="1500" kern="1200">
          <a:gradFill>
            <a:gsLst>
              <a:gs pos="0">
                <a:schemeClr val="tx1"/>
              </a:gs>
              <a:gs pos="86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42" y="192614"/>
            <a:ext cx="8189177" cy="4119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2" y="1369218"/>
            <a:ext cx="7886699" cy="326350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8900551" y="4941757"/>
            <a:ext cx="266656" cy="193365"/>
          </a:xfrm>
          <a:prstGeom prst="rect">
            <a:avLst/>
          </a:prstGeom>
        </p:spPr>
        <p:txBody>
          <a:bodyPr vert="horz" lIns="91440" tIns="45720" rIns="91440" bIns="45720" rtlCol="0" anchor="ctr"/>
          <a:lstStyle>
            <a:lvl1pPr algn="ctr">
              <a:defRPr sz="675" b="1" i="0">
                <a:solidFill>
                  <a:schemeClr val="bg1"/>
                </a:solidFill>
                <a:latin typeface="Gotham-Bold" charset="0"/>
                <a:ea typeface="Gotham-Bold" charset="0"/>
                <a:cs typeface="Gotham-Bold" charset="0"/>
              </a:defRPr>
            </a:lvl1pPr>
          </a:lstStyle>
          <a:p>
            <a:fld id="{E728A94C-44F1-DF43-8BD8-694E750DEF33}" type="slidenum">
              <a:rPr lang="en-US" smtClean="0"/>
              <a:pPr/>
              <a:t>‹#›</a:t>
            </a:fld>
            <a:endParaRPr lang="en-US"/>
          </a:p>
        </p:txBody>
      </p:sp>
      <p:sp>
        <p:nvSpPr>
          <p:cNvPr id="6" name="Oval 5"/>
          <p:cNvSpPr/>
          <p:nvPr/>
        </p:nvSpPr>
        <p:spPr>
          <a:xfrm>
            <a:off x="8577190" y="287871"/>
            <a:ext cx="282174" cy="282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reeform 6"/>
          <p:cNvSpPr/>
          <p:nvPr/>
        </p:nvSpPr>
        <p:spPr>
          <a:xfrm>
            <a:off x="8559211" y="262492"/>
            <a:ext cx="318134" cy="332931"/>
          </a:xfrm>
          <a:custGeom>
            <a:avLst/>
            <a:gdLst>
              <a:gd name="connsiteX0" fmla="*/ 727326 w 2415592"/>
              <a:gd name="connsiteY0" fmla="*/ 831237 h 2533066"/>
              <a:gd name="connsiteX1" fmla="*/ 723499 w 2415592"/>
              <a:gd name="connsiteY1" fmla="*/ 831314 h 2533066"/>
              <a:gd name="connsiteX2" fmla="*/ 723124 w 2415592"/>
              <a:gd name="connsiteY2" fmla="*/ 831238 h 2533066"/>
              <a:gd name="connsiteX3" fmla="*/ 722667 w 2415592"/>
              <a:gd name="connsiteY3" fmla="*/ 831330 h 2533066"/>
              <a:gd name="connsiteX4" fmla="*/ 662924 w 2415592"/>
              <a:gd name="connsiteY4" fmla="*/ 832527 h 2533066"/>
              <a:gd name="connsiteX5" fmla="*/ 507223 w 2415592"/>
              <a:gd name="connsiteY5" fmla="*/ 847112 h 2533066"/>
              <a:gd name="connsiteX6" fmla="*/ 507361 w 2415592"/>
              <a:gd name="connsiteY6" fmla="*/ 849009 h 2533066"/>
              <a:gd name="connsiteX7" fmla="*/ 465044 w 2415592"/>
              <a:gd name="connsiteY7" fmla="*/ 857552 h 2533066"/>
              <a:gd name="connsiteX8" fmla="*/ 383914 w 2415592"/>
              <a:gd name="connsiteY8" fmla="*/ 979949 h 2533066"/>
              <a:gd name="connsiteX9" fmla="*/ 387671 w 2415592"/>
              <a:gd name="connsiteY9" fmla="*/ 998560 h 2533066"/>
              <a:gd name="connsiteX10" fmla="*/ 396613 w 2415592"/>
              <a:gd name="connsiteY10" fmla="*/ 1478423 h 2533066"/>
              <a:gd name="connsiteX11" fmla="*/ 396614 w 2415592"/>
              <a:gd name="connsiteY11" fmla="*/ 1478423 h 2533066"/>
              <a:gd name="connsiteX12" fmla="*/ 396614 w 2415592"/>
              <a:gd name="connsiteY12" fmla="*/ 1494297 h 2533066"/>
              <a:gd name="connsiteX13" fmla="*/ 396614 w 2415592"/>
              <a:gd name="connsiteY13" fmla="*/ 1514082 h 2533066"/>
              <a:gd name="connsiteX14" fmla="*/ 542692 w 2415592"/>
              <a:gd name="connsiteY14" fmla="*/ 1663335 h 2533066"/>
              <a:gd name="connsiteX15" fmla="*/ 1888773 w 2415592"/>
              <a:gd name="connsiteY15" fmla="*/ 1653810 h 2533066"/>
              <a:gd name="connsiteX16" fmla="*/ 2022151 w 2415592"/>
              <a:gd name="connsiteY16" fmla="*/ 1514082 h 2533066"/>
              <a:gd name="connsiteX17" fmla="*/ 2022151 w 2415592"/>
              <a:gd name="connsiteY17" fmla="*/ 1494297 h 2533066"/>
              <a:gd name="connsiteX18" fmla="*/ 2022151 w 2415592"/>
              <a:gd name="connsiteY18" fmla="*/ 1410491 h 2533066"/>
              <a:gd name="connsiteX19" fmla="*/ 2022151 w 2415592"/>
              <a:gd name="connsiteY19" fmla="*/ 1400148 h 2533066"/>
              <a:gd name="connsiteX20" fmla="*/ 2020580 w 2415592"/>
              <a:gd name="connsiteY20" fmla="*/ 1392408 h 2533066"/>
              <a:gd name="connsiteX21" fmla="*/ 2027919 w 2415592"/>
              <a:gd name="connsiteY21" fmla="*/ 998560 h 2533066"/>
              <a:gd name="connsiteX22" fmla="*/ 2031676 w 2415592"/>
              <a:gd name="connsiteY22" fmla="*/ 979949 h 2533066"/>
              <a:gd name="connsiteX23" fmla="*/ 1950546 w 2415592"/>
              <a:gd name="connsiteY23" fmla="*/ 857552 h 2533066"/>
              <a:gd name="connsiteX24" fmla="*/ 1908229 w 2415592"/>
              <a:gd name="connsiteY24" fmla="*/ 849009 h 2533066"/>
              <a:gd name="connsiteX25" fmla="*/ 1908367 w 2415592"/>
              <a:gd name="connsiteY25" fmla="*/ 847112 h 2533066"/>
              <a:gd name="connsiteX26" fmla="*/ 1752666 w 2415592"/>
              <a:gd name="connsiteY26" fmla="*/ 832527 h 2533066"/>
              <a:gd name="connsiteX27" fmla="*/ 1692923 w 2415592"/>
              <a:gd name="connsiteY27" fmla="*/ 831330 h 2533066"/>
              <a:gd name="connsiteX28" fmla="*/ 1692466 w 2415592"/>
              <a:gd name="connsiteY28" fmla="*/ 831238 h 2533066"/>
              <a:gd name="connsiteX29" fmla="*/ 1692091 w 2415592"/>
              <a:gd name="connsiteY29" fmla="*/ 831314 h 2533066"/>
              <a:gd name="connsiteX30" fmla="*/ 1688264 w 2415592"/>
              <a:gd name="connsiteY30" fmla="*/ 831237 h 2533066"/>
              <a:gd name="connsiteX31" fmla="*/ 1688151 w 2415592"/>
              <a:gd name="connsiteY31" fmla="*/ 832109 h 2533066"/>
              <a:gd name="connsiteX32" fmla="*/ 1671256 w 2415592"/>
              <a:gd name="connsiteY32" fmla="*/ 835520 h 2533066"/>
              <a:gd name="connsiteX33" fmla="*/ 1647283 w 2415592"/>
              <a:gd name="connsiteY33" fmla="*/ 855261 h 2533066"/>
              <a:gd name="connsiteX34" fmla="*/ 1638291 w 2415592"/>
              <a:gd name="connsiteY34" fmla="*/ 884698 h 2533066"/>
              <a:gd name="connsiteX35" fmla="*/ 1637977 w 2415592"/>
              <a:gd name="connsiteY35" fmla="*/ 884698 h 2533066"/>
              <a:gd name="connsiteX36" fmla="*/ 1637977 w 2415592"/>
              <a:gd name="connsiteY36" fmla="*/ 885726 h 2533066"/>
              <a:gd name="connsiteX37" fmla="*/ 1637977 w 2415592"/>
              <a:gd name="connsiteY37" fmla="*/ 989352 h 2533066"/>
              <a:gd name="connsiteX38" fmla="*/ 1635831 w 2415592"/>
              <a:gd name="connsiteY38" fmla="*/ 989473 h 2533066"/>
              <a:gd name="connsiteX39" fmla="*/ 1635831 w 2415592"/>
              <a:gd name="connsiteY39" fmla="*/ 1233401 h 2533066"/>
              <a:gd name="connsiteX40" fmla="*/ 1504489 w 2415592"/>
              <a:gd name="connsiteY40" fmla="*/ 1227084 h 2533066"/>
              <a:gd name="connsiteX41" fmla="*/ 1314113 w 2415592"/>
              <a:gd name="connsiteY41" fmla="*/ 1222483 h 2533066"/>
              <a:gd name="connsiteX42" fmla="*/ 903329 w 2415592"/>
              <a:gd name="connsiteY42" fmla="*/ 1229157 h 2533066"/>
              <a:gd name="connsiteX43" fmla="*/ 779759 w 2415592"/>
              <a:gd name="connsiteY43" fmla="*/ 1238067 h 2533066"/>
              <a:gd name="connsiteX44" fmla="*/ 779759 w 2415592"/>
              <a:gd name="connsiteY44" fmla="*/ 989473 h 2533066"/>
              <a:gd name="connsiteX45" fmla="*/ 777613 w 2415592"/>
              <a:gd name="connsiteY45" fmla="*/ 989352 h 2533066"/>
              <a:gd name="connsiteX46" fmla="*/ 777613 w 2415592"/>
              <a:gd name="connsiteY46" fmla="*/ 885726 h 2533066"/>
              <a:gd name="connsiteX47" fmla="*/ 777613 w 2415592"/>
              <a:gd name="connsiteY47" fmla="*/ 884698 h 2533066"/>
              <a:gd name="connsiteX48" fmla="*/ 777299 w 2415592"/>
              <a:gd name="connsiteY48" fmla="*/ 884698 h 2533066"/>
              <a:gd name="connsiteX49" fmla="*/ 768307 w 2415592"/>
              <a:gd name="connsiteY49" fmla="*/ 855261 h 2533066"/>
              <a:gd name="connsiteX50" fmla="*/ 744334 w 2415592"/>
              <a:gd name="connsiteY50" fmla="*/ 835520 h 2533066"/>
              <a:gd name="connsiteX51" fmla="*/ 727439 w 2415592"/>
              <a:gd name="connsiteY51" fmla="*/ 832109 h 2533066"/>
              <a:gd name="connsiteX52" fmla="*/ 1207796 w 2415592"/>
              <a:gd name="connsiteY52" fmla="*/ 0 h 2533066"/>
              <a:gd name="connsiteX53" fmla="*/ 2415592 w 2415592"/>
              <a:gd name="connsiteY53" fmla="*/ 1266533 h 2533066"/>
              <a:gd name="connsiteX54" fmla="*/ 1207796 w 2415592"/>
              <a:gd name="connsiteY54" fmla="*/ 2533066 h 2533066"/>
              <a:gd name="connsiteX55" fmla="*/ 0 w 2415592"/>
              <a:gd name="connsiteY55" fmla="*/ 1266533 h 2533066"/>
              <a:gd name="connsiteX56" fmla="*/ 1207796 w 2415592"/>
              <a:gd name="connsiteY56" fmla="*/ 0 h 253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15592" h="2533066">
                <a:moveTo>
                  <a:pt x="727326" y="831237"/>
                </a:moveTo>
                <a:lnTo>
                  <a:pt x="723499" y="831314"/>
                </a:lnTo>
                <a:lnTo>
                  <a:pt x="723124" y="831238"/>
                </a:lnTo>
                <a:lnTo>
                  <a:pt x="722667" y="831330"/>
                </a:lnTo>
                <a:lnTo>
                  <a:pt x="662924" y="832527"/>
                </a:lnTo>
                <a:cubicBezTo>
                  <a:pt x="604773" y="835603"/>
                  <a:pt x="562249" y="843143"/>
                  <a:pt x="507223" y="847112"/>
                </a:cubicBezTo>
                <a:lnTo>
                  <a:pt x="507361" y="849009"/>
                </a:lnTo>
                <a:lnTo>
                  <a:pt x="465044" y="857552"/>
                </a:lnTo>
                <a:cubicBezTo>
                  <a:pt x="417367" y="877718"/>
                  <a:pt x="383914" y="924927"/>
                  <a:pt x="383914" y="979949"/>
                </a:cubicBezTo>
                <a:lnTo>
                  <a:pt x="387671" y="998560"/>
                </a:lnTo>
                <a:lnTo>
                  <a:pt x="396613" y="1478423"/>
                </a:lnTo>
                <a:lnTo>
                  <a:pt x="396614" y="1478423"/>
                </a:lnTo>
                <a:lnTo>
                  <a:pt x="396614" y="1494297"/>
                </a:lnTo>
                <a:lnTo>
                  <a:pt x="396614" y="1514082"/>
                </a:lnTo>
                <a:cubicBezTo>
                  <a:pt x="396614" y="1589498"/>
                  <a:pt x="451356" y="1644285"/>
                  <a:pt x="542692" y="1663335"/>
                </a:cubicBezTo>
                <a:cubicBezTo>
                  <a:pt x="677970" y="1692313"/>
                  <a:pt x="1457281" y="1737523"/>
                  <a:pt x="1888773" y="1653810"/>
                </a:cubicBezTo>
                <a:cubicBezTo>
                  <a:pt x="1976889" y="1637935"/>
                  <a:pt x="2022151" y="1589498"/>
                  <a:pt x="2022151" y="1514082"/>
                </a:cubicBezTo>
                <a:lnTo>
                  <a:pt x="2022151" y="1494297"/>
                </a:lnTo>
                <a:lnTo>
                  <a:pt x="2022151" y="1410491"/>
                </a:lnTo>
                <a:lnTo>
                  <a:pt x="2022151" y="1400148"/>
                </a:lnTo>
                <a:lnTo>
                  <a:pt x="2020580" y="1392408"/>
                </a:lnTo>
                <a:lnTo>
                  <a:pt x="2027919" y="998560"/>
                </a:lnTo>
                <a:lnTo>
                  <a:pt x="2031676" y="979949"/>
                </a:lnTo>
                <a:cubicBezTo>
                  <a:pt x="2031676" y="924927"/>
                  <a:pt x="1998223" y="877718"/>
                  <a:pt x="1950546" y="857552"/>
                </a:cubicBezTo>
                <a:lnTo>
                  <a:pt x="1908229" y="849009"/>
                </a:lnTo>
                <a:lnTo>
                  <a:pt x="1908367" y="847112"/>
                </a:lnTo>
                <a:cubicBezTo>
                  <a:pt x="1853341" y="843143"/>
                  <a:pt x="1810817" y="835603"/>
                  <a:pt x="1752666" y="832527"/>
                </a:cubicBezTo>
                <a:lnTo>
                  <a:pt x="1692923" y="831330"/>
                </a:lnTo>
                <a:lnTo>
                  <a:pt x="1692466" y="831238"/>
                </a:lnTo>
                <a:lnTo>
                  <a:pt x="1692091" y="831314"/>
                </a:lnTo>
                <a:lnTo>
                  <a:pt x="1688264" y="831237"/>
                </a:lnTo>
                <a:lnTo>
                  <a:pt x="1688151" y="832109"/>
                </a:lnTo>
                <a:lnTo>
                  <a:pt x="1671256" y="835520"/>
                </a:lnTo>
                <a:cubicBezTo>
                  <a:pt x="1661478" y="839656"/>
                  <a:pt x="1653158" y="846565"/>
                  <a:pt x="1647283" y="855261"/>
                </a:cubicBezTo>
                <a:lnTo>
                  <a:pt x="1638291" y="884698"/>
                </a:lnTo>
                <a:lnTo>
                  <a:pt x="1637977" y="884698"/>
                </a:lnTo>
                <a:lnTo>
                  <a:pt x="1637977" y="885726"/>
                </a:lnTo>
                <a:lnTo>
                  <a:pt x="1637977" y="989352"/>
                </a:lnTo>
                <a:lnTo>
                  <a:pt x="1635831" y="989473"/>
                </a:lnTo>
                <a:lnTo>
                  <a:pt x="1635831" y="1233401"/>
                </a:lnTo>
                <a:lnTo>
                  <a:pt x="1504489" y="1227084"/>
                </a:lnTo>
                <a:cubicBezTo>
                  <a:pt x="1444636" y="1224914"/>
                  <a:pt x="1380531" y="1223298"/>
                  <a:pt x="1314113" y="1222483"/>
                </a:cubicBezTo>
                <a:cubicBezTo>
                  <a:pt x="1181276" y="1220853"/>
                  <a:pt x="1039182" y="1222423"/>
                  <a:pt x="903329" y="1229157"/>
                </a:cubicBezTo>
                <a:lnTo>
                  <a:pt x="779759" y="1238067"/>
                </a:lnTo>
                <a:lnTo>
                  <a:pt x="779759" y="989473"/>
                </a:lnTo>
                <a:lnTo>
                  <a:pt x="777613" y="989352"/>
                </a:lnTo>
                <a:lnTo>
                  <a:pt x="777613" y="885726"/>
                </a:lnTo>
                <a:lnTo>
                  <a:pt x="777613" y="884698"/>
                </a:lnTo>
                <a:lnTo>
                  <a:pt x="777299" y="884698"/>
                </a:lnTo>
                <a:lnTo>
                  <a:pt x="768307" y="855261"/>
                </a:lnTo>
                <a:cubicBezTo>
                  <a:pt x="762432" y="846565"/>
                  <a:pt x="754112" y="839656"/>
                  <a:pt x="744334" y="835520"/>
                </a:cubicBezTo>
                <a:lnTo>
                  <a:pt x="727439" y="832109"/>
                </a:lnTo>
                <a:close/>
                <a:moveTo>
                  <a:pt x="1207796" y="0"/>
                </a:moveTo>
                <a:cubicBezTo>
                  <a:pt x="1874843" y="0"/>
                  <a:pt x="2415592" y="567046"/>
                  <a:pt x="2415592" y="1266533"/>
                </a:cubicBezTo>
                <a:cubicBezTo>
                  <a:pt x="2415592" y="1966020"/>
                  <a:pt x="1874843" y="2533066"/>
                  <a:pt x="1207796" y="2533066"/>
                </a:cubicBezTo>
                <a:cubicBezTo>
                  <a:pt x="540749" y="2533066"/>
                  <a:pt x="0" y="1966020"/>
                  <a:pt x="0" y="1266533"/>
                </a:cubicBezTo>
                <a:cubicBezTo>
                  <a:pt x="0" y="567046"/>
                  <a:pt x="540749" y="0"/>
                  <a:pt x="12077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02736331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txStyles>
    <p:titleStyle>
      <a:lvl1pPr algn="l" defTabSz="685799" rtl="0" eaLnBrk="1" latinLnBrk="0" hangingPunct="1">
        <a:lnSpc>
          <a:spcPct val="90000"/>
        </a:lnSpc>
        <a:spcBef>
          <a:spcPct val="0"/>
        </a:spcBef>
        <a:buNone/>
        <a:defRPr sz="2100" b="1" i="0" kern="1200">
          <a:solidFill>
            <a:schemeClr val="bg1"/>
          </a:solidFill>
          <a:latin typeface="Gotham-Bold" charset="0"/>
          <a:ea typeface="Gotham-Bold" charset="0"/>
          <a:cs typeface="Gotham-Bold" charset="0"/>
        </a:defRPr>
      </a:lvl1pPr>
    </p:titleStyle>
    <p:bodyStyle>
      <a:lvl1pPr marL="171450" indent="-171450" algn="l" defTabSz="685799" rtl="0" eaLnBrk="1" latinLnBrk="0" hangingPunct="1">
        <a:lnSpc>
          <a:spcPct val="100000"/>
        </a:lnSpc>
        <a:spcBef>
          <a:spcPts val="750"/>
        </a:spcBef>
        <a:buFont typeface="Arial"/>
        <a:buChar char="•"/>
        <a:defRPr sz="2099" b="0" i="0" kern="1200">
          <a:solidFill>
            <a:schemeClr val="bg1"/>
          </a:solidFill>
          <a:latin typeface="Gotham-Book" charset="0"/>
          <a:ea typeface="Gotham-Book" charset="0"/>
          <a:cs typeface="Gotham-Book" charset="0"/>
        </a:defRPr>
      </a:lvl1pPr>
      <a:lvl2pPr marL="514349" indent="-171450" algn="l" defTabSz="685799" rtl="0" eaLnBrk="1" latinLnBrk="0" hangingPunct="1">
        <a:lnSpc>
          <a:spcPct val="100000"/>
        </a:lnSpc>
        <a:spcBef>
          <a:spcPts val="375"/>
        </a:spcBef>
        <a:buFont typeface="Arial"/>
        <a:buChar char="•"/>
        <a:defRPr sz="1799" b="0" i="0" kern="1200">
          <a:solidFill>
            <a:schemeClr val="bg1"/>
          </a:solidFill>
          <a:latin typeface="Gotham-Book" charset="0"/>
          <a:ea typeface="Gotham-Book" charset="0"/>
          <a:cs typeface="Gotham-Book" charset="0"/>
        </a:defRPr>
      </a:lvl2pPr>
      <a:lvl3pPr marL="857249" indent="-171450" algn="l" defTabSz="685799" rtl="0" eaLnBrk="1" latinLnBrk="0" hangingPunct="1">
        <a:lnSpc>
          <a:spcPct val="100000"/>
        </a:lnSpc>
        <a:spcBef>
          <a:spcPts val="375"/>
        </a:spcBef>
        <a:buFont typeface="Arial"/>
        <a:buChar char="•"/>
        <a:defRPr sz="1500" b="0" i="0" kern="1200">
          <a:solidFill>
            <a:schemeClr val="bg1"/>
          </a:solidFill>
          <a:latin typeface="Gotham-Book" charset="0"/>
          <a:ea typeface="Gotham-Book" charset="0"/>
          <a:cs typeface="Gotham-Book" charset="0"/>
        </a:defRPr>
      </a:lvl3pPr>
      <a:lvl4pPr marL="1200148" indent="-171450" algn="l" defTabSz="685799" rtl="0" eaLnBrk="1" latinLnBrk="0" hangingPunct="1">
        <a:lnSpc>
          <a:spcPct val="100000"/>
        </a:lnSpc>
        <a:spcBef>
          <a:spcPts val="375"/>
        </a:spcBef>
        <a:buFont typeface="Arial"/>
        <a:buChar char="•"/>
        <a:defRPr sz="1349" b="0" i="0" kern="1200">
          <a:solidFill>
            <a:schemeClr val="bg1"/>
          </a:solidFill>
          <a:latin typeface="Gotham-Book" charset="0"/>
          <a:ea typeface="Gotham-Book" charset="0"/>
          <a:cs typeface="Gotham-Book" charset="0"/>
        </a:defRPr>
      </a:lvl4pPr>
      <a:lvl5pPr marL="1543046" indent="-171450" algn="l" defTabSz="685799" rtl="0" eaLnBrk="1" latinLnBrk="0" hangingPunct="1">
        <a:lnSpc>
          <a:spcPct val="100000"/>
        </a:lnSpc>
        <a:spcBef>
          <a:spcPts val="375"/>
        </a:spcBef>
        <a:buFont typeface="Arial"/>
        <a:buChar char="•"/>
        <a:defRPr sz="1349" b="0" i="0" kern="1200">
          <a:solidFill>
            <a:schemeClr val="bg1"/>
          </a:solidFill>
          <a:latin typeface="Gotham-Book" charset="0"/>
          <a:ea typeface="Gotham-Book" charset="0"/>
          <a:cs typeface="Gotham-Book" charset="0"/>
        </a:defRPr>
      </a:lvl5pPr>
      <a:lvl6pPr marL="18859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6pPr>
      <a:lvl7pPr marL="2228845"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7pPr>
      <a:lvl8pPr marL="25717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8pPr>
      <a:lvl9pPr marL="2914644"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9pPr>
    </p:bodyStyle>
    <p:otherStyle>
      <a:defPPr>
        <a:defRPr lang="en-US"/>
      </a:defPPr>
      <a:lvl1pPr marL="0" algn="l" defTabSz="685799" rtl="0" eaLnBrk="1" latinLnBrk="0" hangingPunct="1">
        <a:defRPr sz="1349" kern="1200">
          <a:solidFill>
            <a:schemeClr val="tx1"/>
          </a:solidFill>
          <a:latin typeface="+mn-lt"/>
          <a:ea typeface="+mn-ea"/>
          <a:cs typeface="+mn-cs"/>
        </a:defRPr>
      </a:lvl1pPr>
      <a:lvl2pPr marL="342901" algn="l" defTabSz="685799" rtl="0" eaLnBrk="1" latinLnBrk="0" hangingPunct="1">
        <a:defRPr sz="1349" kern="1200">
          <a:solidFill>
            <a:schemeClr val="tx1"/>
          </a:solidFill>
          <a:latin typeface="+mn-lt"/>
          <a:ea typeface="+mn-ea"/>
          <a:cs typeface="+mn-cs"/>
        </a:defRPr>
      </a:lvl2pPr>
      <a:lvl3pPr marL="685799" algn="l" defTabSz="685799" rtl="0" eaLnBrk="1" latinLnBrk="0" hangingPunct="1">
        <a:defRPr sz="1349" kern="1200">
          <a:solidFill>
            <a:schemeClr val="tx1"/>
          </a:solidFill>
          <a:latin typeface="+mn-lt"/>
          <a:ea typeface="+mn-ea"/>
          <a:cs typeface="+mn-cs"/>
        </a:defRPr>
      </a:lvl3pPr>
      <a:lvl4pPr marL="1028698" algn="l" defTabSz="685799" rtl="0" eaLnBrk="1" latinLnBrk="0" hangingPunct="1">
        <a:defRPr sz="1349" kern="1200">
          <a:solidFill>
            <a:schemeClr val="tx1"/>
          </a:solidFill>
          <a:latin typeface="+mn-lt"/>
          <a:ea typeface="+mn-ea"/>
          <a:cs typeface="+mn-cs"/>
        </a:defRPr>
      </a:lvl4pPr>
      <a:lvl5pPr marL="1371596" algn="l" defTabSz="685799" rtl="0" eaLnBrk="1" latinLnBrk="0" hangingPunct="1">
        <a:defRPr sz="1349" kern="1200">
          <a:solidFill>
            <a:schemeClr val="tx1"/>
          </a:solidFill>
          <a:latin typeface="+mn-lt"/>
          <a:ea typeface="+mn-ea"/>
          <a:cs typeface="+mn-cs"/>
        </a:defRPr>
      </a:lvl5pPr>
      <a:lvl6pPr marL="1714496" algn="l" defTabSz="685799" rtl="0" eaLnBrk="1" latinLnBrk="0" hangingPunct="1">
        <a:defRPr sz="1349" kern="1200">
          <a:solidFill>
            <a:schemeClr val="tx1"/>
          </a:solidFill>
          <a:latin typeface="+mn-lt"/>
          <a:ea typeface="+mn-ea"/>
          <a:cs typeface="+mn-cs"/>
        </a:defRPr>
      </a:lvl6pPr>
      <a:lvl7pPr marL="2057397" algn="l" defTabSz="685799" rtl="0" eaLnBrk="1" latinLnBrk="0" hangingPunct="1">
        <a:defRPr sz="1349" kern="1200">
          <a:solidFill>
            <a:schemeClr val="tx1"/>
          </a:solidFill>
          <a:latin typeface="+mn-lt"/>
          <a:ea typeface="+mn-ea"/>
          <a:cs typeface="+mn-cs"/>
        </a:defRPr>
      </a:lvl7pPr>
      <a:lvl8pPr marL="2400296" algn="l" defTabSz="685799" rtl="0" eaLnBrk="1" latinLnBrk="0" hangingPunct="1">
        <a:defRPr sz="1349" kern="1200">
          <a:solidFill>
            <a:schemeClr val="tx1"/>
          </a:solidFill>
          <a:latin typeface="+mn-lt"/>
          <a:ea typeface="+mn-ea"/>
          <a:cs typeface="+mn-cs"/>
        </a:defRPr>
      </a:lvl8pPr>
      <a:lvl9pPr marL="2743196" algn="l" defTabSz="685799" rtl="0" eaLnBrk="1" latinLnBrk="0" hangingPunct="1">
        <a:defRPr sz="134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42" y="192614"/>
            <a:ext cx="8189177" cy="4119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2" y="1369218"/>
            <a:ext cx="7886699" cy="326350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8900551" y="4941757"/>
            <a:ext cx="266656" cy="193365"/>
          </a:xfrm>
          <a:prstGeom prst="rect">
            <a:avLst/>
          </a:prstGeom>
        </p:spPr>
        <p:txBody>
          <a:bodyPr vert="horz" lIns="91440" tIns="45720" rIns="91440" bIns="45720" rtlCol="0" anchor="ctr"/>
          <a:lstStyle>
            <a:lvl1pPr algn="ctr">
              <a:defRPr sz="675" b="1" i="0">
                <a:solidFill>
                  <a:schemeClr val="tx1"/>
                </a:solidFill>
                <a:latin typeface="Gotham-Bold" charset="0"/>
                <a:ea typeface="Gotham-Bold" charset="0"/>
                <a:cs typeface="Gotham-Bold" charset="0"/>
              </a:defRPr>
            </a:lvl1pPr>
          </a:lstStyle>
          <a:p>
            <a:fld id="{08465928-3BA7-1741-B2EF-562768EBCB1B}" type="slidenum">
              <a:rPr lang="en-US" smtClean="0"/>
              <a:pPr/>
              <a:t>‹#›</a:t>
            </a:fld>
            <a:endParaRPr lang="en-US" dirty="0"/>
          </a:p>
        </p:txBody>
      </p:sp>
      <p:pic>
        <p:nvPicPr>
          <p:cNvPr id="6" name="Picture 5"/>
          <p:cNvPicPr>
            <a:picLocks noChangeAspect="1"/>
          </p:cNvPicPr>
          <p:nvPr/>
        </p:nvPicPr>
        <p:blipFill>
          <a:blip r:embed="rId40"/>
          <a:stretch>
            <a:fillRect/>
          </a:stretch>
        </p:blipFill>
        <p:spPr>
          <a:xfrm rot="10800000" flipV="1">
            <a:off x="8559211" y="262492"/>
            <a:ext cx="318134" cy="332931"/>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10836129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dt="0"/>
  <p:txStyles>
    <p:titleStyle>
      <a:lvl1pPr algn="l" defTabSz="685799" rtl="0" eaLnBrk="1" latinLnBrk="0" hangingPunct="1">
        <a:lnSpc>
          <a:spcPct val="90000"/>
        </a:lnSpc>
        <a:spcBef>
          <a:spcPct val="0"/>
        </a:spcBef>
        <a:buNone/>
        <a:defRPr sz="2100" b="1" i="0" kern="1200">
          <a:solidFill>
            <a:schemeClr val="tx1"/>
          </a:solidFill>
          <a:latin typeface="Gotham-Bold" charset="0"/>
          <a:ea typeface="Gotham-Bold" charset="0"/>
          <a:cs typeface="Gotham-Bold" charset="0"/>
        </a:defRPr>
      </a:lvl1pPr>
    </p:titleStyle>
    <p:bodyStyle>
      <a:lvl1pPr marL="171450" indent="-171450" algn="l" defTabSz="685799" rtl="0" eaLnBrk="1" latinLnBrk="0" hangingPunct="1">
        <a:lnSpc>
          <a:spcPct val="100000"/>
        </a:lnSpc>
        <a:spcBef>
          <a:spcPts val="750"/>
        </a:spcBef>
        <a:buFont typeface="Arial"/>
        <a:buChar char="•"/>
        <a:defRPr sz="2099" b="0" i="0" kern="1200">
          <a:solidFill>
            <a:schemeClr val="tx1"/>
          </a:solidFill>
          <a:latin typeface="Gotham-Book" charset="0"/>
          <a:ea typeface="Gotham-Book" charset="0"/>
          <a:cs typeface="Gotham-Book" charset="0"/>
        </a:defRPr>
      </a:lvl1pPr>
      <a:lvl2pPr marL="514349" indent="-171450" algn="l" defTabSz="685799" rtl="0" eaLnBrk="1" latinLnBrk="0" hangingPunct="1">
        <a:lnSpc>
          <a:spcPct val="100000"/>
        </a:lnSpc>
        <a:spcBef>
          <a:spcPts val="375"/>
        </a:spcBef>
        <a:buFont typeface="Arial"/>
        <a:buChar char="•"/>
        <a:defRPr sz="1799" b="0" i="0" kern="1200">
          <a:solidFill>
            <a:schemeClr val="tx1"/>
          </a:solidFill>
          <a:latin typeface="Gotham-Book" charset="0"/>
          <a:ea typeface="Gotham-Book" charset="0"/>
          <a:cs typeface="Gotham-Book" charset="0"/>
        </a:defRPr>
      </a:lvl2pPr>
      <a:lvl3pPr marL="857249" indent="-171450" algn="l" defTabSz="685799" rtl="0" eaLnBrk="1" latinLnBrk="0" hangingPunct="1">
        <a:lnSpc>
          <a:spcPct val="100000"/>
        </a:lnSpc>
        <a:spcBef>
          <a:spcPts val="375"/>
        </a:spcBef>
        <a:buFont typeface="Arial"/>
        <a:buChar char="•"/>
        <a:defRPr sz="1500" b="0" i="0" kern="1200">
          <a:solidFill>
            <a:schemeClr val="tx1"/>
          </a:solidFill>
          <a:latin typeface="Gotham-Book" charset="0"/>
          <a:ea typeface="Gotham-Book" charset="0"/>
          <a:cs typeface="Gotham-Book" charset="0"/>
        </a:defRPr>
      </a:lvl3pPr>
      <a:lvl4pPr marL="1200148"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4pPr>
      <a:lvl5pPr marL="1543046"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5pPr>
      <a:lvl6pPr marL="18859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6pPr>
      <a:lvl7pPr marL="2228845"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7pPr>
      <a:lvl8pPr marL="25717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8pPr>
      <a:lvl9pPr marL="2914644"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9pPr>
    </p:bodyStyle>
    <p:otherStyle>
      <a:defPPr>
        <a:defRPr lang="en-US"/>
      </a:defPPr>
      <a:lvl1pPr marL="0" algn="l" defTabSz="685799" rtl="0" eaLnBrk="1" latinLnBrk="0" hangingPunct="1">
        <a:defRPr sz="1349" kern="1200">
          <a:solidFill>
            <a:schemeClr val="tx1"/>
          </a:solidFill>
          <a:latin typeface="+mn-lt"/>
          <a:ea typeface="+mn-ea"/>
          <a:cs typeface="+mn-cs"/>
        </a:defRPr>
      </a:lvl1pPr>
      <a:lvl2pPr marL="342901" algn="l" defTabSz="685799" rtl="0" eaLnBrk="1" latinLnBrk="0" hangingPunct="1">
        <a:defRPr sz="1349" kern="1200">
          <a:solidFill>
            <a:schemeClr val="tx1"/>
          </a:solidFill>
          <a:latin typeface="+mn-lt"/>
          <a:ea typeface="+mn-ea"/>
          <a:cs typeface="+mn-cs"/>
        </a:defRPr>
      </a:lvl2pPr>
      <a:lvl3pPr marL="685799" algn="l" defTabSz="685799" rtl="0" eaLnBrk="1" latinLnBrk="0" hangingPunct="1">
        <a:defRPr sz="1349" kern="1200">
          <a:solidFill>
            <a:schemeClr val="tx1"/>
          </a:solidFill>
          <a:latin typeface="+mn-lt"/>
          <a:ea typeface="+mn-ea"/>
          <a:cs typeface="+mn-cs"/>
        </a:defRPr>
      </a:lvl3pPr>
      <a:lvl4pPr marL="1028698" algn="l" defTabSz="685799" rtl="0" eaLnBrk="1" latinLnBrk="0" hangingPunct="1">
        <a:defRPr sz="1349" kern="1200">
          <a:solidFill>
            <a:schemeClr val="tx1"/>
          </a:solidFill>
          <a:latin typeface="+mn-lt"/>
          <a:ea typeface="+mn-ea"/>
          <a:cs typeface="+mn-cs"/>
        </a:defRPr>
      </a:lvl4pPr>
      <a:lvl5pPr marL="1371596" algn="l" defTabSz="685799" rtl="0" eaLnBrk="1" latinLnBrk="0" hangingPunct="1">
        <a:defRPr sz="1349" kern="1200">
          <a:solidFill>
            <a:schemeClr val="tx1"/>
          </a:solidFill>
          <a:latin typeface="+mn-lt"/>
          <a:ea typeface="+mn-ea"/>
          <a:cs typeface="+mn-cs"/>
        </a:defRPr>
      </a:lvl5pPr>
      <a:lvl6pPr marL="1714496" algn="l" defTabSz="685799" rtl="0" eaLnBrk="1" latinLnBrk="0" hangingPunct="1">
        <a:defRPr sz="1349" kern="1200">
          <a:solidFill>
            <a:schemeClr val="tx1"/>
          </a:solidFill>
          <a:latin typeface="+mn-lt"/>
          <a:ea typeface="+mn-ea"/>
          <a:cs typeface="+mn-cs"/>
        </a:defRPr>
      </a:lvl6pPr>
      <a:lvl7pPr marL="2057397" algn="l" defTabSz="685799" rtl="0" eaLnBrk="1" latinLnBrk="0" hangingPunct="1">
        <a:defRPr sz="1349" kern="1200">
          <a:solidFill>
            <a:schemeClr val="tx1"/>
          </a:solidFill>
          <a:latin typeface="+mn-lt"/>
          <a:ea typeface="+mn-ea"/>
          <a:cs typeface="+mn-cs"/>
        </a:defRPr>
      </a:lvl7pPr>
      <a:lvl8pPr marL="2400296" algn="l" defTabSz="685799" rtl="0" eaLnBrk="1" latinLnBrk="0" hangingPunct="1">
        <a:defRPr sz="1349" kern="1200">
          <a:solidFill>
            <a:schemeClr val="tx1"/>
          </a:solidFill>
          <a:latin typeface="+mn-lt"/>
          <a:ea typeface="+mn-ea"/>
          <a:cs typeface="+mn-cs"/>
        </a:defRPr>
      </a:lvl8pPr>
      <a:lvl9pPr marL="2743196" algn="l" defTabSz="685799" rtl="0" eaLnBrk="1" latinLnBrk="0" hangingPunct="1">
        <a:defRPr sz="134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42" y="192614"/>
            <a:ext cx="8189177" cy="4119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2" y="1369218"/>
            <a:ext cx="7886699" cy="326350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8900551" y="4941757"/>
            <a:ext cx="266656" cy="193365"/>
          </a:xfrm>
          <a:prstGeom prst="rect">
            <a:avLst/>
          </a:prstGeom>
        </p:spPr>
        <p:txBody>
          <a:bodyPr vert="horz" lIns="91440" tIns="45720" rIns="91440" bIns="45720" rtlCol="0" anchor="ctr"/>
          <a:lstStyle>
            <a:lvl1pPr algn="ctr">
              <a:defRPr sz="675" b="1" i="0">
                <a:solidFill>
                  <a:schemeClr val="tx1"/>
                </a:solidFill>
                <a:latin typeface="Gotham-Bold" charset="0"/>
                <a:ea typeface="Gotham-Bold" charset="0"/>
                <a:cs typeface="Gotham-Bold" charset="0"/>
              </a:defRPr>
            </a:lvl1pPr>
          </a:lstStyle>
          <a:p>
            <a:fld id="{08465928-3BA7-1741-B2EF-562768EBCB1B}" type="slidenum">
              <a:rPr lang="en-US" smtClean="0"/>
              <a:pPr/>
              <a:t>‹#›</a:t>
            </a:fld>
            <a:endParaRPr lang="en-US" dirty="0"/>
          </a:p>
        </p:txBody>
      </p:sp>
      <p:pic>
        <p:nvPicPr>
          <p:cNvPr id="6" name="Picture 5"/>
          <p:cNvPicPr>
            <a:picLocks noChangeAspect="1"/>
          </p:cNvPicPr>
          <p:nvPr/>
        </p:nvPicPr>
        <p:blipFill>
          <a:blip r:embed="rId41"/>
          <a:stretch>
            <a:fillRect/>
          </a:stretch>
        </p:blipFill>
        <p:spPr>
          <a:xfrm rot="10800000" flipV="1">
            <a:off x="8559211" y="262492"/>
            <a:ext cx="318134" cy="332931"/>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92326154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 id="2147483828" r:id="rId3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dt="0"/>
  <p:txStyles>
    <p:titleStyle>
      <a:lvl1pPr algn="l" defTabSz="685799" rtl="0" eaLnBrk="1" latinLnBrk="0" hangingPunct="1">
        <a:lnSpc>
          <a:spcPct val="90000"/>
        </a:lnSpc>
        <a:spcBef>
          <a:spcPct val="0"/>
        </a:spcBef>
        <a:buNone/>
        <a:defRPr sz="2100" b="1" i="0" kern="1200">
          <a:solidFill>
            <a:schemeClr val="tx1"/>
          </a:solidFill>
          <a:latin typeface="Gotham-Bold" charset="0"/>
          <a:ea typeface="Gotham-Bold" charset="0"/>
          <a:cs typeface="Gotham-Bold" charset="0"/>
        </a:defRPr>
      </a:lvl1pPr>
    </p:titleStyle>
    <p:bodyStyle>
      <a:lvl1pPr marL="171450" indent="-171450" algn="l" defTabSz="685799" rtl="0" eaLnBrk="1" latinLnBrk="0" hangingPunct="1">
        <a:lnSpc>
          <a:spcPct val="100000"/>
        </a:lnSpc>
        <a:spcBef>
          <a:spcPts val="750"/>
        </a:spcBef>
        <a:buFont typeface="Arial"/>
        <a:buChar char="•"/>
        <a:defRPr sz="2099" b="0" i="0" kern="1200">
          <a:solidFill>
            <a:schemeClr val="tx1"/>
          </a:solidFill>
          <a:latin typeface="Gotham-Book" charset="0"/>
          <a:ea typeface="Gotham-Book" charset="0"/>
          <a:cs typeface="Gotham-Book" charset="0"/>
        </a:defRPr>
      </a:lvl1pPr>
      <a:lvl2pPr marL="514349" indent="-171450" algn="l" defTabSz="685799" rtl="0" eaLnBrk="1" latinLnBrk="0" hangingPunct="1">
        <a:lnSpc>
          <a:spcPct val="100000"/>
        </a:lnSpc>
        <a:spcBef>
          <a:spcPts val="375"/>
        </a:spcBef>
        <a:buFont typeface="Arial"/>
        <a:buChar char="•"/>
        <a:defRPr sz="1799" b="0" i="0" kern="1200">
          <a:solidFill>
            <a:schemeClr val="tx1"/>
          </a:solidFill>
          <a:latin typeface="Gotham-Book" charset="0"/>
          <a:ea typeface="Gotham-Book" charset="0"/>
          <a:cs typeface="Gotham-Book" charset="0"/>
        </a:defRPr>
      </a:lvl2pPr>
      <a:lvl3pPr marL="857249" indent="-171450" algn="l" defTabSz="685799" rtl="0" eaLnBrk="1" latinLnBrk="0" hangingPunct="1">
        <a:lnSpc>
          <a:spcPct val="100000"/>
        </a:lnSpc>
        <a:spcBef>
          <a:spcPts val="375"/>
        </a:spcBef>
        <a:buFont typeface="Arial"/>
        <a:buChar char="•"/>
        <a:defRPr sz="1500" b="0" i="0" kern="1200">
          <a:solidFill>
            <a:schemeClr val="tx1"/>
          </a:solidFill>
          <a:latin typeface="Gotham-Book" charset="0"/>
          <a:ea typeface="Gotham-Book" charset="0"/>
          <a:cs typeface="Gotham-Book" charset="0"/>
        </a:defRPr>
      </a:lvl3pPr>
      <a:lvl4pPr marL="1200148"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4pPr>
      <a:lvl5pPr marL="1543046"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5pPr>
      <a:lvl6pPr marL="18859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6pPr>
      <a:lvl7pPr marL="2228845"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7pPr>
      <a:lvl8pPr marL="25717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8pPr>
      <a:lvl9pPr marL="2914644"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9pPr>
    </p:bodyStyle>
    <p:otherStyle>
      <a:defPPr>
        <a:defRPr lang="en-US"/>
      </a:defPPr>
      <a:lvl1pPr marL="0" algn="l" defTabSz="685799" rtl="0" eaLnBrk="1" latinLnBrk="0" hangingPunct="1">
        <a:defRPr sz="1349" kern="1200">
          <a:solidFill>
            <a:schemeClr val="tx1"/>
          </a:solidFill>
          <a:latin typeface="+mn-lt"/>
          <a:ea typeface="+mn-ea"/>
          <a:cs typeface="+mn-cs"/>
        </a:defRPr>
      </a:lvl1pPr>
      <a:lvl2pPr marL="342901" algn="l" defTabSz="685799" rtl="0" eaLnBrk="1" latinLnBrk="0" hangingPunct="1">
        <a:defRPr sz="1349" kern="1200">
          <a:solidFill>
            <a:schemeClr val="tx1"/>
          </a:solidFill>
          <a:latin typeface="+mn-lt"/>
          <a:ea typeface="+mn-ea"/>
          <a:cs typeface="+mn-cs"/>
        </a:defRPr>
      </a:lvl2pPr>
      <a:lvl3pPr marL="685799" algn="l" defTabSz="685799" rtl="0" eaLnBrk="1" latinLnBrk="0" hangingPunct="1">
        <a:defRPr sz="1349" kern="1200">
          <a:solidFill>
            <a:schemeClr val="tx1"/>
          </a:solidFill>
          <a:latin typeface="+mn-lt"/>
          <a:ea typeface="+mn-ea"/>
          <a:cs typeface="+mn-cs"/>
        </a:defRPr>
      </a:lvl3pPr>
      <a:lvl4pPr marL="1028698" algn="l" defTabSz="685799" rtl="0" eaLnBrk="1" latinLnBrk="0" hangingPunct="1">
        <a:defRPr sz="1349" kern="1200">
          <a:solidFill>
            <a:schemeClr val="tx1"/>
          </a:solidFill>
          <a:latin typeface="+mn-lt"/>
          <a:ea typeface="+mn-ea"/>
          <a:cs typeface="+mn-cs"/>
        </a:defRPr>
      </a:lvl4pPr>
      <a:lvl5pPr marL="1371596" algn="l" defTabSz="685799" rtl="0" eaLnBrk="1" latinLnBrk="0" hangingPunct="1">
        <a:defRPr sz="1349" kern="1200">
          <a:solidFill>
            <a:schemeClr val="tx1"/>
          </a:solidFill>
          <a:latin typeface="+mn-lt"/>
          <a:ea typeface="+mn-ea"/>
          <a:cs typeface="+mn-cs"/>
        </a:defRPr>
      </a:lvl5pPr>
      <a:lvl6pPr marL="1714496" algn="l" defTabSz="685799" rtl="0" eaLnBrk="1" latinLnBrk="0" hangingPunct="1">
        <a:defRPr sz="1349" kern="1200">
          <a:solidFill>
            <a:schemeClr val="tx1"/>
          </a:solidFill>
          <a:latin typeface="+mn-lt"/>
          <a:ea typeface="+mn-ea"/>
          <a:cs typeface="+mn-cs"/>
        </a:defRPr>
      </a:lvl6pPr>
      <a:lvl7pPr marL="2057397" algn="l" defTabSz="685799" rtl="0" eaLnBrk="1" latinLnBrk="0" hangingPunct="1">
        <a:defRPr sz="1349" kern="1200">
          <a:solidFill>
            <a:schemeClr val="tx1"/>
          </a:solidFill>
          <a:latin typeface="+mn-lt"/>
          <a:ea typeface="+mn-ea"/>
          <a:cs typeface="+mn-cs"/>
        </a:defRPr>
      </a:lvl7pPr>
      <a:lvl8pPr marL="2400296" algn="l" defTabSz="685799" rtl="0" eaLnBrk="1" latinLnBrk="0" hangingPunct="1">
        <a:defRPr sz="1349" kern="1200">
          <a:solidFill>
            <a:schemeClr val="tx1"/>
          </a:solidFill>
          <a:latin typeface="+mn-lt"/>
          <a:ea typeface="+mn-ea"/>
          <a:cs typeface="+mn-cs"/>
        </a:defRPr>
      </a:lvl8pPr>
      <a:lvl9pPr marL="2743196" algn="l" defTabSz="685799" rtl="0" eaLnBrk="1" latinLnBrk="0" hangingPunct="1">
        <a:defRPr sz="134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42" y="192614"/>
            <a:ext cx="8189177" cy="41195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2" y="1369218"/>
            <a:ext cx="7886699" cy="326350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8900551" y="4941757"/>
            <a:ext cx="266656" cy="193365"/>
          </a:xfrm>
          <a:prstGeom prst="rect">
            <a:avLst/>
          </a:prstGeom>
        </p:spPr>
        <p:txBody>
          <a:bodyPr vert="horz" lIns="91440" tIns="45720" rIns="91440" bIns="45720" rtlCol="0" anchor="ctr"/>
          <a:lstStyle>
            <a:lvl1pPr algn="ctr">
              <a:defRPr sz="675" b="1" i="0">
                <a:solidFill>
                  <a:schemeClr val="bg1"/>
                </a:solidFill>
                <a:latin typeface="Gotham-Bold" charset="0"/>
                <a:ea typeface="Gotham-Bold" charset="0"/>
                <a:cs typeface="Gotham-Bold" charset="0"/>
              </a:defRPr>
            </a:lvl1pPr>
          </a:lstStyle>
          <a:p>
            <a:fld id="{08465928-3BA7-1741-B2EF-562768EBCB1B}" type="slidenum">
              <a:rPr lang="en-US" smtClean="0"/>
              <a:pPr/>
              <a:t>‹#›</a:t>
            </a:fld>
            <a:endParaRPr lang="en-US" dirty="0"/>
          </a:p>
        </p:txBody>
      </p:sp>
      <p:sp>
        <p:nvSpPr>
          <p:cNvPr id="6" name="Oval 5"/>
          <p:cNvSpPr/>
          <p:nvPr userDrawn="1"/>
        </p:nvSpPr>
        <p:spPr>
          <a:xfrm>
            <a:off x="8577190" y="287871"/>
            <a:ext cx="282174" cy="282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reeform 6"/>
          <p:cNvSpPr/>
          <p:nvPr userDrawn="1"/>
        </p:nvSpPr>
        <p:spPr>
          <a:xfrm>
            <a:off x="8559211" y="262492"/>
            <a:ext cx="318134" cy="332931"/>
          </a:xfrm>
          <a:custGeom>
            <a:avLst/>
            <a:gdLst>
              <a:gd name="connsiteX0" fmla="*/ 727326 w 2415592"/>
              <a:gd name="connsiteY0" fmla="*/ 831237 h 2533066"/>
              <a:gd name="connsiteX1" fmla="*/ 723499 w 2415592"/>
              <a:gd name="connsiteY1" fmla="*/ 831314 h 2533066"/>
              <a:gd name="connsiteX2" fmla="*/ 723124 w 2415592"/>
              <a:gd name="connsiteY2" fmla="*/ 831238 h 2533066"/>
              <a:gd name="connsiteX3" fmla="*/ 722667 w 2415592"/>
              <a:gd name="connsiteY3" fmla="*/ 831330 h 2533066"/>
              <a:gd name="connsiteX4" fmla="*/ 662924 w 2415592"/>
              <a:gd name="connsiteY4" fmla="*/ 832527 h 2533066"/>
              <a:gd name="connsiteX5" fmla="*/ 507223 w 2415592"/>
              <a:gd name="connsiteY5" fmla="*/ 847112 h 2533066"/>
              <a:gd name="connsiteX6" fmla="*/ 507361 w 2415592"/>
              <a:gd name="connsiteY6" fmla="*/ 849009 h 2533066"/>
              <a:gd name="connsiteX7" fmla="*/ 465044 w 2415592"/>
              <a:gd name="connsiteY7" fmla="*/ 857552 h 2533066"/>
              <a:gd name="connsiteX8" fmla="*/ 383914 w 2415592"/>
              <a:gd name="connsiteY8" fmla="*/ 979949 h 2533066"/>
              <a:gd name="connsiteX9" fmla="*/ 387671 w 2415592"/>
              <a:gd name="connsiteY9" fmla="*/ 998560 h 2533066"/>
              <a:gd name="connsiteX10" fmla="*/ 396613 w 2415592"/>
              <a:gd name="connsiteY10" fmla="*/ 1478423 h 2533066"/>
              <a:gd name="connsiteX11" fmla="*/ 396614 w 2415592"/>
              <a:gd name="connsiteY11" fmla="*/ 1478423 h 2533066"/>
              <a:gd name="connsiteX12" fmla="*/ 396614 w 2415592"/>
              <a:gd name="connsiteY12" fmla="*/ 1494297 h 2533066"/>
              <a:gd name="connsiteX13" fmla="*/ 396614 w 2415592"/>
              <a:gd name="connsiteY13" fmla="*/ 1514082 h 2533066"/>
              <a:gd name="connsiteX14" fmla="*/ 542692 w 2415592"/>
              <a:gd name="connsiteY14" fmla="*/ 1663335 h 2533066"/>
              <a:gd name="connsiteX15" fmla="*/ 1888773 w 2415592"/>
              <a:gd name="connsiteY15" fmla="*/ 1653810 h 2533066"/>
              <a:gd name="connsiteX16" fmla="*/ 2022151 w 2415592"/>
              <a:gd name="connsiteY16" fmla="*/ 1514082 h 2533066"/>
              <a:gd name="connsiteX17" fmla="*/ 2022151 w 2415592"/>
              <a:gd name="connsiteY17" fmla="*/ 1494297 h 2533066"/>
              <a:gd name="connsiteX18" fmla="*/ 2022151 w 2415592"/>
              <a:gd name="connsiteY18" fmla="*/ 1410491 h 2533066"/>
              <a:gd name="connsiteX19" fmla="*/ 2022151 w 2415592"/>
              <a:gd name="connsiteY19" fmla="*/ 1400148 h 2533066"/>
              <a:gd name="connsiteX20" fmla="*/ 2020580 w 2415592"/>
              <a:gd name="connsiteY20" fmla="*/ 1392408 h 2533066"/>
              <a:gd name="connsiteX21" fmla="*/ 2027919 w 2415592"/>
              <a:gd name="connsiteY21" fmla="*/ 998560 h 2533066"/>
              <a:gd name="connsiteX22" fmla="*/ 2031676 w 2415592"/>
              <a:gd name="connsiteY22" fmla="*/ 979949 h 2533066"/>
              <a:gd name="connsiteX23" fmla="*/ 1950546 w 2415592"/>
              <a:gd name="connsiteY23" fmla="*/ 857552 h 2533066"/>
              <a:gd name="connsiteX24" fmla="*/ 1908229 w 2415592"/>
              <a:gd name="connsiteY24" fmla="*/ 849009 h 2533066"/>
              <a:gd name="connsiteX25" fmla="*/ 1908367 w 2415592"/>
              <a:gd name="connsiteY25" fmla="*/ 847112 h 2533066"/>
              <a:gd name="connsiteX26" fmla="*/ 1752666 w 2415592"/>
              <a:gd name="connsiteY26" fmla="*/ 832527 h 2533066"/>
              <a:gd name="connsiteX27" fmla="*/ 1692923 w 2415592"/>
              <a:gd name="connsiteY27" fmla="*/ 831330 h 2533066"/>
              <a:gd name="connsiteX28" fmla="*/ 1692466 w 2415592"/>
              <a:gd name="connsiteY28" fmla="*/ 831238 h 2533066"/>
              <a:gd name="connsiteX29" fmla="*/ 1692091 w 2415592"/>
              <a:gd name="connsiteY29" fmla="*/ 831314 h 2533066"/>
              <a:gd name="connsiteX30" fmla="*/ 1688264 w 2415592"/>
              <a:gd name="connsiteY30" fmla="*/ 831237 h 2533066"/>
              <a:gd name="connsiteX31" fmla="*/ 1688151 w 2415592"/>
              <a:gd name="connsiteY31" fmla="*/ 832109 h 2533066"/>
              <a:gd name="connsiteX32" fmla="*/ 1671256 w 2415592"/>
              <a:gd name="connsiteY32" fmla="*/ 835520 h 2533066"/>
              <a:gd name="connsiteX33" fmla="*/ 1647283 w 2415592"/>
              <a:gd name="connsiteY33" fmla="*/ 855261 h 2533066"/>
              <a:gd name="connsiteX34" fmla="*/ 1638291 w 2415592"/>
              <a:gd name="connsiteY34" fmla="*/ 884698 h 2533066"/>
              <a:gd name="connsiteX35" fmla="*/ 1637977 w 2415592"/>
              <a:gd name="connsiteY35" fmla="*/ 884698 h 2533066"/>
              <a:gd name="connsiteX36" fmla="*/ 1637977 w 2415592"/>
              <a:gd name="connsiteY36" fmla="*/ 885726 h 2533066"/>
              <a:gd name="connsiteX37" fmla="*/ 1637977 w 2415592"/>
              <a:gd name="connsiteY37" fmla="*/ 989352 h 2533066"/>
              <a:gd name="connsiteX38" fmla="*/ 1635831 w 2415592"/>
              <a:gd name="connsiteY38" fmla="*/ 989473 h 2533066"/>
              <a:gd name="connsiteX39" fmla="*/ 1635831 w 2415592"/>
              <a:gd name="connsiteY39" fmla="*/ 1233401 h 2533066"/>
              <a:gd name="connsiteX40" fmla="*/ 1504489 w 2415592"/>
              <a:gd name="connsiteY40" fmla="*/ 1227084 h 2533066"/>
              <a:gd name="connsiteX41" fmla="*/ 1314113 w 2415592"/>
              <a:gd name="connsiteY41" fmla="*/ 1222483 h 2533066"/>
              <a:gd name="connsiteX42" fmla="*/ 903329 w 2415592"/>
              <a:gd name="connsiteY42" fmla="*/ 1229157 h 2533066"/>
              <a:gd name="connsiteX43" fmla="*/ 779759 w 2415592"/>
              <a:gd name="connsiteY43" fmla="*/ 1238067 h 2533066"/>
              <a:gd name="connsiteX44" fmla="*/ 779759 w 2415592"/>
              <a:gd name="connsiteY44" fmla="*/ 989473 h 2533066"/>
              <a:gd name="connsiteX45" fmla="*/ 777613 w 2415592"/>
              <a:gd name="connsiteY45" fmla="*/ 989352 h 2533066"/>
              <a:gd name="connsiteX46" fmla="*/ 777613 w 2415592"/>
              <a:gd name="connsiteY46" fmla="*/ 885726 h 2533066"/>
              <a:gd name="connsiteX47" fmla="*/ 777613 w 2415592"/>
              <a:gd name="connsiteY47" fmla="*/ 884698 h 2533066"/>
              <a:gd name="connsiteX48" fmla="*/ 777299 w 2415592"/>
              <a:gd name="connsiteY48" fmla="*/ 884698 h 2533066"/>
              <a:gd name="connsiteX49" fmla="*/ 768307 w 2415592"/>
              <a:gd name="connsiteY49" fmla="*/ 855261 h 2533066"/>
              <a:gd name="connsiteX50" fmla="*/ 744334 w 2415592"/>
              <a:gd name="connsiteY50" fmla="*/ 835520 h 2533066"/>
              <a:gd name="connsiteX51" fmla="*/ 727439 w 2415592"/>
              <a:gd name="connsiteY51" fmla="*/ 832109 h 2533066"/>
              <a:gd name="connsiteX52" fmla="*/ 1207796 w 2415592"/>
              <a:gd name="connsiteY52" fmla="*/ 0 h 2533066"/>
              <a:gd name="connsiteX53" fmla="*/ 2415592 w 2415592"/>
              <a:gd name="connsiteY53" fmla="*/ 1266533 h 2533066"/>
              <a:gd name="connsiteX54" fmla="*/ 1207796 w 2415592"/>
              <a:gd name="connsiteY54" fmla="*/ 2533066 h 2533066"/>
              <a:gd name="connsiteX55" fmla="*/ 0 w 2415592"/>
              <a:gd name="connsiteY55" fmla="*/ 1266533 h 2533066"/>
              <a:gd name="connsiteX56" fmla="*/ 1207796 w 2415592"/>
              <a:gd name="connsiteY56" fmla="*/ 0 h 253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15592" h="2533066">
                <a:moveTo>
                  <a:pt x="727326" y="831237"/>
                </a:moveTo>
                <a:lnTo>
                  <a:pt x="723499" y="831314"/>
                </a:lnTo>
                <a:lnTo>
                  <a:pt x="723124" y="831238"/>
                </a:lnTo>
                <a:lnTo>
                  <a:pt x="722667" y="831330"/>
                </a:lnTo>
                <a:lnTo>
                  <a:pt x="662924" y="832527"/>
                </a:lnTo>
                <a:cubicBezTo>
                  <a:pt x="604773" y="835603"/>
                  <a:pt x="562249" y="843143"/>
                  <a:pt x="507223" y="847112"/>
                </a:cubicBezTo>
                <a:lnTo>
                  <a:pt x="507361" y="849009"/>
                </a:lnTo>
                <a:lnTo>
                  <a:pt x="465044" y="857552"/>
                </a:lnTo>
                <a:cubicBezTo>
                  <a:pt x="417367" y="877718"/>
                  <a:pt x="383914" y="924927"/>
                  <a:pt x="383914" y="979949"/>
                </a:cubicBezTo>
                <a:lnTo>
                  <a:pt x="387671" y="998560"/>
                </a:lnTo>
                <a:lnTo>
                  <a:pt x="396613" y="1478423"/>
                </a:lnTo>
                <a:lnTo>
                  <a:pt x="396614" y="1478423"/>
                </a:lnTo>
                <a:lnTo>
                  <a:pt x="396614" y="1494297"/>
                </a:lnTo>
                <a:lnTo>
                  <a:pt x="396614" y="1514082"/>
                </a:lnTo>
                <a:cubicBezTo>
                  <a:pt x="396614" y="1589498"/>
                  <a:pt x="451356" y="1644285"/>
                  <a:pt x="542692" y="1663335"/>
                </a:cubicBezTo>
                <a:cubicBezTo>
                  <a:pt x="677970" y="1692313"/>
                  <a:pt x="1457281" y="1737523"/>
                  <a:pt x="1888773" y="1653810"/>
                </a:cubicBezTo>
                <a:cubicBezTo>
                  <a:pt x="1976889" y="1637935"/>
                  <a:pt x="2022151" y="1589498"/>
                  <a:pt x="2022151" y="1514082"/>
                </a:cubicBezTo>
                <a:lnTo>
                  <a:pt x="2022151" y="1494297"/>
                </a:lnTo>
                <a:lnTo>
                  <a:pt x="2022151" y="1410491"/>
                </a:lnTo>
                <a:lnTo>
                  <a:pt x="2022151" y="1400148"/>
                </a:lnTo>
                <a:lnTo>
                  <a:pt x="2020580" y="1392408"/>
                </a:lnTo>
                <a:lnTo>
                  <a:pt x="2027919" y="998560"/>
                </a:lnTo>
                <a:lnTo>
                  <a:pt x="2031676" y="979949"/>
                </a:lnTo>
                <a:cubicBezTo>
                  <a:pt x="2031676" y="924927"/>
                  <a:pt x="1998223" y="877718"/>
                  <a:pt x="1950546" y="857552"/>
                </a:cubicBezTo>
                <a:lnTo>
                  <a:pt x="1908229" y="849009"/>
                </a:lnTo>
                <a:lnTo>
                  <a:pt x="1908367" y="847112"/>
                </a:lnTo>
                <a:cubicBezTo>
                  <a:pt x="1853341" y="843143"/>
                  <a:pt x="1810817" y="835603"/>
                  <a:pt x="1752666" y="832527"/>
                </a:cubicBezTo>
                <a:lnTo>
                  <a:pt x="1692923" y="831330"/>
                </a:lnTo>
                <a:lnTo>
                  <a:pt x="1692466" y="831238"/>
                </a:lnTo>
                <a:lnTo>
                  <a:pt x="1692091" y="831314"/>
                </a:lnTo>
                <a:lnTo>
                  <a:pt x="1688264" y="831237"/>
                </a:lnTo>
                <a:lnTo>
                  <a:pt x="1688151" y="832109"/>
                </a:lnTo>
                <a:lnTo>
                  <a:pt x="1671256" y="835520"/>
                </a:lnTo>
                <a:cubicBezTo>
                  <a:pt x="1661478" y="839656"/>
                  <a:pt x="1653158" y="846565"/>
                  <a:pt x="1647283" y="855261"/>
                </a:cubicBezTo>
                <a:lnTo>
                  <a:pt x="1638291" y="884698"/>
                </a:lnTo>
                <a:lnTo>
                  <a:pt x="1637977" y="884698"/>
                </a:lnTo>
                <a:lnTo>
                  <a:pt x="1637977" y="885726"/>
                </a:lnTo>
                <a:lnTo>
                  <a:pt x="1637977" y="989352"/>
                </a:lnTo>
                <a:lnTo>
                  <a:pt x="1635831" y="989473"/>
                </a:lnTo>
                <a:lnTo>
                  <a:pt x="1635831" y="1233401"/>
                </a:lnTo>
                <a:lnTo>
                  <a:pt x="1504489" y="1227084"/>
                </a:lnTo>
                <a:cubicBezTo>
                  <a:pt x="1444636" y="1224914"/>
                  <a:pt x="1380531" y="1223298"/>
                  <a:pt x="1314113" y="1222483"/>
                </a:cubicBezTo>
                <a:cubicBezTo>
                  <a:pt x="1181276" y="1220853"/>
                  <a:pt x="1039182" y="1222423"/>
                  <a:pt x="903329" y="1229157"/>
                </a:cubicBezTo>
                <a:lnTo>
                  <a:pt x="779759" y="1238067"/>
                </a:lnTo>
                <a:lnTo>
                  <a:pt x="779759" y="989473"/>
                </a:lnTo>
                <a:lnTo>
                  <a:pt x="777613" y="989352"/>
                </a:lnTo>
                <a:lnTo>
                  <a:pt x="777613" y="885726"/>
                </a:lnTo>
                <a:lnTo>
                  <a:pt x="777613" y="884698"/>
                </a:lnTo>
                <a:lnTo>
                  <a:pt x="777299" y="884698"/>
                </a:lnTo>
                <a:lnTo>
                  <a:pt x="768307" y="855261"/>
                </a:lnTo>
                <a:cubicBezTo>
                  <a:pt x="762432" y="846565"/>
                  <a:pt x="754112" y="839656"/>
                  <a:pt x="744334" y="835520"/>
                </a:cubicBezTo>
                <a:lnTo>
                  <a:pt x="727439" y="832109"/>
                </a:lnTo>
                <a:close/>
                <a:moveTo>
                  <a:pt x="1207796" y="0"/>
                </a:moveTo>
                <a:cubicBezTo>
                  <a:pt x="1874843" y="0"/>
                  <a:pt x="2415592" y="567046"/>
                  <a:pt x="2415592" y="1266533"/>
                </a:cubicBezTo>
                <a:cubicBezTo>
                  <a:pt x="2415592" y="1966020"/>
                  <a:pt x="1874843" y="2533066"/>
                  <a:pt x="1207796" y="2533066"/>
                </a:cubicBezTo>
                <a:cubicBezTo>
                  <a:pt x="540749" y="2533066"/>
                  <a:pt x="0" y="1966020"/>
                  <a:pt x="0" y="1266533"/>
                </a:cubicBezTo>
                <a:cubicBezTo>
                  <a:pt x="0" y="567046"/>
                  <a:pt x="540749" y="0"/>
                  <a:pt x="12077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9"/>
          <p:cNvSpPr>
            <a:spLocks noGrp="1"/>
          </p:cNvSpPr>
          <p:nvPr>
            <p:ph type="ftr" sz="quarter" idx="3"/>
          </p:nvPr>
        </p:nvSpPr>
        <p:spPr>
          <a:xfrm>
            <a:off x="141009" y="4957941"/>
            <a:ext cx="6110704" cy="177181"/>
          </a:xfrm>
          <a:prstGeom prst="rect">
            <a:avLst/>
          </a:prstGeom>
        </p:spPr>
        <p:txBody>
          <a:bodyPr/>
          <a:lstStyle>
            <a:lvl1pPr>
              <a:defRPr lang="en-GB" sz="6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406702888"/>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dt="0"/>
  <p:txStyles>
    <p:titleStyle>
      <a:lvl1pPr algn="l" defTabSz="685799" rtl="0" eaLnBrk="1" latinLnBrk="0" hangingPunct="1">
        <a:lnSpc>
          <a:spcPct val="90000"/>
        </a:lnSpc>
        <a:spcBef>
          <a:spcPct val="0"/>
        </a:spcBef>
        <a:buNone/>
        <a:defRPr sz="2100" b="1" i="0" kern="1200">
          <a:solidFill>
            <a:schemeClr val="bg1"/>
          </a:solidFill>
          <a:latin typeface="Gotham-Bold" charset="0"/>
          <a:ea typeface="Gotham-Bold" charset="0"/>
          <a:cs typeface="Gotham-Bold" charset="0"/>
        </a:defRPr>
      </a:lvl1pPr>
    </p:titleStyle>
    <p:bodyStyle>
      <a:lvl1pPr marL="171450" indent="-171450" algn="l" defTabSz="685799" rtl="0" eaLnBrk="1" latinLnBrk="0" hangingPunct="1">
        <a:lnSpc>
          <a:spcPct val="100000"/>
        </a:lnSpc>
        <a:spcBef>
          <a:spcPts val="750"/>
        </a:spcBef>
        <a:buFont typeface="Arial"/>
        <a:buChar char="•"/>
        <a:defRPr sz="2099" b="0" i="0" kern="1200">
          <a:solidFill>
            <a:schemeClr val="bg1"/>
          </a:solidFill>
          <a:latin typeface="Gotham-Book" charset="0"/>
          <a:ea typeface="Gotham-Book" charset="0"/>
          <a:cs typeface="Gotham-Book" charset="0"/>
        </a:defRPr>
      </a:lvl1pPr>
      <a:lvl2pPr marL="514349" indent="-171450" algn="l" defTabSz="685799" rtl="0" eaLnBrk="1" latinLnBrk="0" hangingPunct="1">
        <a:lnSpc>
          <a:spcPct val="100000"/>
        </a:lnSpc>
        <a:spcBef>
          <a:spcPts val="375"/>
        </a:spcBef>
        <a:buFont typeface="Arial"/>
        <a:buChar char="•"/>
        <a:defRPr sz="1799" b="0" i="0" kern="1200">
          <a:solidFill>
            <a:schemeClr val="bg1"/>
          </a:solidFill>
          <a:latin typeface="Gotham-Book" charset="0"/>
          <a:ea typeface="Gotham-Book" charset="0"/>
          <a:cs typeface="Gotham-Book" charset="0"/>
        </a:defRPr>
      </a:lvl2pPr>
      <a:lvl3pPr marL="857249" indent="-171450" algn="l" defTabSz="685799" rtl="0" eaLnBrk="1" latinLnBrk="0" hangingPunct="1">
        <a:lnSpc>
          <a:spcPct val="100000"/>
        </a:lnSpc>
        <a:spcBef>
          <a:spcPts val="375"/>
        </a:spcBef>
        <a:buFont typeface="Arial"/>
        <a:buChar char="•"/>
        <a:defRPr sz="1500" b="0" i="0" kern="1200">
          <a:solidFill>
            <a:schemeClr val="bg1"/>
          </a:solidFill>
          <a:latin typeface="Gotham-Book" charset="0"/>
          <a:ea typeface="Gotham-Book" charset="0"/>
          <a:cs typeface="Gotham-Book" charset="0"/>
        </a:defRPr>
      </a:lvl3pPr>
      <a:lvl4pPr marL="1200148" indent="-171450" algn="l" defTabSz="685799" rtl="0" eaLnBrk="1" latinLnBrk="0" hangingPunct="1">
        <a:lnSpc>
          <a:spcPct val="100000"/>
        </a:lnSpc>
        <a:spcBef>
          <a:spcPts val="375"/>
        </a:spcBef>
        <a:buFont typeface="Arial"/>
        <a:buChar char="•"/>
        <a:defRPr sz="1349" b="0" i="0" kern="1200">
          <a:solidFill>
            <a:schemeClr val="bg1"/>
          </a:solidFill>
          <a:latin typeface="Gotham-Book" charset="0"/>
          <a:ea typeface="Gotham-Book" charset="0"/>
          <a:cs typeface="Gotham-Book" charset="0"/>
        </a:defRPr>
      </a:lvl4pPr>
      <a:lvl5pPr marL="1543046" indent="-171450" algn="l" defTabSz="685799" rtl="0" eaLnBrk="1" latinLnBrk="0" hangingPunct="1">
        <a:lnSpc>
          <a:spcPct val="100000"/>
        </a:lnSpc>
        <a:spcBef>
          <a:spcPts val="375"/>
        </a:spcBef>
        <a:buFont typeface="Arial"/>
        <a:buChar char="•"/>
        <a:defRPr sz="1349" b="0" i="0" kern="1200">
          <a:solidFill>
            <a:schemeClr val="bg1"/>
          </a:solidFill>
          <a:latin typeface="Gotham-Book" charset="0"/>
          <a:ea typeface="Gotham-Book" charset="0"/>
          <a:cs typeface="Gotham-Book" charset="0"/>
        </a:defRPr>
      </a:lvl5pPr>
      <a:lvl6pPr marL="18859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6pPr>
      <a:lvl7pPr marL="2228845"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7pPr>
      <a:lvl8pPr marL="25717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8pPr>
      <a:lvl9pPr marL="2914644"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9pPr>
    </p:bodyStyle>
    <p:otherStyle>
      <a:defPPr>
        <a:defRPr lang="en-US"/>
      </a:defPPr>
      <a:lvl1pPr marL="0" algn="l" defTabSz="685799" rtl="0" eaLnBrk="1" latinLnBrk="0" hangingPunct="1">
        <a:defRPr sz="1349" kern="1200">
          <a:solidFill>
            <a:schemeClr val="tx1"/>
          </a:solidFill>
          <a:latin typeface="+mn-lt"/>
          <a:ea typeface="+mn-ea"/>
          <a:cs typeface="+mn-cs"/>
        </a:defRPr>
      </a:lvl1pPr>
      <a:lvl2pPr marL="342901" algn="l" defTabSz="685799" rtl="0" eaLnBrk="1" latinLnBrk="0" hangingPunct="1">
        <a:defRPr sz="1349" kern="1200">
          <a:solidFill>
            <a:schemeClr val="tx1"/>
          </a:solidFill>
          <a:latin typeface="+mn-lt"/>
          <a:ea typeface="+mn-ea"/>
          <a:cs typeface="+mn-cs"/>
        </a:defRPr>
      </a:lvl2pPr>
      <a:lvl3pPr marL="685799" algn="l" defTabSz="685799" rtl="0" eaLnBrk="1" latinLnBrk="0" hangingPunct="1">
        <a:defRPr sz="1349" kern="1200">
          <a:solidFill>
            <a:schemeClr val="tx1"/>
          </a:solidFill>
          <a:latin typeface="+mn-lt"/>
          <a:ea typeface="+mn-ea"/>
          <a:cs typeface="+mn-cs"/>
        </a:defRPr>
      </a:lvl3pPr>
      <a:lvl4pPr marL="1028698" algn="l" defTabSz="685799" rtl="0" eaLnBrk="1" latinLnBrk="0" hangingPunct="1">
        <a:defRPr sz="1349" kern="1200">
          <a:solidFill>
            <a:schemeClr val="tx1"/>
          </a:solidFill>
          <a:latin typeface="+mn-lt"/>
          <a:ea typeface="+mn-ea"/>
          <a:cs typeface="+mn-cs"/>
        </a:defRPr>
      </a:lvl4pPr>
      <a:lvl5pPr marL="1371596" algn="l" defTabSz="685799" rtl="0" eaLnBrk="1" latinLnBrk="0" hangingPunct="1">
        <a:defRPr sz="1349" kern="1200">
          <a:solidFill>
            <a:schemeClr val="tx1"/>
          </a:solidFill>
          <a:latin typeface="+mn-lt"/>
          <a:ea typeface="+mn-ea"/>
          <a:cs typeface="+mn-cs"/>
        </a:defRPr>
      </a:lvl5pPr>
      <a:lvl6pPr marL="1714496" algn="l" defTabSz="685799" rtl="0" eaLnBrk="1" latinLnBrk="0" hangingPunct="1">
        <a:defRPr sz="1349" kern="1200">
          <a:solidFill>
            <a:schemeClr val="tx1"/>
          </a:solidFill>
          <a:latin typeface="+mn-lt"/>
          <a:ea typeface="+mn-ea"/>
          <a:cs typeface="+mn-cs"/>
        </a:defRPr>
      </a:lvl6pPr>
      <a:lvl7pPr marL="2057397" algn="l" defTabSz="685799" rtl="0" eaLnBrk="1" latinLnBrk="0" hangingPunct="1">
        <a:defRPr sz="1349" kern="1200">
          <a:solidFill>
            <a:schemeClr val="tx1"/>
          </a:solidFill>
          <a:latin typeface="+mn-lt"/>
          <a:ea typeface="+mn-ea"/>
          <a:cs typeface="+mn-cs"/>
        </a:defRPr>
      </a:lvl7pPr>
      <a:lvl8pPr marL="2400296" algn="l" defTabSz="685799" rtl="0" eaLnBrk="1" latinLnBrk="0" hangingPunct="1">
        <a:defRPr sz="1349" kern="1200">
          <a:solidFill>
            <a:schemeClr val="tx1"/>
          </a:solidFill>
          <a:latin typeface="+mn-lt"/>
          <a:ea typeface="+mn-ea"/>
          <a:cs typeface="+mn-cs"/>
        </a:defRPr>
      </a:lvl8pPr>
      <a:lvl9pPr marL="2743196" algn="l" defTabSz="685799" rtl="0" eaLnBrk="1" latinLnBrk="0" hangingPunct="1">
        <a:defRPr sz="134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42" y="192614"/>
            <a:ext cx="8189177" cy="4119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2" y="1369218"/>
            <a:ext cx="7886699" cy="326350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8900551" y="4941757"/>
            <a:ext cx="266656" cy="193365"/>
          </a:xfrm>
          <a:prstGeom prst="rect">
            <a:avLst/>
          </a:prstGeom>
        </p:spPr>
        <p:txBody>
          <a:bodyPr vert="horz" lIns="91440" tIns="45720" rIns="91440" bIns="45720" rtlCol="0" anchor="ctr"/>
          <a:lstStyle>
            <a:lvl1pPr algn="ctr">
              <a:defRPr sz="675" b="1" i="0">
                <a:solidFill>
                  <a:schemeClr val="tx1"/>
                </a:solidFill>
                <a:latin typeface="Gotham-Bold" charset="0"/>
                <a:ea typeface="Gotham-Bold" charset="0"/>
                <a:cs typeface="Gotham-Bold" charset="0"/>
              </a:defRPr>
            </a:lvl1pPr>
          </a:lstStyle>
          <a:p>
            <a:fld id="{08465928-3BA7-1741-B2EF-562768EBCB1B}" type="slidenum">
              <a:rPr lang="en-US" smtClean="0"/>
              <a:pPr/>
              <a:t>‹#›</a:t>
            </a:fld>
            <a:endParaRPr lang="en-US" dirty="0"/>
          </a:p>
        </p:txBody>
      </p:sp>
      <p:pic>
        <p:nvPicPr>
          <p:cNvPr id="6" name="Picture 5"/>
          <p:cNvPicPr>
            <a:picLocks noChangeAspect="1"/>
          </p:cNvPicPr>
          <p:nvPr userDrawn="1"/>
        </p:nvPicPr>
        <p:blipFill>
          <a:blip r:embed="rId41"/>
          <a:stretch>
            <a:fillRect/>
          </a:stretch>
        </p:blipFill>
        <p:spPr>
          <a:xfrm rot="10800000" flipV="1">
            <a:off x="8559211" y="262492"/>
            <a:ext cx="318134" cy="332931"/>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112518702"/>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 id="2147483905" r:id="rId36"/>
    <p:sldLayoutId id="2147483906" r:id="rId37"/>
    <p:sldLayoutId id="2147483907" r:id="rId38"/>
    <p:sldLayoutId id="2147483908" r:id="rId3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dt="0"/>
  <p:txStyles>
    <p:titleStyle>
      <a:lvl1pPr algn="l" defTabSz="685799" rtl="0" eaLnBrk="1" latinLnBrk="0" hangingPunct="1">
        <a:lnSpc>
          <a:spcPct val="90000"/>
        </a:lnSpc>
        <a:spcBef>
          <a:spcPct val="0"/>
        </a:spcBef>
        <a:buNone/>
        <a:defRPr sz="2100" b="1" i="0" kern="1200">
          <a:solidFill>
            <a:schemeClr val="tx1"/>
          </a:solidFill>
          <a:latin typeface="Gotham-Bold" charset="0"/>
          <a:ea typeface="Gotham-Bold" charset="0"/>
          <a:cs typeface="Gotham-Bold" charset="0"/>
        </a:defRPr>
      </a:lvl1pPr>
    </p:titleStyle>
    <p:bodyStyle>
      <a:lvl1pPr marL="171450" indent="-171450" algn="l" defTabSz="685799" rtl="0" eaLnBrk="1" latinLnBrk="0" hangingPunct="1">
        <a:lnSpc>
          <a:spcPct val="100000"/>
        </a:lnSpc>
        <a:spcBef>
          <a:spcPts val="750"/>
        </a:spcBef>
        <a:buFont typeface="Arial"/>
        <a:buChar char="•"/>
        <a:defRPr sz="2099" b="0" i="0" kern="1200">
          <a:solidFill>
            <a:schemeClr val="tx1"/>
          </a:solidFill>
          <a:latin typeface="Gotham-Book" charset="0"/>
          <a:ea typeface="Gotham-Book" charset="0"/>
          <a:cs typeface="Gotham-Book" charset="0"/>
        </a:defRPr>
      </a:lvl1pPr>
      <a:lvl2pPr marL="514349" indent="-171450" algn="l" defTabSz="685799" rtl="0" eaLnBrk="1" latinLnBrk="0" hangingPunct="1">
        <a:lnSpc>
          <a:spcPct val="100000"/>
        </a:lnSpc>
        <a:spcBef>
          <a:spcPts val="375"/>
        </a:spcBef>
        <a:buFont typeface="Arial"/>
        <a:buChar char="•"/>
        <a:defRPr sz="1799" b="0" i="0" kern="1200">
          <a:solidFill>
            <a:schemeClr val="tx1"/>
          </a:solidFill>
          <a:latin typeface="Gotham-Book" charset="0"/>
          <a:ea typeface="Gotham-Book" charset="0"/>
          <a:cs typeface="Gotham-Book" charset="0"/>
        </a:defRPr>
      </a:lvl2pPr>
      <a:lvl3pPr marL="857249" indent="-171450" algn="l" defTabSz="685799" rtl="0" eaLnBrk="1" latinLnBrk="0" hangingPunct="1">
        <a:lnSpc>
          <a:spcPct val="100000"/>
        </a:lnSpc>
        <a:spcBef>
          <a:spcPts val="375"/>
        </a:spcBef>
        <a:buFont typeface="Arial"/>
        <a:buChar char="•"/>
        <a:defRPr sz="1500" b="0" i="0" kern="1200">
          <a:solidFill>
            <a:schemeClr val="tx1"/>
          </a:solidFill>
          <a:latin typeface="Gotham-Book" charset="0"/>
          <a:ea typeface="Gotham-Book" charset="0"/>
          <a:cs typeface="Gotham-Book" charset="0"/>
        </a:defRPr>
      </a:lvl3pPr>
      <a:lvl4pPr marL="1200148"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4pPr>
      <a:lvl5pPr marL="1543046"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5pPr>
      <a:lvl6pPr marL="18859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6pPr>
      <a:lvl7pPr marL="2228845"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7pPr>
      <a:lvl8pPr marL="25717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8pPr>
      <a:lvl9pPr marL="2914644"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9pPr>
    </p:bodyStyle>
    <p:otherStyle>
      <a:defPPr>
        <a:defRPr lang="en-US"/>
      </a:defPPr>
      <a:lvl1pPr marL="0" algn="l" defTabSz="685799" rtl="0" eaLnBrk="1" latinLnBrk="0" hangingPunct="1">
        <a:defRPr sz="1349" kern="1200">
          <a:solidFill>
            <a:schemeClr val="tx1"/>
          </a:solidFill>
          <a:latin typeface="+mn-lt"/>
          <a:ea typeface="+mn-ea"/>
          <a:cs typeface="+mn-cs"/>
        </a:defRPr>
      </a:lvl1pPr>
      <a:lvl2pPr marL="342901" algn="l" defTabSz="685799" rtl="0" eaLnBrk="1" latinLnBrk="0" hangingPunct="1">
        <a:defRPr sz="1349" kern="1200">
          <a:solidFill>
            <a:schemeClr val="tx1"/>
          </a:solidFill>
          <a:latin typeface="+mn-lt"/>
          <a:ea typeface="+mn-ea"/>
          <a:cs typeface="+mn-cs"/>
        </a:defRPr>
      </a:lvl2pPr>
      <a:lvl3pPr marL="685799" algn="l" defTabSz="685799" rtl="0" eaLnBrk="1" latinLnBrk="0" hangingPunct="1">
        <a:defRPr sz="1349" kern="1200">
          <a:solidFill>
            <a:schemeClr val="tx1"/>
          </a:solidFill>
          <a:latin typeface="+mn-lt"/>
          <a:ea typeface="+mn-ea"/>
          <a:cs typeface="+mn-cs"/>
        </a:defRPr>
      </a:lvl3pPr>
      <a:lvl4pPr marL="1028698" algn="l" defTabSz="685799" rtl="0" eaLnBrk="1" latinLnBrk="0" hangingPunct="1">
        <a:defRPr sz="1349" kern="1200">
          <a:solidFill>
            <a:schemeClr val="tx1"/>
          </a:solidFill>
          <a:latin typeface="+mn-lt"/>
          <a:ea typeface="+mn-ea"/>
          <a:cs typeface="+mn-cs"/>
        </a:defRPr>
      </a:lvl4pPr>
      <a:lvl5pPr marL="1371596" algn="l" defTabSz="685799" rtl="0" eaLnBrk="1" latinLnBrk="0" hangingPunct="1">
        <a:defRPr sz="1349" kern="1200">
          <a:solidFill>
            <a:schemeClr val="tx1"/>
          </a:solidFill>
          <a:latin typeface="+mn-lt"/>
          <a:ea typeface="+mn-ea"/>
          <a:cs typeface="+mn-cs"/>
        </a:defRPr>
      </a:lvl5pPr>
      <a:lvl6pPr marL="1714496" algn="l" defTabSz="685799" rtl="0" eaLnBrk="1" latinLnBrk="0" hangingPunct="1">
        <a:defRPr sz="1349" kern="1200">
          <a:solidFill>
            <a:schemeClr val="tx1"/>
          </a:solidFill>
          <a:latin typeface="+mn-lt"/>
          <a:ea typeface="+mn-ea"/>
          <a:cs typeface="+mn-cs"/>
        </a:defRPr>
      </a:lvl6pPr>
      <a:lvl7pPr marL="2057397" algn="l" defTabSz="685799" rtl="0" eaLnBrk="1" latinLnBrk="0" hangingPunct="1">
        <a:defRPr sz="1349" kern="1200">
          <a:solidFill>
            <a:schemeClr val="tx1"/>
          </a:solidFill>
          <a:latin typeface="+mn-lt"/>
          <a:ea typeface="+mn-ea"/>
          <a:cs typeface="+mn-cs"/>
        </a:defRPr>
      </a:lvl7pPr>
      <a:lvl8pPr marL="2400296" algn="l" defTabSz="685799" rtl="0" eaLnBrk="1" latinLnBrk="0" hangingPunct="1">
        <a:defRPr sz="1349" kern="1200">
          <a:solidFill>
            <a:schemeClr val="tx1"/>
          </a:solidFill>
          <a:latin typeface="+mn-lt"/>
          <a:ea typeface="+mn-ea"/>
          <a:cs typeface="+mn-cs"/>
        </a:defRPr>
      </a:lvl8pPr>
      <a:lvl9pPr marL="2743196" algn="l" defTabSz="685799" rtl="0" eaLnBrk="1" latinLnBrk="0" hangingPunct="1">
        <a:defRPr sz="134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p>
        </p:txBody>
      </p:sp>
      <p:sp>
        <p:nvSpPr>
          <p:cNvPr id="6" name="Slide Number Placeholder 5"/>
          <p:cNvSpPr>
            <a:spLocks noGrp="1"/>
          </p:cNvSpPr>
          <p:nvPr>
            <p:ph type="sldNum" sz="quarter" idx="4"/>
          </p:nvPr>
        </p:nvSpPr>
        <p:spPr>
          <a:xfrm>
            <a:off x="8229600" y="4767264"/>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pPr/>
              <a:t>‹#›</a:t>
            </a:fld>
            <a:endParaRPr lang="en-US"/>
          </a:p>
        </p:txBody>
      </p:sp>
    </p:spTree>
    <p:extLst>
      <p:ext uri="{BB962C8B-B14F-4D97-AF65-F5344CB8AC3E}">
        <p14:creationId xmlns:p14="http://schemas.microsoft.com/office/powerpoint/2010/main" val="2257585836"/>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Lst>
  <p:hf hdr="0" ftr="0" dt="0"/>
  <p:txStyles>
    <p:titleStyle>
      <a:lvl1pPr algn="l" defTabSz="457189" rtl="0" eaLnBrk="1" latinLnBrk="0" hangingPunct="1">
        <a:spcBef>
          <a:spcPct val="0"/>
        </a:spcBef>
        <a:buNone/>
        <a:defRPr sz="2800" b="1" kern="1200">
          <a:solidFill>
            <a:schemeClr val="tx1"/>
          </a:solidFill>
          <a:latin typeface="+mj-lt"/>
          <a:ea typeface="+mj-ea"/>
          <a:cs typeface="+mj-cs"/>
        </a:defRPr>
      </a:lvl1pPr>
    </p:titleStyle>
    <p:bodyStyle>
      <a:lvl1pPr marL="228594" indent="-228594" algn="l" defTabSz="457189"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02" indent="-227007" algn="l" defTabSz="457189"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02" indent="-228594" algn="l" defTabSz="457189"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02" indent="-228594" algn="l" defTabSz="457189"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02" indent="-228594" algn="l" defTabSz="457189"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42" y="192614"/>
            <a:ext cx="8189177" cy="4119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2" y="1369218"/>
            <a:ext cx="7886699" cy="326350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4"/>
          </p:nvPr>
        </p:nvSpPr>
        <p:spPr>
          <a:xfrm>
            <a:off x="8900551" y="4941757"/>
            <a:ext cx="266656" cy="193365"/>
          </a:xfrm>
          <a:prstGeom prst="rect">
            <a:avLst/>
          </a:prstGeom>
        </p:spPr>
        <p:txBody>
          <a:bodyPr vert="horz" lIns="91440" tIns="45720" rIns="91440" bIns="45720" rtlCol="0" anchor="ctr"/>
          <a:lstStyle>
            <a:lvl1pPr algn="ctr">
              <a:defRPr sz="675" b="1" i="0">
                <a:solidFill>
                  <a:schemeClr val="tx1"/>
                </a:solidFill>
                <a:latin typeface="Gotham-Bold" charset="0"/>
                <a:ea typeface="Gotham-Bold" charset="0"/>
                <a:cs typeface="Gotham-Bold" charset="0"/>
              </a:defRPr>
            </a:lvl1pPr>
          </a:lstStyle>
          <a:p>
            <a:fld id="{08465928-3BA7-1741-B2EF-562768EBCB1B}" type="slidenum">
              <a:rPr lang="en-US" smtClean="0"/>
              <a:pPr/>
              <a:t>‹#›</a:t>
            </a:fld>
            <a:endParaRPr lang="en-US" dirty="0"/>
          </a:p>
        </p:txBody>
      </p:sp>
      <p:pic>
        <p:nvPicPr>
          <p:cNvPr id="6" name="Picture 5"/>
          <p:cNvPicPr>
            <a:picLocks noChangeAspect="1"/>
          </p:cNvPicPr>
          <p:nvPr userDrawn="1"/>
        </p:nvPicPr>
        <p:blipFill>
          <a:blip r:embed="rId40"/>
          <a:stretch>
            <a:fillRect/>
          </a:stretch>
        </p:blipFill>
        <p:spPr>
          <a:xfrm rot="10800000" flipV="1">
            <a:off x="8559211" y="262492"/>
            <a:ext cx="318134" cy="332931"/>
          </a:xfrm>
          <a:prstGeom prst="rect">
            <a:avLst/>
          </a:prstGeom>
        </p:spPr>
      </p:pic>
      <p:sp>
        <p:nvSpPr>
          <p:cNvPr id="7" name="Footer Placeholder 9"/>
          <p:cNvSpPr>
            <a:spLocks noGrp="1"/>
          </p:cNvSpPr>
          <p:nvPr>
            <p:ph type="ftr" sz="quarter" idx="3"/>
          </p:nvPr>
        </p:nvSpPr>
        <p:spPr>
          <a:xfrm>
            <a:off x="141009" y="4957941"/>
            <a:ext cx="6110704" cy="177181"/>
          </a:xfrm>
          <a:prstGeom prst="rect">
            <a:avLst/>
          </a:prstGeom>
        </p:spPr>
        <p:txBody>
          <a:bodyPr/>
          <a:lstStyle>
            <a:lvl1pPr>
              <a:defRPr lang="en-GB" sz="600" b="1" i="0" u="none" strike="noStrike" baseline="0" smtClean="0">
                <a:solidFill>
                  <a:schemeClr val="bg1">
                    <a:lumMod val="85000"/>
                  </a:schemeClr>
                </a:solidFill>
              </a:defRPr>
            </a:lvl1pPr>
          </a:lstStyle>
          <a:p>
            <a:r>
              <a:rPr lang="en-US" dirty="0">
                <a:ea typeface="ＭＳ Ｐゴシック" pitchFamily="34" charset="-128"/>
              </a:rPr>
              <a:t>Confidential and Proprietary. Do not distribute without </a:t>
            </a:r>
            <a:r>
              <a:rPr lang="en-US" dirty="0" err="1">
                <a:ea typeface="ＭＳ Ｐゴシック" pitchFamily="34" charset="-128"/>
              </a:rPr>
              <a:t>Couchbase</a:t>
            </a:r>
            <a:r>
              <a:rPr lang="en-US" dirty="0">
                <a:ea typeface="ＭＳ Ｐゴシック" pitchFamily="34" charset="-128"/>
              </a:rPr>
              <a:t> consent. </a:t>
            </a:r>
            <a:r>
              <a:rPr lang="en-US" dirty="0"/>
              <a:t>© </a:t>
            </a:r>
            <a:r>
              <a:rPr lang="en-US" dirty="0" err="1"/>
              <a:t>Couchbase</a:t>
            </a:r>
            <a:r>
              <a:rPr lang="en-US" dirty="0"/>
              <a:t> 2017. All rights reserved. </a:t>
            </a:r>
          </a:p>
        </p:txBody>
      </p:sp>
    </p:spTree>
    <p:extLst>
      <p:ext uri="{BB962C8B-B14F-4D97-AF65-F5344CB8AC3E}">
        <p14:creationId xmlns:p14="http://schemas.microsoft.com/office/powerpoint/2010/main" val="3354451479"/>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dt="0"/>
  <p:txStyles>
    <p:titleStyle>
      <a:lvl1pPr algn="l" defTabSz="685799" rtl="0" eaLnBrk="1" latinLnBrk="0" hangingPunct="1">
        <a:lnSpc>
          <a:spcPct val="90000"/>
        </a:lnSpc>
        <a:spcBef>
          <a:spcPct val="0"/>
        </a:spcBef>
        <a:buNone/>
        <a:defRPr sz="2100" b="1" i="0" kern="1200">
          <a:solidFill>
            <a:schemeClr val="tx1"/>
          </a:solidFill>
          <a:latin typeface="Gotham-Bold" charset="0"/>
          <a:ea typeface="Gotham-Bold" charset="0"/>
          <a:cs typeface="Gotham-Bold" charset="0"/>
        </a:defRPr>
      </a:lvl1pPr>
    </p:titleStyle>
    <p:bodyStyle>
      <a:lvl1pPr marL="171450" indent="-171450" algn="l" defTabSz="685799" rtl="0" eaLnBrk="1" latinLnBrk="0" hangingPunct="1">
        <a:lnSpc>
          <a:spcPct val="100000"/>
        </a:lnSpc>
        <a:spcBef>
          <a:spcPts val="750"/>
        </a:spcBef>
        <a:buFont typeface="Arial"/>
        <a:buChar char="•"/>
        <a:defRPr sz="2099" b="0" i="0" kern="1200">
          <a:solidFill>
            <a:schemeClr val="tx1"/>
          </a:solidFill>
          <a:latin typeface="Gotham-Book" charset="0"/>
          <a:ea typeface="Gotham-Book" charset="0"/>
          <a:cs typeface="Gotham-Book" charset="0"/>
        </a:defRPr>
      </a:lvl1pPr>
      <a:lvl2pPr marL="514349" indent="-171450" algn="l" defTabSz="685799" rtl="0" eaLnBrk="1" latinLnBrk="0" hangingPunct="1">
        <a:lnSpc>
          <a:spcPct val="100000"/>
        </a:lnSpc>
        <a:spcBef>
          <a:spcPts val="375"/>
        </a:spcBef>
        <a:buFont typeface="Arial"/>
        <a:buChar char="•"/>
        <a:defRPr sz="1799" b="0" i="0" kern="1200">
          <a:solidFill>
            <a:schemeClr val="tx1"/>
          </a:solidFill>
          <a:latin typeface="Gotham-Book" charset="0"/>
          <a:ea typeface="Gotham-Book" charset="0"/>
          <a:cs typeface="Gotham-Book" charset="0"/>
        </a:defRPr>
      </a:lvl2pPr>
      <a:lvl3pPr marL="857249" indent="-171450" algn="l" defTabSz="685799" rtl="0" eaLnBrk="1" latinLnBrk="0" hangingPunct="1">
        <a:lnSpc>
          <a:spcPct val="100000"/>
        </a:lnSpc>
        <a:spcBef>
          <a:spcPts val="375"/>
        </a:spcBef>
        <a:buFont typeface="Arial"/>
        <a:buChar char="•"/>
        <a:defRPr sz="1500" b="0" i="0" kern="1200">
          <a:solidFill>
            <a:schemeClr val="tx1"/>
          </a:solidFill>
          <a:latin typeface="Gotham-Book" charset="0"/>
          <a:ea typeface="Gotham-Book" charset="0"/>
          <a:cs typeface="Gotham-Book" charset="0"/>
        </a:defRPr>
      </a:lvl3pPr>
      <a:lvl4pPr marL="1200148"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4pPr>
      <a:lvl5pPr marL="1543046"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5pPr>
      <a:lvl6pPr marL="18859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6pPr>
      <a:lvl7pPr marL="2228845"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7pPr>
      <a:lvl8pPr marL="25717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8pPr>
      <a:lvl9pPr marL="2914644"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9pPr>
    </p:bodyStyle>
    <p:otherStyle>
      <a:defPPr>
        <a:defRPr lang="en-US"/>
      </a:defPPr>
      <a:lvl1pPr marL="0" algn="l" defTabSz="685799" rtl="0" eaLnBrk="1" latinLnBrk="0" hangingPunct="1">
        <a:defRPr sz="1349" kern="1200">
          <a:solidFill>
            <a:schemeClr val="tx1"/>
          </a:solidFill>
          <a:latin typeface="+mn-lt"/>
          <a:ea typeface="+mn-ea"/>
          <a:cs typeface="+mn-cs"/>
        </a:defRPr>
      </a:lvl1pPr>
      <a:lvl2pPr marL="342901" algn="l" defTabSz="685799" rtl="0" eaLnBrk="1" latinLnBrk="0" hangingPunct="1">
        <a:defRPr sz="1349" kern="1200">
          <a:solidFill>
            <a:schemeClr val="tx1"/>
          </a:solidFill>
          <a:latin typeface="+mn-lt"/>
          <a:ea typeface="+mn-ea"/>
          <a:cs typeface="+mn-cs"/>
        </a:defRPr>
      </a:lvl2pPr>
      <a:lvl3pPr marL="685799" algn="l" defTabSz="685799" rtl="0" eaLnBrk="1" latinLnBrk="0" hangingPunct="1">
        <a:defRPr sz="1349" kern="1200">
          <a:solidFill>
            <a:schemeClr val="tx1"/>
          </a:solidFill>
          <a:latin typeface="+mn-lt"/>
          <a:ea typeface="+mn-ea"/>
          <a:cs typeface="+mn-cs"/>
        </a:defRPr>
      </a:lvl3pPr>
      <a:lvl4pPr marL="1028698" algn="l" defTabSz="685799" rtl="0" eaLnBrk="1" latinLnBrk="0" hangingPunct="1">
        <a:defRPr sz="1349" kern="1200">
          <a:solidFill>
            <a:schemeClr val="tx1"/>
          </a:solidFill>
          <a:latin typeface="+mn-lt"/>
          <a:ea typeface="+mn-ea"/>
          <a:cs typeface="+mn-cs"/>
        </a:defRPr>
      </a:lvl4pPr>
      <a:lvl5pPr marL="1371596" algn="l" defTabSz="685799" rtl="0" eaLnBrk="1" latinLnBrk="0" hangingPunct="1">
        <a:defRPr sz="1349" kern="1200">
          <a:solidFill>
            <a:schemeClr val="tx1"/>
          </a:solidFill>
          <a:latin typeface="+mn-lt"/>
          <a:ea typeface="+mn-ea"/>
          <a:cs typeface="+mn-cs"/>
        </a:defRPr>
      </a:lvl5pPr>
      <a:lvl6pPr marL="1714496" algn="l" defTabSz="685799" rtl="0" eaLnBrk="1" latinLnBrk="0" hangingPunct="1">
        <a:defRPr sz="1349" kern="1200">
          <a:solidFill>
            <a:schemeClr val="tx1"/>
          </a:solidFill>
          <a:latin typeface="+mn-lt"/>
          <a:ea typeface="+mn-ea"/>
          <a:cs typeface="+mn-cs"/>
        </a:defRPr>
      </a:lvl6pPr>
      <a:lvl7pPr marL="2057397" algn="l" defTabSz="685799" rtl="0" eaLnBrk="1" latinLnBrk="0" hangingPunct="1">
        <a:defRPr sz="1349" kern="1200">
          <a:solidFill>
            <a:schemeClr val="tx1"/>
          </a:solidFill>
          <a:latin typeface="+mn-lt"/>
          <a:ea typeface="+mn-ea"/>
          <a:cs typeface="+mn-cs"/>
        </a:defRPr>
      </a:lvl7pPr>
      <a:lvl8pPr marL="2400296" algn="l" defTabSz="685799" rtl="0" eaLnBrk="1" latinLnBrk="0" hangingPunct="1">
        <a:defRPr sz="1349" kern="1200">
          <a:solidFill>
            <a:schemeClr val="tx1"/>
          </a:solidFill>
          <a:latin typeface="+mn-lt"/>
          <a:ea typeface="+mn-ea"/>
          <a:cs typeface="+mn-cs"/>
        </a:defRPr>
      </a:lvl8pPr>
      <a:lvl9pPr marL="2743196" algn="l" defTabSz="685799" rtl="0" eaLnBrk="1" latinLnBrk="0" hangingPunct="1">
        <a:defRPr sz="134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pattFill prst="pct5">
          <a:fgClr>
            <a:srgbClr val="F2EFDC"/>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7C2ACD-DEF0-4F5A-88B7-B813DC2C37F9}" type="datetimeFigureOut">
              <a:rPr lang="en-US" smtClean="0"/>
              <a:t>7/26/2019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DB16788-2EBD-453C-916C-CC6939605B98}" type="slidenum">
              <a:rPr lang="en-US" smtClean="0"/>
              <a:t>‹#›</a:t>
            </a:fld>
            <a:endParaRPr lang="en-US"/>
          </a:p>
        </p:txBody>
      </p:sp>
    </p:spTree>
    <p:extLst>
      <p:ext uri="{BB962C8B-B14F-4D97-AF65-F5344CB8AC3E}">
        <p14:creationId xmlns:p14="http://schemas.microsoft.com/office/powerpoint/2010/main" val="111495490"/>
      </p:ext>
    </p:extLst>
  </p:cSld>
  <p:clrMap bg1="lt1" tx1="dk1" bg2="lt2" tx2="dk2" accent1="accent1" accent2="accent2" accent3="accent3" accent4="accent4" accent5="accent5" accent6="accent6" hlink="hlink" folHlink="folHlink"/>
  <p:sldLayoutIdLst>
    <p:sldLayoutId id="2147483958" r:id="rId1"/>
    <p:sldLayoutId id="2147483959"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2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chbase.com/customers" TargetMode="External"/><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78.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8.xml"/></Relationships>
</file>

<file path=ppt/slides/_rels/slide4.xml.rels><?xml version="1.0" encoding="UTF-8" standalone="yes"?>
<Relationships xmlns="http://schemas.openxmlformats.org/package/2006/relationships"><Relationship Id="rId3" Type="http://schemas.openxmlformats.org/officeDocument/2006/relationships/hyperlink" Target="https://www.cincydeliver.org/" TargetMode="External"/><Relationship Id="rId2" Type="http://schemas.openxmlformats.org/officeDocument/2006/relationships/notesSlide" Target="../notesSlides/notesSlide3.xml"/><Relationship Id="rId1" Type="http://schemas.openxmlformats.org/officeDocument/2006/relationships/slideLayout" Target="../slideLayouts/slideLayout226.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8.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62.xml"/><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8.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00.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10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0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00.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1.xml"/><Relationship Id="rId4" Type="http://schemas.openxmlformats.org/officeDocument/2006/relationships/hyperlink" Target="https://crosscuttingconcern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100.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100.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10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0.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ahurtado/CouchbaseGoldenGateAdapter" TargetMode="External"/><Relationship Id="rId2" Type="http://schemas.openxmlformats.org/officeDocument/2006/relationships/notesSlide" Target="../notesSlides/notesSlide45.xml"/><Relationship Id="rId1" Type="http://schemas.openxmlformats.org/officeDocument/2006/relationships/slideLayout" Target="../slideLayouts/slideLayout100.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0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s://blog.couchbase.com/json-data-modeling-rdbms-users/" TargetMode="External"/><Relationship Id="rId2" Type="http://schemas.openxmlformats.org/officeDocument/2006/relationships/hyperlink" Target="https://blog.couchbase.com/proof-of-concept-move-relational/" TargetMode="External"/><Relationship Id="rId1" Type="http://schemas.openxmlformats.org/officeDocument/2006/relationships/slideLayout" Target="../slideLayouts/slideLayout100.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78.xml"/></Relationships>
</file>

<file path=ppt/slides/_rels/slide62.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4.xml"/><Relationship Id="rId1" Type="http://schemas.openxmlformats.org/officeDocument/2006/relationships/slideLayout" Target="../slideLayouts/slideLayout178.xml"/><Relationship Id="rId5" Type="http://schemas.openxmlformats.org/officeDocument/2006/relationships/slide" Target="slide63.xml"/><Relationship Id="rId4" Type="http://schemas.openxmlformats.org/officeDocument/2006/relationships/slide" Target="slide65.xml"/></Relationships>
</file>

<file path=ppt/slides/_rels/slide63.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notesSlide" Target="../notesSlides/notesSlide52.xml"/><Relationship Id="rId1" Type="http://schemas.openxmlformats.org/officeDocument/2006/relationships/slideLayout" Target="../slideLayouts/slideLayout178.xml"/><Relationship Id="rId5" Type="http://schemas.openxmlformats.org/officeDocument/2006/relationships/image" Target="../media/image51.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78.xml"/><Relationship Id="rId5" Type="http://schemas.openxmlformats.org/officeDocument/2006/relationships/slide" Target="slide62.xml"/><Relationship Id="rId4" Type="http://schemas.openxmlformats.org/officeDocument/2006/relationships/image" Target="../media/image53.gif"/></Relationships>
</file>

<file path=ppt/slides/_rels/slide65.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notesSlide" Target="../notesSlides/notesSlide54.xml"/><Relationship Id="rId1" Type="http://schemas.openxmlformats.org/officeDocument/2006/relationships/slideLayout" Target="../slideLayouts/slideLayout178.xml"/></Relationships>
</file>

<file path=ppt/slides/_rels/slide6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 Target="slide62.xml"/><Relationship Id="rId7" Type="http://schemas.openxmlformats.org/officeDocument/2006/relationships/image" Target="../media/image53.gif"/><Relationship Id="rId2" Type="http://schemas.openxmlformats.org/officeDocument/2006/relationships/notesSlide" Target="../notesSlides/notesSlide55.xml"/><Relationship Id="rId1" Type="http://schemas.openxmlformats.org/officeDocument/2006/relationships/slideLayout" Target="../slideLayouts/slideLayout17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JSON Data Modeling</a:t>
            </a:r>
            <a:endParaRPr lang="en-US" sz="6600" dirty="0"/>
          </a:p>
        </p:txBody>
      </p:sp>
      <p:sp>
        <p:nvSpPr>
          <p:cNvPr id="3" name="Subtitle 2"/>
          <p:cNvSpPr>
            <a:spLocks noGrp="1"/>
          </p:cNvSpPr>
          <p:nvPr>
            <p:ph type="body" sz="quarter" idx="10"/>
          </p:nvPr>
        </p:nvSpPr>
        <p:spPr/>
        <p:txBody>
          <a:bodyPr/>
          <a:lstStyle/>
          <a:p>
            <a:r>
              <a:rPr lang="en-US" dirty="0"/>
              <a:t>Matthew D. Groves, @</a:t>
            </a:r>
            <a:r>
              <a:rPr lang="en-US" dirty="0" err="1"/>
              <a:t>mgroves</a:t>
            </a:r>
            <a:endParaRPr lang="en-US" dirty="0"/>
          </a:p>
        </p:txBody>
      </p:sp>
    </p:spTree>
    <p:extLst>
      <p:ext uri="{BB962C8B-B14F-4D97-AF65-F5344CB8AC3E}">
        <p14:creationId xmlns:p14="http://schemas.microsoft.com/office/powerpoint/2010/main" val="1678903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Landscape</a:t>
            </a:r>
          </a:p>
        </p:txBody>
      </p:sp>
      <p:sp>
        <p:nvSpPr>
          <p:cNvPr id="8" name="TextBox 7"/>
          <p:cNvSpPr txBox="1"/>
          <p:nvPr/>
        </p:nvSpPr>
        <p:spPr>
          <a:xfrm>
            <a:off x="5283211" y="2686792"/>
            <a:ext cx="4001984" cy="2246769"/>
          </a:xfrm>
          <a:prstGeom prst="rect">
            <a:avLst/>
          </a:prstGeom>
          <a:noFill/>
        </p:spPr>
        <p:txBody>
          <a:bodyPr wrap="square" rtlCol="0">
            <a:spAutoFit/>
          </a:bodyPr>
          <a:lstStyle/>
          <a:p>
            <a:pPr marL="285743" indent="-285743" defTabSz="457189">
              <a:buFont typeface="Arial" panose="020B0604020202020204" pitchFamily="34" charset="0"/>
              <a:buChar char="•"/>
              <a:defRPr/>
            </a:pPr>
            <a:r>
              <a:rPr lang="en-US" sz="2800" dirty="0">
                <a:solidFill>
                  <a:srgbClr val="1E1C1C"/>
                </a:solidFill>
                <a:latin typeface="Corbel"/>
              </a:rPr>
              <a:t>Get by key(s)</a:t>
            </a:r>
          </a:p>
          <a:p>
            <a:pPr marL="285743" indent="-285743" defTabSz="457189">
              <a:buFont typeface="Arial" panose="020B0604020202020204" pitchFamily="34" charset="0"/>
              <a:buChar char="•"/>
              <a:defRPr/>
            </a:pPr>
            <a:r>
              <a:rPr lang="en-US" sz="2800" dirty="0">
                <a:solidFill>
                  <a:srgbClr val="1E1C1C"/>
                </a:solidFill>
                <a:latin typeface="Corbel"/>
              </a:rPr>
              <a:t>Set by key(s)</a:t>
            </a:r>
          </a:p>
          <a:p>
            <a:pPr marL="285743" indent="-285743" defTabSz="457189">
              <a:buFont typeface="Arial" panose="020B0604020202020204" pitchFamily="34" charset="0"/>
              <a:buChar char="•"/>
              <a:defRPr/>
            </a:pPr>
            <a:r>
              <a:rPr lang="en-US" sz="2800" dirty="0">
                <a:solidFill>
                  <a:srgbClr val="1E1C1C"/>
                </a:solidFill>
                <a:latin typeface="Corbel"/>
              </a:rPr>
              <a:t>Replace by key(s)</a:t>
            </a:r>
          </a:p>
          <a:p>
            <a:pPr marL="285743" indent="-285743" defTabSz="457189">
              <a:buFont typeface="Arial" panose="020B0604020202020204" pitchFamily="34" charset="0"/>
              <a:buChar char="•"/>
              <a:defRPr/>
            </a:pPr>
            <a:r>
              <a:rPr lang="en-US" sz="2800" dirty="0">
                <a:solidFill>
                  <a:srgbClr val="1E1C1C"/>
                </a:solidFill>
                <a:latin typeface="Corbel"/>
              </a:rPr>
              <a:t>Delete by key(s)</a:t>
            </a:r>
          </a:p>
          <a:p>
            <a:pPr marL="285743" indent="-285743" defTabSz="457189">
              <a:buFont typeface="Arial" panose="020B0604020202020204" pitchFamily="34" charset="0"/>
              <a:buChar char="•"/>
              <a:defRPr/>
            </a:pPr>
            <a:r>
              <a:rPr lang="en-US" sz="2800" dirty="0">
                <a:solidFill>
                  <a:srgbClr val="1E1C1C"/>
                </a:solidFill>
                <a:latin typeface="Corbel"/>
              </a:rPr>
              <a:t>Map/Reduce</a:t>
            </a:r>
          </a:p>
        </p:txBody>
      </p:sp>
      <p:sp>
        <p:nvSpPr>
          <p:cNvPr id="5" name="Rounded Rectangle 2">
            <a:extLst>
              <a:ext uri="{FF2B5EF4-FFF2-40B4-BE49-F238E27FC236}">
                <a16:creationId xmlns:a16="http://schemas.microsoft.com/office/drawing/2014/main" id="{5AFFD0E8-C5C2-4007-806E-41009C08D1F5}"/>
              </a:ext>
            </a:extLst>
          </p:cNvPr>
          <p:cNvSpPr/>
          <p:nvPr/>
        </p:nvSpPr>
        <p:spPr>
          <a:xfrm>
            <a:off x="3276599" y="736600"/>
            <a:ext cx="2593041" cy="1939365"/>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defRPr/>
            </a:pPr>
            <a:r>
              <a:rPr lang="en-US" sz="2800" b="1" dirty="0">
                <a:solidFill>
                  <a:srgbClr val="1E1C1C"/>
                </a:solidFill>
                <a:latin typeface="Gotham"/>
              </a:rPr>
              <a:t>Document</a:t>
            </a:r>
          </a:p>
          <a:p>
            <a:pPr marL="285743" indent="-285743" defTabSz="457189">
              <a:buFont typeface="Arial"/>
              <a:buChar char="•"/>
              <a:defRPr/>
            </a:pPr>
            <a:r>
              <a:rPr lang="en-US" sz="2400" dirty="0">
                <a:solidFill>
                  <a:srgbClr val="1E1C1C"/>
                </a:solidFill>
                <a:latin typeface="Gotham"/>
              </a:rPr>
              <a:t>Couchbase</a:t>
            </a:r>
          </a:p>
          <a:p>
            <a:pPr marL="285743" indent="-285743" defTabSz="457189">
              <a:buFont typeface="Arial"/>
              <a:buChar char="•"/>
              <a:defRPr/>
            </a:pPr>
            <a:r>
              <a:rPr lang="en-US" sz="2400" dirty="0" err="1">
                <a:solidFill>
                  <a:srgbClr val="1E1C1C"/>
                </a:solidFill>
                <a:latin typeface="Gotham"/>
              </a:rPr>
              <a:t>MongoDB</a:t>
            </a:r>
            <a:endParaRPr lang="en-US" sz="2400" dirty="0">
              <a:solidFill>
                <a:srgbClr val="1E1C1C"/>
              </a:solidFill>
              <a:latin typeface="Gotham"/>
            </a:endParaRPr>
          </a:p>
          <a:p>
            <a:pPr marL="285743" indent="-285743" defTabSz="457189">
              <a:buFont typeface="Arial"/>
              <a:buChar char="•"/>
              <a:defRPr/>
            </a:pPr>
            <a:r>
              <a:rPr lang="en-US" sz="2400" dirty="0" err="1">
                <a:solidFill>
                  <a:srgbClr val="1E1C1C"/>
                </a:solidFill>
                <a:latin typeface="Gotham"/>
              </a:rPr>
              <a:t>DynamoDB</a:t>
            </a:r>
            <a:endParaRPr lang="en-US" sz="2400" dirty="0">
              <a:solidFill>
                <a:srgbClr val="1E1C1C"/>
              </a:solidFill>
              <a:latin typeface="Gotham"/>
            </a:endParaRPr>
          </a:p>
          <a:p>
            <a:pPr marL="285743" indent="-285743" defTabSz="457189">
              <a:buFont typeface="Arial"/>
              <a:buChar char="•"/>
              <a:defRPr/>
            </a:pPr>
            <a:r>
              <a:rPr lang="en-US" sz="2400" dirty="0" err="1">
                <a:solidFill>
                  <a:srgbClr val="1E1C1C"/>
                </a:solidFill>
                <a:latin typeface="Gotham"/>
              </a:rPr>
              <a:t>CosmosDB</a:t>
            </a:r>
            <a:endParaRPr lang="en-US" sz="2400" dirty="0">
              <a:solidFill>
                <a:srgbClr val="1E1C1C"/>
              </a:solidFill>
              <a:latin typeface="Gotham"/>
            </a:endParaRPr>
          </a:p>
        </p:txBody>
      </p:sp>
    </p:spTree>
    <p:extLst>
      <p:ext uri="{BB962C8B-B14F-4D97-AF65-F5344CB8AC3E}">
        <p14:creationId xmlns:p14="http://schemas.microsoft.com/office/powerpoint/2010/main" val="1248128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What's NoSQL?</a:t>
            </a:r>
          </a:p>
        </p:txBody>
      </p:sp>
      <p:sp>
        <p:nvSpPr>
          <p:cNvPr id="6" name="Slide Number Placeholder 5"/>
          <p:cNvSpPr>
            <a:spLocks noGrp="1"/>
          </p:cNvSpPr>
          <p:nvPr>
            <p:ph type="sldNum" sz="quarter" idx="12"/>
          </p:nvPr>
        </p:nvSpPr>
        <p:spPr/>
        <p:txBody>
          <a:bodyPr/>
          <a:lstStyle/>
          <a:p>
            <a:pPr defTabSz="685799"/>
            <a:fld id="{08465928-3BA7-1741-B2EF-562768EBCB1B}" type="slidenum">
              <a:rPr lang="en-US">
                <a:solidFill>
                  <a:srgbClr val="000000"/>
                </a:solidFill>
              </a:rPr>
              <a:pPr defTabSz="685799"/>
              <a:t>11</a:t>
            </a:fld>
            <a:endParaRPr lang="en-US" dirty="0">
              <a:solidFill>
                <a:srgbClr val="000000"/>
              </a:solidFill>
            </a:endParaRPr>
          </a:p>
        </p:txBody>
      </p:sp>
      <p:sp>
        <p:nvSpPr>
          <p:cNvPr id="7" name="Footer Placeholder 6"/>
          <p:cNvSpPr>
            <a:spLocks noGrp="1"/>
          </p:cNvSpPr>
          <p:nvPr>
            <p:ph type="ftr" sz="quarter" idx="3"/>
          </p:nvPr>
        </p:nvSpPr>
        <p:spPr/>
        <p:txBody>
          <a:bodyPr/>
          <a:lstStyle/>
          <a:p>
            <a:pPr defTabSz="685799"/>
            <a:r>
              <a:rPr lang="en-US" dirty="0">
                <a:solidFill>
                  <a:srgbClr val="FFFFFF">
                    <a:lumMod val="85000"/>
                  </a:srgbClr>
                </a:solidFill>
                <a:latin typeface="Arial"/>
                <a:ea typeface="ＭＳ Ｐゴシック" pitchFamily="34" charset="-128"/>
              </a:rPr>
              <a:t>Confidential and Proprietary. Do not distribute without Couchbase consent. </a:t>
            </a:r>
            <a:r>
              <a:rPr lang="en-US" dirty="0">
                <a:solidFill>
                  <a:srgbClr val="FFFFFF">
                    <a:lumMod val="85000"/>
                  </a:srgbClr>
                </a:solidFill>
                <a:latin typeface="Arial"/>
              </a:rPr>
              <a:t>© Couchbase 2017. All rights reserved. </a:t>
            </a:r>
          </a:p>
        </p:txBody>
      </p:sp>
      <p:pic>
        <p:nvPicPr>
          <p:cNvPr id="8" name="Picture 7"/>
          <p:cNvPicPr>
            <a:picLocks noChangeAspect="1"/>
          </p:cNvPicPr>
          <p:nvPr/>
        </p:nvPicPr>
        <p:blipFill>
          <a:blip r:embed="rId3"/>
          <a:stretch>
            <a:fillRect/>
          </a:stretch>
        </p:blipFill>
        <p:spPr>
          <a:xfrm>
            <a:off x="1713279" y="945164"/>
            <a:ext cx="5500688" cy="3521869"/>
          </a:xfrm>
          <a:prstGeom prst="rect">
            <a:avLst/>
          </a:prstGeom>
        </p:spPr>
      </p:pic>
    </p:spTree>
    <p:extLst>
      <p:ext uri="{BB962C8B-B14F-4D97-AF65-F5344CB8AC3E}">
        <p14:creationId xmlns:p14="http://schemas.microsoft.com/office/powerpoint/2010/main" val="38762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5717C69-1830-43C9-A76D-8A433DE07202}"/>
              </a:ext>
            </a:extLst>
          </p:cNvPr>
          <p:cNvSpPr>
            <a:spLocks noGrp="1"/>
          </p:cNvSpPr>
          <p:nvPr>
            <p:ph sz="half" idx="1"/>
          </p:nvPr>
        </p:nvSpPr>
        <p:spPr/>
        <p:txBody>
          <a:bodyPr/>
          <a:lstStyle/>
          <a:p>
            <a:endParaRPr lang="en-US"/>
          </a:p>
        </p:txBody>
      </p:sp>
      <p:sp>
        <p:nvSpPr>
          <p:cNvPr id="16" name="Content Placeholder 15">
            <a:extLst>
              <a:ext uri="{FF2B5EF4-FFF2-40B4-BE49-F238E27FC236}">
                <a16:creationId xmlns:a16="http://schemas.microsoft.com/office/drawing/2014/main" id="{230BCC69-F456-40B5-82D8-DEF00D4627EE}"/>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Why NoSQL? Scalability</a:t>
            </a:r>
          </a:p>
        </p:txBody>
      </p:sp>
      <p:sp>
        <p:nvSpPr>
          <p:cNvPr id="17" name="Content Placeholder 16">
            <a:extLst>
              <a:ext uri="{FF2B5EF4-FFF2-40B4-BE49-F238E27FC236}">
                <a16:creationId xmlns:a16="http://schemas.microsoft.com/office/drawing/2014/main" id="{F067B61A-308A-4C8F-ADCC-953A8DF7A40D}"/>
              </a:ext>
            </a:extLst>
          </p:cNvPr>
          <p:cNvSpPr>
            <a:spLocks noGrp="1"/>
          </p:cNvSpPr>
          <p:nvPr>
            <p:ph sz="half" idx="10"/>
          </p:nvPr>
        </p:nvSpPr>
        <p:spPr/>
        <p:txBody>
          <a:bodyPr/>
          <a:lstStyle/>
          <a:p>
            <a:endParaRPr lang="en-US"/>
          </a:p>
        </p:txBody>
      </p:sp>
      <p:pic>
        <p:nvPicPr>
          <p:cNvPr id="3" name="Picture 2"/>
          <p:cNvPicPr>
            <a:picLocks noChangeAspect="1"/>
          </p:cNvPicPr>
          <p:nvPr/>
        </p:nvPicPr>
        <p:blipFill>
          <a:blip r:embed="rId3"/>
          <a:stretch>
            <a:fillRect/>
          </a:stretch>
        </p:blipFill>
        <p:spPr>
          <a:xfrm>
            <a:off x="583542" y="880945"/>
            <a:ext cx="1260138" cy="1608563"/>
          </a:xfrm>
          <a:prstGeom prst="rect">
            <a:avLst/>
          </a:prstGeom>
        </p:spPr>
      </p:pic>
      <p:pic>
        <p:nvPicPr>
          <p:cNvPr id="5" name="Picture 4"/>
          <p:cNvPicPr>
            <a:picLocks noChangeAspect="1"/>
          </p:cNvPicPr>
          <p:nvPr/>
        </p:nvPicPr>
        <p:blipFill>
          <a:blip r:embed="rId3"/>
          <a:stretch>
            <a:fillRect/>
          </a:stretch>
        </p:blipFill>
        <p:spPr>
          <a:xfrm>
            <a:off x="1843680" y="880945"/>
            <a:ext cx="1260138" cy="1608563"/>
          </a:xfrm>
          <a:prstGeom prst="rect">
            <a:avLst/>
          </a:prstGeom>
        </p:spPr>
      </p:pic>
      <p:pic>
        <p:nvPicPr>
          <p:cNvPr id="6" name="Picture 5"/>
          <p:cNvPicPr>
            <a:picLocks noChangeAspect="1"/>
          </p:cNvPicPr>
          <p:nvPr/>
        </p:nvPicPr>
        <p:blipFill>
          <a:blip r:embed="rId3"/>
          <a:stretch>
            <a:fillRect/>
          </a:stretch>
        </p:blipFill>
        <p:spPr>
          <a:xfrm>
            <a:off x="3103818" y="880945"/>
            <a:ext cx="1260138" cy="1608563"/>
          </a:xfrm>
          <a:prstGeom prst="rect">
            <a:avLst/>
          </a:prstGeom>
        </p:spPr>
      </p:pic>
      <p:pic>
        <p:nvPicPr>
          <p:cNvPr id="7" name="Picture 6"/>
          <p:cNvPicPr>
            <a:picLocks noChangeAspect="1"/>
          </p:cNvPicPr>
          <p:nvPr/>
        </p:nvPicPr>
        <p:blipFill>
          <a:blip r:embed="rId3"/>
          <a:stretch>
            <a:fillRect/>
          </a:stretch>
        </p:blipFill>
        <p:spPr>
          <a:xfrm>
            <a:off x="4363956" y="880945"/>
            <a:ext cx="1260138" cy="1608563"/>
          </a:xfrm>
          <a:prstGeom prst="rect">
            <a:avLst/>
          </a:prstGeom>
        </p:spPr>
      </p:pic>
      <p:pic>
        <p:nvPicPr>
          <p:cNvPr id="8" name="Picture 7"/>
          <p:cNvPicPr>
            <a:picLocks noChangeAspect="1"/>
          </p:cNvPicPr>
          <p:nvPr/>
        </p:nvPicPr>
        <p:blipFill>
          <a:blip r:embed="rId3"/>
          <a:stretch>
            <a:fillRect/>
          </a:stretch>
        </p:blipFill>
        <p:spPr>
          <a:xfrm>
            <a:off x="5624094" y="880945"/>
            <a:ext cx="1260138" cy="1608563"/>
          </a:xfrm>
          <a:prstGeom prst="rect">
            <a:avLst/>
          </a:prstGeom>
        </p:spPr>
      </p:pic>
      <p:pic>
        <p:nvPicPr>
          <p:cNvPr id="9" name="Picture 8"/>
          <p:cNvPicPr>
            <a:picLocks noChangeAspect="1"/>
          </p:cNvPicPr>
          <p:nvPr/>
        </p:nvPicPr>
        <p:blipFill>
          <a:blip r:embed="rId3"/>
          <a:stretch>
            <a:fillRect/>
          </a:stretch>
        </p:blipFill>
        <p:spPr>
          <a:xfrm>
            <a:off x="6884232" y="880945"/>
            <a:ext cx="1260138" cy="1608563"/>
          </a:xfrm>
          <a:prstGeom prst="rect">
            <a:avLst/>
          </a:prstGeom>
        </p:spPr>
      </p:pic>
      <p:pic>
        <p:nvPicPr>
          <p:cNvPr id="10" name="Picture 9"/>
          <p:cNvPicPr>
            <a:picLocks noChangeAspect="1"/>
          </p:cNvPicPr>
          <p:nvPr/>
        </p:nvPicPr>
        <p:blipFill>
          <a:blip r:embed="rId3"/>
          <a:stretch>
            <a:fillRect/>
          </a:stretch>
        </p:blipFill>
        <p:spPr>
          <a:xfrm>
            <a:off x="583542" y="2489508"/>
            <a:ext cx="1260138" cy="1608563"/>
          </a:xfrm>
          <a:prstGeom prst="rect">
            <a:avLst/>
          </a:prstGeom>
        </p:spPr>
      </p:pic>
      <p:pic>
        <p:nvPicPr>
          <p:cNvPr id="11" name="Picture 10"/>
          <p:cNvPicPr>
            <a:picLocks noChangeAspect="1"/>
          </p:cNvPicPr>
          <p:nvPr/>
        </p:nvPicPr>
        <p:blipFill>
          <a:blip r:embed="rId3"/>
          <a:stretch>
            <a:fillRect/>
          </a:stretch>
        </p:blipFill>
        <p:spPr>
          <a:xfrm>
            <a:off x="1843680" y="2489508"/>
            <a:ext cx="1260138" cy="1608563"/>
          </a:xfrm>
          <a:prstGeom prst="rect">
            <a:avLst/>
          </a:prstGeom>
        </p:spPr>
      </p:pic>
      <p:pic>
        <p:nvPicPr>
          <p:cNvPr id="12" name="Picture 11"/>
          <p:cNvPicPr>
            <a:picLocks noChangeAspect="1"/>
          </p:cNvPicPr>
          <p:nvPr/>
        </p:nvPicPr>
        <p:blipFill>
          <a:blip r:embed="rId3"/>
          <a:stretch>
            <a:fillRect/>
          </a:stretch>
        </p:blipFill>
        <p:spPr>
          <a:xfrm>
            <a:off x="3103818" y="2489508"/>
            <a:ext cx="1260138" cy="1608563"/>
          </a:xfrm>
          <a:prstGeom prst="rect">
            <a:avLst/>
          </a:prstGeom>
        </p:spPr>
      </p:pic>
      <p:pic>
        <p:nvPicPr>
          <p:cNvPr id="13" name="Picture 12"/>
          <p:cNvPicPr>
            <a:picLocks noChangeAspect="1"/>
          </p:cNvPicPr>
          <p:nvPr/>
        </p:nvPicPr>
        <p:blipFill>
          <a:blip r:embed="rId3"/>
          <a:stretch>
            <a:fillRect/>
          </a:stretch>
        </p:blipFill>
        <p:spPr>
          <a:xfrm>
            <a:off x="4363956" y="2489508"/>
            <a:ext cx="1260138" cy="1608563"/>
          </a:xfrm>
          <a:prstGeom prst="rect">
            <a:avLst/>
          </a:prstGeom>
        </p:spPr>
      </p:pic>
      <p:pic>
        <p:nvPicPr>
          <p:cNvPr id="14" name="Picture 13"/>
          <p:cNvPicPr>
            <a:picLocks noChangeAspect="1"/>
          </p:cNvPicPr>
          <p:nvPr/>
        </p:nvPicPr>
        <p:blipFill>
          <a:blip r:embed="rId3"/>
          <a:stretch>
            <a:fillRect/>
          </a:stretch>
        </p:blipFill>
        <p:spPr>
          <a:xfrm>
            <a:off x="5624094" y="2489508"/>
            <a:ext cx="1260138" cy="1608563"/>
          </a:xfrm>
          <a:prstGeom prst="rect">
            <a:avLst/>
          </a:prstGeom>
        </p:spPr>
      </p:pic>
      <p:pic>
        <p:nvPicPr>
          <p:cNvPr id="15" name="Picture 14"/>
          <p:cNvPicPr>
            <a:picLocks noChangeAspect="1"/>
          </p:cNvPicPr>
          <p:nvPr/>
        </p:nvPicPr>
        <p:blipFill>
          <a:blip r:embed="rId3"/>
          <a:stretch>
            <a:fillRect/>
          </a:stretch>
        </p:blipFill>
        <p:spPr>
          <a:xfrm>
            <a:off x="6884232" y="2489508"/>
            <a:ext cx="1260138" cy="1608563"/>
          </a:xfrm>
          <a:prstGeom prst="rect">
            <a:avLst/>
          </a:prstGeom>
        </p:spPr>
      </p:pic>
    </p:spTree>
    <p:extLst>
      <p:ext uri="{BB962C8B-B14F-4D97-AF65-F5344CB8AC3E}">
        <p14:creationId xmlns:p14="http://schemas.microsoft.com/office/powerpoint/2010/main" val="820450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7FB09F-A3A6-43E6-81D4-88222735ADA5}"/>
              </a:ext>
            </a:extLst>
          </p:cNvPr>
          <p:cNvSpPr>
            <a:spLocks noGrp="1"/>
          </p:cNvSpPr>
          <p:nvPr>
            <p:ph sz="half" idx="1"/>
          </p:nvPr>
        </p:nvSpPr>
        <p:spPr/>
        <p:txBody>
          <a:bodyPr/>
          <a:lstStyle/>
          <a:p>
            <a:endParaRPr lang="en-US"/>
          </a:p>
        </p:txBody>
      </p:sp>
      <p:sp>
        <p:nvSpPr>
          <p:cNvPr id="5" name="Content Placeholder 4">
            <a:extLst>
              <a:ext uri="{FF2B5EF4-FFF2-40B4-BE49-F238E27FC236}">
                <a16:creationId xmlns:a16="http://schemas.microsoft.com/office/drawing/2014/main" id="{84DBCF41-D409-40A6-B814-FEFE22AD56D4}"/>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Why NoSQL? Flexibility</a:t>
            </a:r>
          </a:p>
        </p:txBody>
      </p:sp>
      <p:sp>
        <p:nvSpPr>
          <p:cNvPr id="6" name="Content Placeholder 5">
            <a:extLst>
              <a:ext uri="{FF2B5EF4-FFF2-40B4-BE49-F238E27FC236}">
                <a16:creationId xmlns:a16="http://schemas.microsoft.com/office/drawing/2014/main" id="{698A4E44-5D4F-4374-A961-B3A367CECC53}"/>
              </a:ext>
            </a:extLst>
          </p:cNvPr>
          <p:cNvSpPr>
            <a:spLocks noGrp="1"/>
          </p:cNvSpPr>
          <p:nvPr>
            <p:ph sz="half" idx="10"/>
          </p:nvPr>
        </p:nvSpPr>
        <p:spPr/>
        <p:txBody>
          <a:bodyPr/>
          <a:lstStyle/>
          <a:p>
            <a:endParaRPr lang="en-US"/>
          </a:p>
        </p:txBody>
      </p:sp>
      <p:pic>
        <p:nvPicPr>
          <p:cNvPr id="4" name="Picture 3"/>
          <p:cNvPicPr>
            <a:picLocks noChangeAspect="1"/>
          </p:cNvPicPr>
          <p:nvPr/>
        </p:nvPicPr>
        <p:blipFill>
          <a:blip r:embed="rId3"/>
          <a:stretch>
            <a:fillRect/>
          </a:stretch>
        </p:blipFill>
        <p:spPr>
          <a:xfrm>
            <a:off x="2672862" y="682050"/>
            <a:ext cx="3154099" cy="4292475"/>
          </a:xfrm>
          <a:prstGeom prst="rect">
            <a:avLst/>
          </a:prstGeom>
        </p:spPr>
      </p:pic>
    </p:spTree>
    <p:extLst>
      <p:ext uri="{BB962C8B-B14F-4D97-AF65-F5344CB8AC3E}">
        <p14:creationId xmlns:p14="http://schemas.microsoft.com/office/powerpoint/2010/main" val="233652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half" idx="1"/>
          </p:nvPr>
        </p:nvSpPr>
        <p:spPr/>
        <p:txBody>
          <a:bodyPr>
            <a:normAutofit/>
          </a:bodyPr>
          <a:lstStyle/>
          <a:p>
            <a:pPr marL="0" indent="0">
              <a:lnSpc>
                <a:spcPct val="120000"/>
              </a:lnSpc>
              <a:buNone/>
            </a:pPr>
            <a:endParaRPr lang="en-US" dirty="0"/>
          </a:p>
          <a:p>
            <a:pPr marL="228600" lvl="1" indent="0">
              <a:lnSpc>
                <a:spcPct val="120000"/>
              </a:lnSpc>
              <a:buNone/>
            </a:pPr>
            <a:endParaRPr lang="en-US" sz="2400" dirty="0"/>
          </a:p>
        </p:txBody>
      </p:sp>
      <p:sp>
        <p:nvSpPr>
          <p:cNvPr id="3" name="Content Placeholder 2">
            <a:extLst>
              <a:ext uri="{FF2B5EF4-FFF2-40B4-BE49-F238E27FC236}">
                <a16:creationId xmlns:a16="http://schemas.microsoft.com/office/drawing/2014/main" id="{028EF174-4E9D-420E-8897-469E290523CE}"/>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Why </a:t>
            </a:r>
            <a:r>
              <a:rPr lang="en-US" dirty="0" err="1"/>
              <a:t>NoSQL</a:t>
            </a:r>
            <a:r>
              <a:rPr lang="en-US" dirty="0"/>
              <a:t>? Availability</a:t>
            </a:r>
          </a:p>
        </p:txBody>
      </p:sp>
      <p:sp>
        <p:nvSpPr>
          <p:cNvPr id="6" name="Content Placeholder 5">
            <a:extLst>
              <a:ext uri="{FF2B5EF4-FFF2-40B4-BE49-F238E27FC236}">
                <a16:creationId xmlns:a16="http://schemas.microsoft.com/office/drawing/2014/main" id="{98BD3A59-D07C-4313-9A4C-5563124D32DC}"/>
              </a:ext>
            </a:extLst>
          </p:cNvPr>
          <p:cNvSpPr>
            <a:spLocks noGrp="1"/>
          </p:cNvSpPr>
          <p:nvPr>
            <p:ph sz="half" idx="10"/>
          </p:nvPr>
        </p:nvSpPr>
        <p:spPr/>
        <p:txBody>
          <a:bodyPr/>
          <a:lstStyle/>
          <a:p>
            <a:endParaRPr lang="en-US"/>
          </a:p>
        </p:txBody>
      </p:sp>
      <p:pic>
        <p:nvPicPr>
          <p:cNvPr id="5" name="Picture 4"/>
          <p:cNvPicPr>
            <a:picLocks noChangeAspect="1"/>
          </p:cNvPicPr>
          <p:nvPr/>
        </p:nvPicPr>
        <p:blipFill>
          <a:blip r:embed="rId3"/>
          <a:stretch>
            <a:fillRect/>
          </a:stretch>
        </p:blipFill>
        <p:spPr>
          <a:xfrm>
            <a:off x="2869647" y="635471"/>
            <a:ext cx="3218919" cy="4508441"/>
          </a:xfrm>
          <a:prstGeom prst="rect">
            <a:avLst/>
          </a:prstGeom>
        </p:spPr>
      </p:pic>
    </p:spTree>
    <p:extLst>
      <p:ext uri="{BB962C8B-B14F-4D97-AF65-F5344CB8AC3E}">
        <p14:creationId xmlns:p14="http://schemas.microsoft.com/office/powerpoint/2010/main" val="12091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37E61-1F61-42AB-A323-76046EA71E01}"/>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60F3B67-9383-444F-8327-7B5E7E295B1F}"/>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Why </a:t>
            </a:r>
            <a:r>
              <a:rPr lang="en-US" dirty="0" err="1"/>
              <a:t>NoSQL</a:t>
            </a:r>
            <a:r>
              <a:rPr lang="en-US" dirty="0"/>
              <a:t>? Performance</a:t>
            </a:r>
          </a:p>
        </p:txBody>
      </p:sp>
      <p:sp>
        <p:nvSpPr>
          <p:cNvPr id="5" name="Content Placeholder 4">
            <a:extLst>
              <a:ext uri="{FF2B5EF4-FFF2-40B4-BE49-F238E27FC236}">
                <a16:creationId xmlns:a16="http://schemas.microsoft.com/office/drawing/2014/main" id="{32955224-DD16-43A1-AB79-B3ADD5DFA0EF}"/>
              </a:ext>
            </a:extLst>
          </p:cNvPr>
          <p:cNvSpPr>
            <a:spLocks noGrp="1"/>
          </p:cNvSpPr>
          <p:nvPr>
            <p:ph sz="half" idx="10"/>
          </p:nvPr>
        </p:nvSpPr>
        <p:spPr/>
        <p:txBody>
          <a:bodyPr/>
          <a:lstStyle/>
          <a:p>
            <a:endParaRPr lang="en-US"/>
          </a:p>
        </p:txBody>
      </p:sp>
      <p:pic>
        <p:nvPicPr>
          <p:cNvPr id="6" name="Picture 5"/>
          <p:cNvPicPr>
            <a:picLocks noChangeAspect="1"/>
          </p:cNvPicPr>
          <p:nvPr/>
        </p:nvPicPr>
        <p:blipFill>
          <a:blip r:embed="rId3"/>
          <a:stretch>
            <a:fillRect/>
          </a:stretch>
        </p:blipFill>
        <p:spPr>
          <a:xfrm>
            <a:off x="1987449" y="716628"/>
            <a:ext cx="4420009" cy="4426872"/>
          </a:xfrm>
          <a:prstGeom prst="rect">
            <a:avLst/>
          </a:prstGeom>
        </p:spPr>
      </p:pic>
    </p:spTree>
    <p:extLst>
      <p:ext uri="{BB962C8B-B14F-4D97-AF65-F5344CB8AC3E}">
        <p14:creationId xmlns:p14="http://schemas.microsoft.com/office/powerpoint/2010/main" val="2611393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DDCFAC-2608-4440-B93D-C1A93B0A5442}"/>
              </a:ext>
            </a:extLst>
          </p:cNvPr>
          <p:cNvSpPr>
            <a:spLocks noGrp="1"/>
          </p:cNvSpPr>
          <p:nvPr>
            <p:ph type="title"/>
          </p:nvPr>
        </p:nvSpPr>
        <p:spPr/>
        <p:txBody>
          <a:bodyPr/>
          <a:lstStyle/>
          <a:p>
            <a:r>
              <a:rPr lang="en-US" dirty="0"/>
              <a:t>Use Cases for NoSQL</a:t>
            </a:r>
          </a:p>
        </p:txBody>
      </p:sp>
      <p:sp>
        <p:nvSpPr>
          <p:cNvPr id="6" name="Slide Number Placeholder 5">
            <a:extLst>
              <a:ext uri="{FF2B5EF4-FFF2-40B4-BE49-F238E27FC236}">
                <a16:creationId xmlns:a16="http://schemas.microsoft.com/office/drawing/2014/main" id="{FCCB5834-00A2-4FC5-87FB-6772B52469A1}"/>
              </a:ext>
            </a:extLst>
          </p:cNvPr>
          <p:cNvSpPr>
            <a:spLocks noGrp="1"/>
          </p:cNvSpPr>
          <p:nvPr>
            <p:ph type="sldNum" sz="quarter" idx="12"/>
          </p:nvPr>
        </p:nvSpPr>
        <p:spPr/>
        <p:txBody>
          <a:bodyPr/>
          <a:lstStyle/>
          <a:p>
            <a:fld id="{08465928-3BA7-1741-B2EF-562768EBCB1B}" type="slidenum">
              <a:rPr lang="en-US" smtClean="0"/>
              <a:pPr/>
              <a:t>16</a:t>
            </a:fld>
            <a:endParaRPr lang="en-US" dirty="0"/>
          </a:p>
        </p:txBody>
      </p:sp>
      <p:sp>
        <p:nvSpPr>
          <p:cNvPr id="7" name="Footer Placeholder 6">
            <a:extLst>
              <a:ext uri="{FF2B5EF4-FFF2-40B4-BE49-F238E27FC236}">
                <a16:creationId xmlns:a16="http://schemas.microsoft.com/office/drawing/2014/main" id="{EA1745E1-DDF5-4B5A-A297-FE5640DB0D1D}"/>
              </a:ext>
            </a:extLst>
          </p:cNvPr>
          <p:cNvSpPr>
            <a:spLocks noGrp="1"/>
          </p:cNvSpPr>
          <p:nvPr>
            <p:ph type="ftr" sz="quarter" idx="3"/>
          </p:nvPr>
        </p:nvSpPr>
        <p:spPr/>
        <p:txBody>
          <a:bodyPr/>
          <a:lstStyle/>
          <a:p>
            <a:endParaRPr lang="en-US" dirty="0"/>
          </a:p>
        </p:txBody>
      </p:sp>
      <p:sp>
        <p:nvSpPr>
          <p:cNvPr id="8" name="Text Placeholder 6">
            <a:extLst>
              <a:ext uri="{FF2B5EF4-FFF2-40B4-BE49-F238E27FC236}">
                <a16:creationId xmlns:a16="http://schemas.microsoft.com/office/drawing/2014/main" id="{7BBBEB2E-CA74-4EBC-AB3A-BDE064E6FF25}"/>
              </a:ext>
            </a:extLst>
          </p:cNvPr>
          <p:cNvSpPr txBox="1">
            <a:spLocks/>
          </p:cNvSpPr>
          <p:nvPr/>
        </p:nvSpPr>
        <p:spPr>
          <a:xfrm>
            <a:off x="4839424" y="1163008"/>
            <a:ext cx="3929063" cy="3410444"/>
          </a:xfrm>
          <a:prstGeom prst="rect">
            <a:avLst/>
          </a:prstGeom>
        </p:spPr>
        <p:txBody>
          <a:bodyPr/>
          <a:lstStyle>
            <a:lvl1pPr marL="171450" indent="-171450" algn="l" defTabSz="685799" rtl="0" eaLnBrk="1" latinLnBrk="0" hangingPunct="1">
              <a:lnSpc>
                <a:spcPct val="100000"/>
              </a:lnSpc>
              <a:spcBef>
                <a:spcPts val="750"/>
              </a:spcBef>
              <a:buFont typeface="Arial"/>
              <a:buChar char="•"/>
              <a:defRPr sz="2099" b="0" i="0" kern="1200">
                <a:solidFill>
                  <a:schemeClr val="tx1"/>
                </a:solidFill>
                <a:latin typeface="Gotham-Book" charset="0"/>
                <a:ea typeface="Gotham-Book" charset="0"/>
                <a:cs typeface="Gotham-Book" charset="0"/>
              </a:defRPr>
            </a:lvl1pPr>
            <a:lvl2pPr marL="514349" indent="-171450" algn="l" defTabSz="685799" rtl="0" eaLnBrk="1" latinLnBrk="0" hangingPunct="1">
              <a:lnSpc>
                <a:spcPct val="100000"/>
              </a:lnSpc>
              <a:spcBef>
                <a:spcPts val="375"/>
              </a:spcBef>
              <a:buFont typeface="Arial"/>
              <a:buChar char="•"/>
              <a:defRPr sz="1799" b="0" i="0" kern="1200">
                <a:solidFill>
                  <a:schemeClr val="tx1"/>
                </a:solidFill>
                <a:latin typeface="Gotham-Book" charset="0"/>
                <a:ea typeface="Gotham-Book" charset="0"/>
                <a:cs typeface="Gotham-Book" charset="0"/>
              </a:defRPr>
            </a:lvl2pPr>
            <a:lvl3pPr marL="857249" indent="-171450" algn="l" defTabSz="685799" rtl="0" eaLnBrk="1" latinLnBrk="0" hangingPunct="1">
              <a:lnSpc>
                <a:spcPct val="100000"/>
              </a:lnSpc>
              <a:spcBef>
                <a:spcPts val="375"/>
              </a:spcBef>
              <a:buFont typeface="Arial"/>
              <a:buChar char="•"/>
              <a:defRPr sz="1500" b="0" i="0" kern="1200">
                <a:solidFill>
                  <a:schemeClr val="tx1"/>
                </a:solidFill>
                <a:latin typeface="Gotham-Book" charset="0"/>
                <a:ea typeface="Gotham-Book" charset="0"/>
                <a:cs typeface="Gotham-Book" charset="0"/>
              </a:defRPr>
            </a:lvl3pPr>
            <a:lvl4pPr marL="1200148"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4pPr>
            <a:lvl5pPr marL="1543046"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5pPr>
            <a:lvl6pPr marL="18859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6pPr>
            <a:lvl7pPr marL="2228845"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7pPr>
            <a:lvl8pPr marL="25717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8pPr>
            <a:lvl9pPr marL="2914644"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9pPr>
          </a:lstStyle>
          <a:p>
            <a:r>
              <a:rPr lang="en-US" dirty="0"/>
              <a:t>Communication</a:t>
            </a:r>
          </a:p>
          <a:p>
            <a:r>
              <a:rPr lang="en-US" dirty="0"/>
              <a:t>Gaming</a:t>
            </a:r>
          </a:p>
          <a:p>
            <a:r>
              <a:rPr lang="en-US" dirty="0"/>
              <a:t>Advertising</a:t>
            </a:r>
          </a:p>
          <a:p>
            <a:r>
              <a:rPr lang="en-US" dirty="0"/>
              <a:t>Travel booking</a:t>
            </a:r>
          </a:p>
          <a:p>
            <a:r>
              <a:rPr lang="en-US" dirty="0"/>
              <a:t>Loyalty programs</a:t>
            </a:r>
          </a:p>
          <a:p>
            <a:r>
              <a:rPr lang="en-US" dirty="0"/>
              <a:t>Fraud monitoring</a:t>
            </a:r>
          </a:p>
          <a:p>
            <a:r>
              <a:rPr lang="en-US" dirty="0"/>
              <a:t>Social media</a:t>
            </a:r>
          </a:p>
          <a:p>
            <a:r>
              <a:rPr lang="en-US" dirty="0"/>
              <a:t>Finance</a:t>
            </a:r>
          </a:p>
          <a:p>
            <a:endParaRPr lang="en-US" dirty="0"/>
          </a:p>
          <a:p>
            <a:endParaRPr lang="en-US" dirty="0"/>
          </a:p>
        </p:txBody>
      </p:sp>
      <p:sp>
        <p:nvSpPr>
          <p:cNvPr id="9" name="Text Placeholder 7">
            <a:extLst>
              <a:ext uri="{FF2B5EF4-FFF2-40B4-BE49-F238E27FC236}">
                <a16:creationId xmlns:a16="http://schemas.microsoft.com/office/drawing/2014/main" id="{8E836B60-C511-48BB-89A1-B963C9B4D08B}"/>
              </a:ext>
            </a:extLst>
          </p:cNvPr>
          <p:cNvSpPr txBox="1">
            <a:spLocks/>
          </p:cNvSpPr>
          <p:nvPr/>
        </p:nvSpPr>
        <p:spPr>
          <a:xfrm>
            <a:off x="298742" y="1163008"/>
            <a:ext cx="3929063" cy="3410444"/>
          </a:xfrm>
          <a:prstGeom prst="rect">
            <a:avLst/>
          </a:prstGeom>
        </p:spPr>
        <p:txBody>
          <a:bodyPr/>
          <a:lstStyle>
            <a:lvl1pPr marL="171450" indent="-171450" algn="l" defTabSz="685799" rtl="0" eaLnBrk="1" latinLnBrk="0" hangingPunct="1">
              <a:lnSpc>
                <a:spcPct val="100000"/>
              </a:lnSpc>
              <a:spcBef>
                <a:spcPts val="750"/>
              </a:spcBef>
              <a:buFont typeface="Arial"/>
              <a:buChar char="•"/>
              <a:defRPr sz="2099" b="0" i="0" kern="1200">
                <a:solidFill>
                  <a:schemeClr val="tx1"/>
                </a:solidFill>
                <a:latin typeface="Gotham-Book" charset="0"/>
                <a:ea typeface="Gotham-Book" charset="0"/>
                <a:cs typeface="Gotham-Book" charset="0"/>
              </a:defRPr>
            </a:lvl1pPr>
            <a:lvl2pPr marL="514349" indent="-171450" algn="l" defTabSz="685799" rtl="0" eaLnBrk="1" latinLnBrk="0" hangingPunct="1">
              <a:lnSpc>
                <a:spcPct val="100000"/>
              </a:lnSpc>
              <a:spcBef>
                <a:spcPts val="375"/>
              </a:spcBef>
              <a:buFont typeface="Arial"/>
              <a:buChar char="•"/>
              <a:defRPr sz="1799" b="0" i="0" kern="1200">
                <a:solidFill>
                  <a:schemeClr val="tx1"/>
                </a:solidFill>
                <a:latin typeface="Gotham-Book" charset="0"/>
                <a:ea typeface="Gotham-Book" charset="0"/>
                <a:cs typeface="Gotham-Book" charset="0"/>
              </a:defRPr>
            </a:lvl2pPr>
            <a:lvl3pPr marL="857249" indent="-171450" algn="l" defTabSz="685799" rtl="0" eaLnBrk="1" latinLnBrk="0" hangingPunct="1">
              <a:lnSpc>
                <a:spcPct val="100000"/>
              </a:lnSpc>
              <a:spcBef>
                <a:spcPts val="375"/>
              </a:spcBef>
              <a:buFont typeface="Arial"/>
              <a:buChar char="•"/>
              <a:defRPr sz="1500" b="0" i="0" kern="1200">
                <a:solidFill>
                  <a:schemeClr val="tx1"/>
                </a:solidFill>
                <a:latin typeface="Gotham-Book" charset="0"/>
                <a:ea typeface="Gotham-Book" charset="0"/>
                <a:cs typeface="Gotham-Book" charset="0"/>
              </a:defRPr>
            </a:lvl3pPr>
            <a:lvl4pPr marL="1200148"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4pPr>
            <a:lvl5pPr marL="1543046" indent="-171450" algn="l" defTabSz="685799" rtl="0" eaLnBrk="1" latinLnBrk="0" hangingPunct="1">
              <a:lnSpc>
                <a:spcPct val="100000"/>
              </a:lnSpc>
              <a:spcBef>
                <a:spcPts val="375"/>
              </a:spcBef>
              <a:buFont typeface="Arial"/>
              <a:buChar char="•"/>
              <a:defRPr sz="1349" b="0" i="0" kern="1200">
                <a:solidFill>
                  <a:schemeClr val="tx1"/>
                </a:solidFill>
                <a:latin typeface="Gotham-Book" charset="0"/>
                <a:ea typeface="Gotham-Book" charset="0"/>
                <a:cs typeface="Gotham-Book" charset="0"/>
              </a:defRPr>
            </a:lvl5pPr>
            <a:lvl6pPr marL="18859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6pPr>
            <a:lvl7pPr marL="2228845"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7pPr>
            <a:lvl8pPr marL="2571746"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8pPr>
            <a:lvl9pPr marL="2914644" indent="-171450" algn="l" defTabSz="685799" rtl="0" eaLnBrk="1" latinLnBrk="0" hangingPunct="1">
              <a:lnSpc>
                <a:spcPct val="90000"/>
              </a:lnSpc>
              <a:spcBef>
                <a:spcPts val="375"/>
              </a:spcBef>
              <a:buFont typeface="Arial"/>
              <a:buChar char="•"/>
              <a:defRPr sz="1349" kern="1200">
                <a:solidFill>
                  <a:schemeClr val="tx1"/>
                </a:solidFill>
                <a:latin typeface="+mn-lt"/>
                <a:ea typeface="+mn-ea"/>
                <a:cs typeface="+mn-cs"/>
              </a:defRPr>
            </a:lvl9pPr>
          </a:lstStyle>
          <a:p>
            <a:r>
              <a:rPr lang="en-US" dirty="0"/>
              <a:t>Caching</a:t>
            </a:r>
          </a:p>
          <a:p>
            <a:r>
              <a:rPr lang="en-US" dirty="0"/>
              <a:t>Session</a:t>
            </a:r>
          </a:p>
          <a:p>
            <a:r>
              <a:rPr lang="en-US" dirty="0"/>
              <a:t>User profile</a:t>
            </a:r>
          </a:p>
          <a:p>
            <a:r>
              <a:rPr lang="en-US" dirty="0"/>
              <a:t>Catalog</a:t>
            </a:r>
          </a:p>
          <a:p>
            <a:r>
              <a:rPr lang="en-US" dirty="0"/>
              <a:t>Content management</a:t>
            </a:r>
          </a:p>
          <a:p>
            <a:r>
              <a:rPr lang="en-US" dirty="0"/>
              <a:t>Personalization</a:t>
            </a:r>
          </a:p>
          <a:p>
            <a:r>
              <a:rPr lang="en-US" dirty="0"/>
              <a:t>Customer 360</a:t>
            </a:r>
          </a:p>
          <a:p>
            <a:r>
              <a:rPr lang="en-US" dirty="0"/>
              <a:t>IoT</a:t>
            </a:r>
          </a:p>
        </p:txBody>
      </p:sp>
      <p:sp>
        <p:nvSpPr>
          <p:cNvPr id="10" name="Rectangle 9">
            <a:extLst>
              <a:ext uri="{FF2B5EF4-FFF2-40B4-BE49-F238E27FC236}">
                <a16:creationId xmlns:a16="http://schemas.microsoft.com/office/drawing/2014/main" id="{881998C7-E23C-41D7-BA31-830E0AE1FE86}"/>
              </a:ext>
            </a:extLst>
          </p:cNvPr>
          <p:cNvSpPr/>
          <p:nvPr/>
        </p:nvSpPr>
        <p:spPr>
          <a:xfrm>
            <a:off x="4666198" y="4762561"/>
            <a:ext cx="4173002" cy="369332"/>
          </a:xfrm>
          <a:prstGeom prst="rect">
            <a:avLst/>
          </a:prstGeom>
        </p:spPr>
        <p:txBody>
          <a:bodyPr wrap="none">
            <a:spAutoFit/>
          </a:bodyPr>
          <a:lstStyle/>
          <a:p>
            <a:r>
              <a:rPr lang="en-US" dirty="0">
                <a:hlinkClick r:id="rId3"/>
              </a:rPr>
              <a:t>https://www.couchbase.com/customers</a:t>
            </a:r>
            <a:endParaRPr lang="en-US" dirty="0"/>
          </a:p>
        </p:txBody>
      </p:sp>
    </p:spTree>
    <p:extLst>
      <p:ext uri="{BB962C8B-B14F-4D97-AF65-F5344CB8AC3E}">
        <p14:creationId xmlns:p14="http://schemas.microsoft.com/office/powerpoint/2010/main" val="2520550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531472-CB3E-44C6-9704-C412D8282D0F}"/>
              </a:ext>
            </a:extLst>
          </p:cNvPr>
          <p:cNvSpPr>
            <a:spLocks noGrp="1"/>
          </p:cNvSpPr>
          <p:nvPr>
            <p:ph type="title"/>
          </p:nvPr>
        </p:nvSpPr>
        <p:spPr/>
        <p:txBody>
          <a:bodyPr/>
          <a:lstStyle/>
          <a:p>
            <a:r>
              <a:rPr lang="en-US" dirty="0"/>
              <a:t>Use Cases</a:t>
            </a:r>
          </a:p>
        </p:txBody>
      </p:sp>
      <p:sp>
        <p:nvSpPr>
          <p:cNvPr id="6" name="Slide Number Placeholder 5">
            <a:extLst>
              <a:ext uri="{FF2B5EF4-FFF2-40B4-BE49-F238E27FC236}">
                <a16:creationId xmlns:a16="http://schemas.microsoft.com/office/drawing/2014/main" id="{A883C3E6-00BA-484D-B1D4-F0D43F0652B8}"/>
              </a:ext>
            </a:extLst>
          </p:cNvPr>
          <p:cNvSpPr>
            <a:spLocks noGrp="1"/>
          </p:cNvSpPr>
          <p:nvPr>
            <p:ph type="sldNum" sz="quarter" idx="12"/>
          </p:nvPr>
        </p:nvSpPr>
        <p:spPr/>
        <p:txBody>
          <a:bodyPr/>
          <a:lstStyle/>
          <a:p>
            <a:fld id="{08465928-3BA7-1741-B2EF-562768EBCB1B}" type="slidenum">
              <a:rPr lang="en-US" smtClean="0"/>
              <a:pPr/>
              <a:t>17</a:t>
            </a:fld>
            <a:endParaRPr lang="en-US" dirty="0"/>
          </a:p>
        </p:txBody>
      </p:sp>
      <p:sp>
        <p:nvSpPr>
          <p:cNvPr id="7" name="Footer Placeholder 6">
            <a:extLst>
              <a:ext uri="{FF2B5EF4-FFF2-40B4-BE49-F238E27FC236}">
                <a16:creationId xmlns:a16="http://schemas.microsoft.com/office/drawing/2014/main" id="{D6E0A239-6FC8-4188-AFFA-1B185AC84950}"/>
              </a:ext>
            </a:extLst>
          </p:cNvPr>
          <p:cNvSpPr>
            <a:spLocks noGrp="1"/>
          </p:cNvSpPr>
          <p:nvPr>
            <p:ph type="ftr" sz="quarter" idx="3"/>
          </p:nvPr>
        </p:nvSpPr>
        <p:spPr/>
        <p:txBody>
          <a:bodyPr/>
          <a:lstStyle/>
          <a:p>
            <a:endParaRPr lang="en-US" dirty="0"/>
          </a:p>
        </p:txBody>
      </p:sp>
      <p:pic>
        <p:nvPicPr>
          <p:cNvPr id="8" name="Picture 7">
            <a:extLst>
              <a:ext uri="{FF2B5EF4-FFF2-40B4-BE49-F238E27FC236}">
                <a16:creationId xmlns:a16="http://schemas.microsoft.com/office/drawing/2014/main" id="{41298375-2533-4683-8838-AFEFD2736CBA}"/>
              </a:ext>
            </a:extLst>
          </p:cNvPr>
          <p:cNvPicPr>
            <a:picLocks noChangeAspect="1"/>
          </p:cNvPicPr>
          <p:nvPr/>
        </p:nvPicPr>
        <p:blipFill>
          <a:blip r:embed="rId2"/>
          <a:stretch>
            <a:fillRect/>
          </a:stretch>
        </p:blipFill>
        <p:spPr>
          <a:xfrm>
            <a:off x="1637890" y="1238064"/>
            <a:ext cx="5868219" cy="2667372"/>
          </a:xfrm>
          <a:prstGeom prst="rect">
            <a:avLst/>
          </a:prstGeom>
          <a:ln>
            <a:solidFill>
              <a:schemeClr val="accent1">
                <a:shade val="50000"/>
              </a:schemeClr>
            </a:solidFill>
          </a:ln>
        </p:spPr>
      </p:pic>
    </p:spTree>
    <p:extLst>
      <p:ext uri="{BB962C8B-B14F-4D97-AF65-F5344CB8AC3E}">
        <p14:creationId xmlns:p14="http://schemas.microsoft.com/office/powerpoint/2010/main" val="4246499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Data Modeling</a:t>
            </a:r>
          </a:p>
        </p:txBody>
      </p:sp>
      <p:sp>
        <p:nvSpPr>
          <p:cNvPr id="3" name="Slide Number Placeholder 2"/>
          <p:cNvSpPr>
            <a:spLocks noGrp="1"/>
          </p:cNvSpPr>
          <p:nvPr>
            <p:ph type="sldNum" sz="quarter" idx="11"/>
          </p:nvPr>
        </p:nvSpPr>
        <p:spPr/>
        <p:txBody>
          <a:bodyPr/>
          <a:lstStyle/>
          <a:p>
            <a:pPr marL="0" marR="0" lvl="0" indent="0" algn="ctr" defTabSz="6857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675" b="1" i="0" u="none" strike="noStrike" kern="1200" cap="none" spc="0" normalizeH="0" baseline="0" noProof="0">
                <a:ln>
                  <a:noFill/>
                </a:ln>
                <a:solidFill>
                  <a:srgbClr val="FFFFFF"/>
                </a:solidFill>
                <a:effectLst/>
                <a:uLnTx/>
                <a:uFillTx/>
                <a:latin typeface="Gotham-Bold" charset="0"/>
              </a:rPr>
              <a:pPr marL="0" marR="0" lvl="0" indent="0" algn="ctr" defTabSz="685799" rtl="0" eaLnBrk="1" fontAlgn="auto" latinLnBrk="0" hangingPunct="1">
                <a:lnSpc>
                  <a:spcPct val="100000"/>
                </a:lnSpc>
                <a:spcBef>
                  <a:spcPts val="0"/>
                </a:spcBef>
                <a:spcAft>
                  <a:spcPts val="0"/>
                </a:spcAft>
                <a:buClrTx/>
                <a:buSzTx/>
                <a:buFontTx/>
                <a:buNone/>
                <a:tabLst/>
                <a:defRPr/>
              </a:pPr>
              <a:t>18</a:t>
            </a:fld>
            <a:endParaRPr kumimoji="0" lang="en-US" sz="675" b="1" i="0" u="none" strike="noStrike" kern="1200" cap="none" spc="0" normalizeH="0" baseline="0" noProof="0" dirty="0">
              <a:ln>
                <a:noFill/>
              </a:ln>
              <a:solidFill>
                <a:srgbClr val="FFFFFF"/>
              </a:solidFill>
              <a:effectLst/>
              <a:uLnTx/>
              <a:uFillTx/>
              <a:latin typeface="Gotham-Bold" charset="0"/>
            </a:endParaRPr>
          </a:p>
        </p:txBody>
      </p:sp>
      <p:sp>
        <p:nvSpPr>
          <p:cNvPr id="4" name="Text Placeholder 3"/>
          <p:cNvSpPr>
            <a:spLocks noGrp="1"/>
          </p:cNvSpPr>
          <p:nvPr>
            <p:ph type="body" sz="quarter" idx="13"/>
          </p:nvPr>
        </p:nvSpPr>
        <p:spPr/>
        <p:txBody>
          <a:bodyPr/>
          <a:lstStyle/>
          <a:p>
            <a:r>
              <a:rPr lang="en-US" dirty="0"/>
              <a:t>2</a:t>
            </a:r>
          </a:p>
        </p:txBody>
      </p:sp>
      <p:sp>
        <p:nvSpPr>
          <p:cNvPr id="5" name="Footer Placeholder 4"/>
          <p:cNvSpPr>
            <a:spLocks noGrp="1"/>
          </p:cNvSpPr>
          <p:nvPr>
            <p:ph type="ftr" sz="quarter" idx="14"/>
          </p:nvPr>
        </p:nvSpPr>
        <p:spPr/>
        <p:txBody>
          <a:bodyPr/>
          <a:lstStyle/>
          <a:p>
            <a:pPr marL="0" marR="0" lvl="0" indent="0" algn="l" defTabSz="685799"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034729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32AE7-4772-4A55-A7F9-09E0F40D9EC3}"/>
              </a:ext>
            </a:extLst>
          </p:cNvPr>
          <p:cNvSpPr>
            <a:spLocks noGrp="1"/>
          </p:cNvSpPr>
          <p:nvPr>
            <p:ph sz="half" idx="1"/>
          </p:nvPr>
        </p:nvSpPr>
        <p:spPr/>
        <p:txBody>
          <a:bodyPr/>
          <a:lstStyle/>
          <a:p>
            <a:endParaRPr lang="en-US"/>
          </a:p>
        </p:txBody>
      </p:sp>
      <p:sp>
        <p:nvSpPr>
          <p:cNvPr id="3" name="Content Placeholder 2">
            <a:extLst>
              <a:ext uri="{FF2B5EF4-FFF2-40B4-BE49-F238E27FC236}">
                <a16:creationId xmlns:a16="http://schemas.microsoft.com/office/drawing/2014/main" id="{FB76B6F9-2AF7-4282-8D95-07BA66BFB34D}"/>
              </a:ext>
            </a:extLst>
          </p:cNvPr>
          <p:cNvSpPr>
            <a:spLocks noGrp="1"/>
          </p:cNvSpPr>
          <p:nvPr>
            <p:ph sz="half" idx="2"/>
          </p:nvPr>
        </p:nvSpPr>
        <p:spPr/>
        <p:txBody>
          <a:bodyPr/>
          <a:lstStyle/>
          <a:p>
            <a:endParaRPr lang="en-US"/>
          </a:p>
        </p:txBody>
      </p:sp>
      <p:sp>
        <p:nvSpPr>
          <p:cNvPr id="4" name="Title 3">
            <a:extLst>
              <a:ext uri="{FF2B5EF4-FFF2-40B4-BE49-F238E27FC236}">
                <a16:creationId xmlns:a16="http://schemas.microsoft.com/office/drawing/2014/main" id="{1F3C8E1E-D1B5-4B95-84BC-9D4974B52997}"/>
              </a:ext>
            </a:extLst>
          </p:cNvPr>
          <p:cNvSpPr>
            <a:spLocks noGrp="1"/>
          </p:cNvSpPr>
          <p:nvPr>
            <p:ph type="title"/>
          </p:nvPr>
        </p:nvSpPr>
        <p:spPr/>
        <p:txBody>
          <a:bodyPr/>
          <a:lstStyle/>
          <a:p>
            <a:r>
              <a:rPr lang="en-US" dirty="0"/>
              <a:t>Properties of Real-World Data</a:t>
            </a:r>
          </a:p>
        </p:txBody>
      </p:sp>
      <p:sp>
        <p:nvSpPr>
          <p:cNvPr id="5" name="Content Placeholder 4">
            <a:extLst>
              <a:ext uri="{FF2B5EF4-FFF2-40B4-BE49-F238E27FC236}">
                <a16:creationId xmlns:a16="http://schemas.microsoft.com/office/drawing/2014/main" id="{0B2C4E11-CB97-47A0-88E1-440832599214}"/>
              </a:ext>
            </a:extLst>
          </p:cNvPr>
          <p:cNvSpPr>
            <a:spLocks noGrp="1"/>
          </p:cNvSpPr>
          <p:nvPr>
            <p:ph sz="half" idx="10"/>
          </p:nvPr>
        </p:nvSpPr>
        <p:spPr/>
        <p:txBody>
          <a:bodyPr/>
          <a:lstStyle/>
          <a:p>
            <a:endParaRPr lang="en-US"/>
          </a:p>
        </p:txBody>
      </p:sp>
      <p:sp>
        <p:nvSpPr>
          <p:cNvPr id="6" name="Slide Number Placeholder 5">
            <a:extLst>
              <a:ext uri="{FF2B5EF4-FFF2-40B4-BE49-F238E27FC236}">
                <a16:creationId xmlns:a16="http://schemas.microsoft.com/office/drawing/2014/main" id="{742B63EA-56E1-47B5-BF08-21A50585D238}"/>
              </a:ext>
            </a:extLst>
          </p:cNvPr>
          <p:cNvSpPr>
            <a:spLocks noGrp="1"/>
          </p:cNvSpPr>
          <p:nvPr>
            <p:ph type="sldNum" sz="quarter" idx="12"/>
          </p:nvPr>
        </p:nvSpPr>
        <p:spPr/>
        <p:txBody>
          <a:bodyPr/>
          <a:lstStyle/>
          <a:p>
            <a:pPr defTabSz="685799">
              <a:defRPr/>
            </a:pPr>
            <a:fld id="{08465928-3BA7-1741-B2EF-562768EBCB1B}" type="slidenum">
              <a:rPr lang="en-US">
                <a:solidFill>
                  <a:srgbClr val="000000"/>
                </a:solidFill>
              </a:rPr>
              <a:pPr defTabSz="685799">
                <a:defRPr/>
              </a:pPr>
              <a:t>19</a:t>
            </a:fld>
            <a:endParaRPr lang="en-US" dirty="0">
              <a:solidFill>
                <a:srgbClr val="000000"/>
              </a:solidFill>
            </a:endParaRPr>
          </a:p>
        </p:txBody>
      </p:sp>
      <p:sp>
        <p:nvSpPr>
          <p:cNvPr id="7" name="Footer Placeholder 6">
            <a:extLst>
              <a:ext uri="{FF2B5EF4-FFF2-40B4-BE49-F238E27FC236}">
                <a16:creationId xmlns:a16="http://schemas.microsoft.com/office/drawing/2014/main" id="{8903D99A-5306-4A3A-9216-559974E47BCF}"/>
              </a:ext>
            </a:extLst>
          </p:cNvPr>
          <p:cNvSpPr>
            <a:spLocks noGrp="1"/>
          </p:cNvSpPr>
          <p:nvPr>
            <p:ph type="ftr" sz="quarter" idx="3"/>
          </p:nvPr>
        </p:nvSpPr>
        <p:spPr/>
        <p:txBody>
          <a:bodyPr/>
          <a:lstStyle/>
          <a:p>
            <a:pPr defTabSz="685799">
              <a:defRPr/>
            </a:pPr>
            <a:endParaRPr lang="en-US" dirty="0">
              <a:solidFill>
                <a:srgbClr val="FFFFFF">
                  <a:lumMod val="85000"/>
                </a:srgbClr>
              </a:solidFill>
              <a:latin typeface="Arial"/>
            </a:endParaRPr>
          </a:p>
        </p:txBody>
      </p:sp>
      <p:pic>
        <p:nvPicPr>
          <p:cNvPr id="10" name="Picture 9">
            <a:extLst>
              <a:ext uri="{FF2B5EF4-FFF2-40B4-BE49-F238E27FC236}">
                <a16:creationId xmlns:a16="http://schemas.microsoft.com/office/drawing/2014/main" id="{F5BE0321-B706-4204-9B02-A486EFFCA273}"/>
              </a:ext>
            </a:extLst>
          </p:cNvPr>
          <p:cNvPicPr>
            <a:picLocks noChangeAspect="1"/>
          </p:cNvPicPr>
          <p:nvPr/>
        </p:nvPicPr>
        <p:blipFill>
          <a:blip r:embed="rId3"/>
          <a:stretch>
            <a:fillRect/>
          </a:stretch>
        </p:blipFill>
        <p:spPr>
          <a:xfrm>
            <a:off x="2592273" y="604567"/>
            <a:ext cx="3909579" cy="4337190"/>
          </a:xfrm>
          <a:prstGeom prst="rect">
            <a:avLst/>
          </a:prstGeom>
        </p:spPr>
      </p:pic>
      <p:sp>
        <p:nvSpPr>
          <p:cNvPr id="8" name="Rectangle 7">
            <a:extLst>
              <a:ext uri="{FF2B5EF4-FFF2-40B4-BE49-F238E27FC236}">
                <a16:creationId xmlns:a16="http://schemas.microsoft.com/office/drawing/2014/main" id="{186A9E46-605F-4EF8-A13D-EF08C3EF3C9A}"/>
              </a:ext>
            </a:extLst>
          </p:cNvPr>
          <p:cNvSpPr/>
          <p:nvPr/>
        </p:nvSpPr>
        <p:spPr>
          <a:xfrm>
            <a:off x="5049078" y="3011557"/>
            <a:ext cx="1452774" cy="6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9"/>
            <a:endParaRPr lang="en-US" sz="1349">
              <a:solidFill>
                <a:srgbClr val="FFFFFF"/>
              </a:solidFill>
              <a:latin typeface="Arial"/>
            </a:endParaRPr>
          </a:p>
        </p:txBody>
      </p:sp>
    </p:spTree>
    <p:extLst>
      <p:ext uri="{BB962C8B-B14F-4D97-AF65-F5344CB8AC3E}">
        <p14:creationId xmlns:p14="http://schemas.microsoft.com/office/powerpoint/2010/main" val="1571133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E9716A-95D7-4255-9A24-816C55ECF14D}"/>
              </a:ext>
            </a:extLst>
          </p:cNvPr>
          <p:cNvPicPr>
            <a:picLocks noChangeAspect="1"/>
          </p:cNvPicPr>
          <p:nvPr/>
        </p:nvPicPr>
        <p:blipFill rotWithShape="1">
          <a:blip r:embed="rId2"/>
          <a:srcRect t="7778" b="1112"/>
          <a:stretch/>
        </p:blipFill>
        <p:spPr>
          <a:xfrm>
            <a:off x="0" y="400050"/>
            <a:ext cx="7034450" cy="4686300"/>
          </a:xfrm>
          <a:prstGeom prst="rect">
            <a:avLst/>
          </a:prstGeom>
        </p:spPr>
      </p:pic>
      <p:sp>
        <p:nvSpPr>
          <p:cNvPr id="11" name="Title 10">
            <a:extLst>
              <a:ext uri="{FF2B5EF4-FFF2-40B4-BE49-F238E27FC236}">
                <a16:creationId xmlns:a16="http://schemas.microsoft.com/office/drawing/2014/main" id="{639CE4E3-1190-43EE-BE74-BF548E11B662}"/>
              </a:ext>
            </a:extLst>
          </p:cNvPr>
          <p:cNvSpPr>
            <a:spLocks noGrp="1"/>
          </p:cNvSpPr>
          <p:nvPr>
            <p:ph type="title"/>
          </p:nvPr>
        </p:nvSpPr>
        <p:spPr>
          <a:xfrm>
            <a:off x="1428750" y="6889"/>
            <a:ext cx="5805406" cy="569921"/>
          </a:xfrm>
        </p:spPr>
        <p:txBody>
          <a:bodyPr/>
          <a:lstStyle/>
          <a:p>
            <a:r>
              <a:rPr lang="en-US" dirty="0" err="1"/>
              <a:t>CincyDeliver</a:t>
            </a:r>
            <a:r>
              <a:rPr lang="en-US" dirty="0"/>
              <a:t> 2019 Sponsors</a:t>
            </a:r>
          </a:p>
        </p:txBody>
      </p:sp>
    </p:spTree>
    <p:extLst>
      <p:ext uri="{BB962C8B-B14F-4D97-AF65-F5344CB8AC3E}">
        <p14:creationId xmlns:p14="http://schemas.microsoft.com/office/powerpoint/2010/main" val="42263737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C8E1E-D1B5-4B95-84BC-9D4974B52997}"/>
              </a:ext>
            </a:extLst>
          </p:cNvPr>
          <p:cNvSpPr>
            <a:spLocks noGrp="1"/>
          </p:cNvSpPr>
          <p:nvPr>
            <p:ph type="title"/>
          </p:nvPr>
        </p:nvSpPr>
        <p:spPr>
          <a:xfrm>
            <a:off x="298742" y="192614"/>
            <a:ext cx="8189177" cy="411953"/>
          </a:xfrm>
        </p:spPr>
        <p:txBody>
          <a:bodyPr/>
          <a:lstStyle/>
          <a:p>
            <a:r>
              <a:rPr lang="en-US" dirty="0"/>
              <a:t>Modeling Data in a Relational World</a:t>
            </a:r>
          </a:p>
        </p:txBody>
      </p:sp>
      <p:sp>
        <p:nvSpPr>
          <p:cNvPr id="6" name="Slide Number Placeholder 5">
            <a:extLst>
              <a:ext uri="{FF2B5EF4-FFF2-40B4-BE49-F238E27FC236}">
                <a16:creationId xmlns:a16="http://schemas.microsoft.com/office/drawing/2014/main" id="{742B63EA-56E1-47B5-BF08-21A50585D238}"/>
              </a:ext>
            </a:extLst>
          </p:cNvPr>
          <p:cNvSpPr>
            <a:spLocks noGrp="1"/>
          </p:cNvSpPr>
          <p:nvPr>
            <p:ph type="sldNum" sz="quarter" idx="12"/>
          </p:nvPr>
        </p:nvSpPr>
        <p:spPr/>
        <p:txBody>
          <a:bodyPr/>
          <a:lstStyle/>
          <a:p>
            <a:pPr defTabSz="685799">
              <a:defRPr/>
            </a:pPr>
            <a:fld id="{08465928-3BA7-1741-B2EF-562768EBCB1B}" type="slidenum">
              <a:rPr lang="en-US">
                <a:solidFill>
                  <a:srgbClr val="000000"/>
                </a:solidFill>
              </a:rPr>
              <a:pPr defTabSz="685799">
                <a:defRPr/>
              </a:pPr>
              <a:t>20</a:t>
            </a:fld>
            <a:endParaRPr lang="en-US" dirty="0">
              <a:solidFill>
                <a:srgbClr val="000000"/>
              </a:solidFill>
            </a:endParaRPr>
          </a:p>
        </p:txBody>
      </p:sp>
      <p:sp>
        <p:nvSpPr>
          <p:cNvPr id="7" name="Footer Placeholder 6">
            <a:extLst>
              <a:ext uri="{FF2B5EF4-FFF2-40B4-BE49-F238E27FC236}">
                <a16:creationId xmlns:a16="http://schemas.microsoft.com/office/drawing/2014/main" id="{8903D99A-5306-4A3A-9216-559974E47BCF}"/>
              </a:ext>
            </a:extLst>
          </p:cNvPr>
          <p:cNvSpPr>
            <a:spLocks noGrp="1"/>
          </p:cNvSpPr>
          <p:nvPr>
            <p:ph type="ftr" sz="quarter" idx="3"/>
          </p:nvPr>
        </p:nvSpPr>
        <p:spPr/>
        <p:txBody>
          <a:bodyPr/>
          <a:lstStyle/>
          <a:p>
            <a:pPr defTabSz="685799">
              <a:defRPr/>
            </a:pPr>
            <a:endParaRPr lang="en-US" dirty="0">
              <a:solidFill>
                <a:srgbClr val="FFFFFF">
                  <a:lumMod val="85000"/>
                </a:srgbClr>
              </a:solidFill>
              <a:latin typeface="Arial"/>
            </a:endParaRPr>
          </a:p>
        </p:txBody>
      </p:sp>
      <p:grpSp>
        <p:nvGrpSpPr>
          <p:cNvPr id="11" name="Group 10">
            <a:extLst>
              <a:ext uri="{FF2B5EF4-FFF2-40B4-BE49-F238E27FC236}">
                <a16:creationId xmlns:a16="http://schemas.microsoft.com/office/drawing/2014/main" id="{438A5D39-C2E0-4BFF-9622-C2DEEB767DDD}"/>
              </a:ext>
            </a:extLst>
          </p:cNvPr>
          <p:cNvGrpSpPr/>
          <p:nvPr/>
        </p:nvGrpSpPr>
        <p:grpSpPr>
          <a:xfrm>
            <a:off x="5998457" y="1053394"/>
            <a:ext cx="2179983" cy="1174889"/>
            <a:chOff x="3124200" y="1689100"/>
            <a:chExt cx="1143000" cy="927100"/>
          </a:xfrm>
        </p:grpSpPr>
        <p:sp>
          <p:nvSpPr>
            <p:cNvPr id="12" name="Internal Storage 7">
              <a:extLst>
                <a:ext uri="{FF2B5EF4-FFF2-40B4-BE49-F238E27FC236}">
                  <a16:creationId xmlns:a16="http://schemas.microsoft.com/office/drawing/2014/main" id="{510C304E-90AB-4D98-8594-EFC6512EEF26}"/>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99"/>
              <a:endParaRPr lang="en-US" sz="2700">
                <a:solidFill>
                  <a:srgbClr val="FFFFFF"/>
                </a:solidFill>
                <a:latin typeface="Gotham"/>
              </a:endParaRPr>
            </a:p>
          </p:txBody>
        </p:sp>
        <p:sp>
          <p:nvSpPr>
            <p:cNvPr id="13" name="TextBox 12">
              <a:extLst>
                <a:ext uri="{FF2B5EF4-FFF2-40B4-BE49-F238E27FC236}">
                  <a16:creationId xmlns:a16="http://schemas.microsoft.com/office/drawing/2014/main" id="{C9817596-9098-4CD7-BA1C-9851EF3AC344}"/>
                </a:ext>
              </a:extLst>
            </p:cNvPr>
            <p:cNvSpPr txBox="1"/>
            <p:nvPr/>
          </p:nvSpPr>
          <p:spPr>
            <a:xfrm>
              <a:off x="3124200" y="1689100"/>
              <a:ext cx="1143000" cy="400727"/>
            </a:xfrm>
            <a:prstGeom prst="rect">
              <a:avLst/>
            </a:prstGeom>
            <a:noFill/>
          </p:spPr>
          <p:txBody>
            <a:bodyPr wrap="square" rtlCol="0">
              <a:spAutoFit/>
            </a:bodyPr>
            <a:lstStyle/>
            <a:p>
              <a:pPr algn="ctr" defTabSz="685799"/>
              <a:r>
                <a:rPr lang="en-US" sz="2700" dirty="0">
                  <a:solidFill>
                    <a:srgbClr val="000000"/>
                  </a:solidFill>
                  <a:latin typeface="Gotham"/>
                </a:rPr>
                <a:t>Billing</a:t>
              </a:r>
            </a:p>
          </p:txBody>
        </p:sp>
      </p:grpSp>
      <p:grpSp>
        <p:nvGrpSpPr>
          <p:cNvPr id="14" name="Group 13">
            <a:extLst>
              <a:ext uri="{FF2B5EF4-FFF2-40B4-BE49-F238E27FC236}">
                <a16:creationId xmlns:a16="http://schemas.microsoft.com/office/drawing/2014/main" id="{55F613B1-EAD8-45EE-A1ED-1E9AA1A41FC1}"/>
              </a:ext>
            </a:extLst>
          </p:cNvPr>
          <p:cNvGrpSpPr/>
          <p:nvPr/>
        </p:nvGrpSpPr>
        <p:grpSpPr>
          <a:xfrm>
            <a:off x="5979298" y="2834855"/>
            <a:ext cx="2628900" cy="1537300"/>
            <a:chOff x="3124200" y="1689100"/>
            <a:chExt cx="1143000" cy="927100"/>
          </a:xfrm>
        </p:grpSpPr>
        <p:sp>
          <p:nvSpPr>
            <p:cNvPr id="15" name="Internal Storage 10">
              <a:extLst>
                <a:ext uri="{FF2B5EF4-FFF2-40B4-BE49-F238E27FC236}">
                  <a16:creationId xmlns:a16="http://schemas.microsoft.com/office/drawing/2014/main" id="{F4A5C658-F0D8-4848-8EEC-7CA2FFB7B88A}"/>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99"/>
              <a:endParaRPr lang="en-US" sz="2700">
                <a:solidFill>
                  <a:srgbClr val="FFFFFF"/>
                </a:solidFill>
                <a:latin typeface="Gotham"/>
              </a:endParaRPr>
            </a:p>
          </p:txBody>
        </p:sp>
        <p:sp>
          <p:nvSpPr>
            <p:cNvPr id="16" name="TextBox 15">
              <a:extLst>
                <a:ext uri="{FF2B5EF4-FFF2-40B4-BE49-F238E27FC236}">
                  <a16:creationId xmlns:a16="http://schemas.microsoft.com/office/drawing/2014/main" id="{C63D2460-96FB-402B-A347-5D27AC2CC96E}"/>
                </a:ext>
              </a:extLst>
            </p:cNvPr>
            <p:cNvSpPr txBox="1"/>
            <p:nvPr/>
          </p:nvSpPr>
          <p:spPr>
            <a:xfrm>
              <a:off x="3124200" y="1689100"/>
              <a:ext cx="1143000" cy="306258"/>
            </a:xfrm>
            <a:prstGeom prst="rect">
              <a:avLst/>
            </a:prstGeom>
            <a:noFill/>
          </p:spPr>
          <p:txBody>
            <a:bodyPr wrap="square" rtlCol="0">
              <a:spAutoFit/>
            </a:bodyPr>
            <a:lstStyle/>
            <a:p>
              <a:pPr algn="ctr" defTabSz="685799"/>
              <a:r>
                <a:rPr lang="en-US" sz="2700" dirty="0">
                  <a:solidFill>
                    <a:srgbClr val="000000"/>
                  </a:solidFill>
                  <a:latin typeface="Gotham"/>
                </a:rPr>
                <a:t>Connections</a:t>
              </a:r>
            </a:p>
          </p:txBody>
        </p:sp>
      </p:grpSp>
      <p:grpSp>
        <p:nvGrpSpPr>
          <p:cNvPr id="17" name="Group 16">
            <a:extLst>
              <a:ext uri="{FF2B5EF4-FFF2-40B4-BE49-F238E27FC236}">
                <a16:creationId xmlns:a16="http://schemas.microsoft.com/office/drawing/2014/main" id="{6DF80A66-D1F6-46A7-A817-81CC5BBCE19C}"/>
              </a:ext>
            </a:extLst>
          </p:cNvPr>
          <p:cNvGrpSpPr/>
          <p:nvPr/>
        </p:nvGrpSpPr>
        <p:grpSpPr>
          <a:xfrm>
            <a:off x="1113597" y="2713797"/>
            <a:ext cx="2366341" cy="1337058"/>
            <a:chOff x="3124200" y="1689100"/>
            <a:chExt cx="1143000" cy="927100"/>
          </a:xfrm>
        </p:grpSpPr>
        <p:sp>
          <p:nvSpPr>
            <p:cNvPr id="18" name="Internal Storage 13">
              <a:extLst>
                <a:ext uri="{FF2B5EF4-FFF2-40B4-BE49-F238E27FC236}">
                  <a16:creationId xmlns:a16="http://schemas.microsoft.com/office/drawing/2014/main" id="{7F2E26FF-16DA-4668-BADF-10B0E794DDBE}"/>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99"/>
              <a:endParaRPr lang="en-US" sz="2700">
                <a:solidFill>
                  <a:srgbClr val="FFFFFF"/>
                </a:solidFill>
                <a:latin typeface="Gotham"/>
              </a:endParaRPr>
            </a:p>
          </p:txBody>
        </p:sp>
        <p:sp>
          <p:nvSpPr>
            <p:cNvPr id="19" name="TextBox 18">
              <a:extLst>
                <a:ext uri="{FF2B5EF4-FFF2-40B4-BE49-F238E27FC236}">
                  <a16:creationId xmlns:a16="http://schemas.microsoft.com/office/drawing/2014/main" id="{50A79C90-4E36-4ABC-B29E-A88521EFFF4A}"/>
                </a:ext>
              </a:extLst>
            </p:cNvPr>
            <p:cNvSpPr txBox="1"/>
            <p:nvPr/>
          </p:nvSpPr>
          <p:spPr>
            <a:xfrm>
              <a:off x="3124200" y="1689100"/>
              <a:ext cx="1143000" cy="352124"/>
            </a:xfrm>
            <a:prstGeom prst="rect">
              <a:avLst/>
            </a:prstGeom>
            <a:noFill/>
          </p:spPr>
          <p:txBody>
            <a:bodyPr wrap="square" rtlCol="0">
              <a:spAutoFit/>
            </a:bodyPr>
            <a:lstStyle/>
            <a:p>
              <a:pPr algn="ctr" defTabSz="685799"/>
              <a:r>
                <a:rPr lang="en-US" sz="2700" dirty="0">
                  <a:solidFill>
                    <a:srgbClr val="000000"/>
                  </a:solidFill>
                  <a:latin typeface="Gotham"/>
                </a:rPr>
                <a:t>Purchases</a:t>
              </a:r>
            </a:p>
          </p:txBody>
        </p:sp>
      </p:grpSp>
      <p:grpSp>
        <p:nvGrpSpPr>
          <p:cNvPr id="20" name="Group 19">
            <a:extLst>
              <a:ext uri="{FF2B5EF4-FFF2-40B4-BE49-F238E27FC236}">
                <a16:creationId xmlns:a16="http://schemas.microsoft.com/office/drawing/2014/main" id="{755BF883-BF9C-46D0-98B4-338CF7E22BDD}"/>
              </a:ext>
            </a:extLst>
          </p:cNvPr>
          <p:cNvGrpSpPr/>
          <p:nvPr/>
        </p:nvGrpSpPr>
        <p:grpSpPr>
          <a:xfrm>
            <a:off x="1123122" y="1043608"/>
            <a:ext cx="2366341" cy="1174889"/>
            <a:chOff x="3124200" y="1689100"/>
            <a:chExt cx="1143000" cy="927100"/>
          </a:xfrm>
        </p:grpSpPr>
        <p:sp>
          <p:nvSpPr>
            <p:cNvPr id="21" name="Internal Storage 16">
              <a:extLst>
                <a:ext uri="{FF2B5EF4-FFF2-40B4-BE49-F238E27FC236}">
                  <a16:creationId xmlns:a16="http://schemas.microsoft.com/office/drawing/2014/main" id="{9757F661-C7E3-4693-AAD2-8F88F8124F3B}"/>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99"/>
              <a:endParaRPr lang="en-US" sz="2700">
                <a:solidFill>
                  <a:srgbClr val="FFFFFF"/>
                </a:solidFill>
                <a:latin typeface="Gotham"/>
              </a:endParaRPr>
            </a:p>
          </p:txBody>
        </p:sp>
        <p:sp>
          <p:nvSpPr>
            <p:cNvPr id="22" name="TextBox 21">
              <a:extLst>
                <a:ext uri="{FF2B5EF4-FFF2-40B4-BE49-F238E27FC236}">
                  <a16:creationId xmlns:a16="http://schemas.microsoft.com/office/drawing/2014/main" id="{6C345024-6604-4C4E-86C9-B1EC53CA91DC}"/>
                </a:ext>
              </a:extLst>
            </p:cNvPr>
            <p:cNvSpPr txBox="1"/>
            <p:nvPr/>
          </p:nvSpPr>
          <p:spPr>
            <a:xfrm>
              <a:off x="3124200" y="1689100"/>
              <a:ext cx="1143000" cy="400727"/>
            </a:xfrm>
            <a:prstGeom prst="rect">
              <a:avLst/>
            </a:prstGeom>
            <a:noFill/>
          </p:spPr>
          <p:txBody>
            <a:bodyPr wrap="square" rtlCol="0">
              <a:spAutoFit/>
            </a:bodyPr>
            <a:lstStyle/>
            <a:p>
              <a:pPr algn="ctr" defTabSz="685799"/>
              <a:r>
                <a:rPr lang="en-US" sz="2700" dirty="0">
                  <a:solidFill>
                    <a:srgbClr val="000000"/>
                  </a:solidFill>
                  <a:latin typeface="Gotham"/>
                </a:rPr>
                <a:t>Contacts</a:t>
              </a:r>
            </a:p>
          </p:txBody>
        </p:sp>
      </p:grpSp>
      <p:cxnSp>
        <p:nvCxnSpPr>
          <p:cNvPr id="23" name="Straight Connector 22">
            <a:extLst>
              <a:ext uri="{FF2B5EF4-FFF2-40B4-BE49-F238E27FC236}">
                <a16:creationId xmlns:a16="http://schemas.microsoft.com/office/drawing/2014/main" id="{164714A7-28D9-49D6-AFAA-F8A8E8BDF8B6}"/>
              </a:ext>
            </a:extLst>
          </p:cNvPr>
          <p:cNvCxnSpPr>
            <a:stCxn id="33" idx="3"/>
            <a:endCxn id="15" idx="1"/>
          </p:cNvCxnSpPr>
          <p:nvPr/>
        </p:nvCxnSpPr>
        <p:spPr>
          <a:xfrm>
            <a:off x="5654539" y="2792552"/>
            <a:ext cx="324759" cy="1074189"/>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3C38D29-57F7-4C81-A42C-118BFABA54DC}"/>
              </a:ext>
            </a:extLst>
          </p:cNvPr>
          <p:cNvCxnSpPr>
            <a:stCxn id="33" idx="3"/>
            <a:endCxn id="12" idx="1"/>
          </p:cNvCxnSpPr>
          <p:nvPr/>
        </p:nvCxnSpPr>
        <p:spPr>
          <a:xfrm flipV="1">
            <a:off x="5654539" y="1842018"/>
            <a:ext cx="343919" cy="950534"/>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DB62935-C3CE-482D-BCBA-6E5FDC9910E1}"/>
              </a:ext>
            </a:extLst>
          </p:cNvPr>
          <p:cNvCxnSpPr>
            <a:stCxn id="33" idx="1"/>
            <a:endCxn id="18" idx="3"/>
          </p:cNvCxnSpPr>
          <p:nvPr/>
        </p:nvCxnSpPr>
        <p:spPr>
          <a:xfrm flipH="1">
            <a:off x="3479938" y="2792552"/>
            <a:ext cx="409575" cy="818723"/>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09E0E84-484F-4E74-A1D4-E2EDB37DF035}"/>
              </a:ext>
            </a:extLst>
          </p:cNvPr>
          <p:cNvCxnSpPr>
            <a:stCxn id="33" idx="1"/>
            <a:endCxn id="21" idx="3"/>
          </p:cNvCxnSpPr>
          <p:nvPr/>
        </p:nvCxnSpPr>
        <p:spPr>
          <a:xfrm flipH="1" flipV="1">
            <a:off x="3489463" y="1832233"/>
            <a:ext cx="400050" cy="960319"/>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FF5D2AC0-1A5B-414F-A7A9-26E219264AEB}"/>
              </a:ext>
            </a:extLst>
          </p:cNvPr>
          <p:cNvGrpSpPr/>
          <p:nvPr/>
        </p:nvGrpSpPr>
        <p:grpSpPr>
          <a:xfrm>
            <a:off x="3889513" y="2018472"/>
            <a:ext cx="1765026" cy="1153222"/>
            <a:chOff x="2349500" y="1625600"/>
            <a:chExt cx="1143000" cy="927100"/>
          </a:xfrm>
        </p:grpSpPr>
        <p:grpSp>
          <p:nvGrpSpPr>
            <p:cNvPr id="28" name="Group 27">
              <a:extLst>
                <a:ext uri="{FF2B5EF4-FFF2-40B4-BE49-F238E27FC236}">
                  <a16:creationId xmlns:a16="http://schemas.microsoft.com/office/drawing/2014/main" id="{C98F2F98-1DB7-46AF-B05E-746E00D787B1}"/>
                </a:ext>
              </a:extLst>
            </p:cNvPr>
            <p:cNvGrpSpPr/>
            <p:nvPr/>
          </p:nvGrpSpPr>
          <p:grpSpPr>
            <a:xfrm>
              <a:off x="2349500" y="1625600"/>
              <a:ext cx="1143000" cy="927100"/>
              <a:chOff x="3124200" y="1689100"/>
              <a:chExt cx="1143000" cy="927100"/>
            </a:xfrm>
          </p:grpSpPr>
          <p:sp>
            <p:nvSpPr>
              <p:cNvPr id="33" name="Internal Storage 3">
                <a:extLst>
                  <a:ext uri="{FF2B5EF4-FFF2-40B4-BE49-F238E27FC236}">
                    <a16:creationId xmlns:a16="http://schemas.microsoft.com/office/drawing/2014/main" id="{66F0F990-A6C0-444A-83FE-FD58AA878BB6}"/>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99"/>
                <a:endParaRPr lang="en-US" sz="2700">
                  <a:solidFill>
                    <a:srgbClr val="FFFFFF"/>
                  </a:solidFill>
                  <a:latin typeface="Gotham"/>
                </a:endParaRPr>
              </a:p>
            </p:txBody>
          </p:sp>
          <p:sp>
            <p:nvSpPr>
              <p:cNvPr id="34" name="TextBox 33">
                <a:extLst>
                  <a:ext uri="{FF2B5EF4-FFF2-40B4-BE49-F238E27FC236}">
                    <a16:creationId xmlns:a16="http://schemas.microsoft.com/office/drawing/2014/main" id="{8F82E45A-0383-4BAB-B225-167088AF96F7}"/>
                  </a:ext>
                </a:extLst>
              </p:cNvPr>
              <p:cNvSpPr txBox="1"/>
              <p:nvPr/>
            </p:nvSpPr>
            <p:spPr>
              <a:xfrm>
                <a:off x="3124200" y="1689100"/>
                <a:ext cx="1143000" cy="408256"/>
              </a:xfrm>
              <a:prstGeom prst="rect">
                <a:avLst/>
              </a:prstGeom>
              <a:noFill/>
            </p:spPr>
            <p:txBody>
              <a:bodyPr wrap="square" rtlCol="0">
                <a:spAutoFit/>
              </a:bodyPr>
              <a:lstStyle/>
              <a:p>
                <a:pPr algn="ctr" defTabSz="685799"/>
                <a:r>
                  <a:rPr lang="en-US" sz="2700" dirty="0">
                    <a:solidFill>
                      <a:srgbClr val="000000"/>
                    </a:solidFill>
                    <a:latin typeface="Gotham"/>
                  </a:rPr>
                  <a:t>Customer</a:t>
                </a:r>
              </a:p>
            </p:txBody>
          </p:sp>
        </p:grpSp>
        <p:grpSp>
          <p:nvGrpSpPr>
            <p:cNvPr id="29" name="Group 28">
              <a:extLst>
                <a:ext uri="{FF2B5EF4-FFF2-40B4-BE49-F238E27FC236}">
                  <a16:creationId xmlns:a16="http://schemas.microsoft.com/office/drawing/2014/main" id="{E72C0982-7009-479A-A334-6C197B2DD276}"/>
                </a:ext>
              </a:extLst>
            </p:cNvPr>
            <p:cNvGrpSpPr/>
            <p:nvPr/>
          </p:nvGrpSpPr>
          <p:grpSpPr>
            <a:xfrm>
              <a:off x="2552700" y="2146300"/>
              <a:ext cx="838200" cy="292100"/>
              <a:chOff x="3327400" y="2209800"/>
              <a:chExt cx="838200" cy="292100"/>
            </a:xfrm>
          </p:grpSpPr>
          <p:cxnSp>
            <p:nvCxnSpPr>
              <p:cNvPr id="30" name="Straight Connector 29">
                <a:extLst>
                  <a:ext uri="{FF2B5EF4-FFF2-40B4-BE49-F238E27FC236}">
                    <a16:creationId xmlns:a16="http://schemas.microsoft.com/office/drawing/2014/main" id="{1F1D5D14-0F70-48F0-918A-0F1F7ED01EE4}"/>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1C2141C-E32F-4132-B064-02D6FD084CBB}"/>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51DD666-2364-45EA-84C3-931D067F8EF9}"/>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5" name="Group 34">
            <a:extLst>
              <a:ext uri="{FF2B5EF4-FFF2-40B4-BE49-F238E27FC236}">
                <a16:creationId xmlns:a16="http://schemas.microsoft.com/office/drawing/2014/main" id="{97502CFC-9919-408A-8E56-0B642310FDD8}"/>
              </a:ext>
            </a:extLst>
          </p:cNvPr>
          <p:cNvGrpSpPr/>
          <p:nvPr/>
        </p:nvGrpSpPr>
        <p:grpSpPr>
          <a:xfrm>
            <a:off x="6390418" y="1737312"/>
            <a:ext cx="1598654" cy="370170"/>
            <a:chOff x="3327400" y="2209800"/>
            <a:chExt cx="838200" cy="292100"/>
          </a:xfrm>
        </p:grpSpPr>
        <p:cxnSp>
          <p:nvCxnSpPr>
            <p:cNvPr id="36" name="Straight Connector 35">
              <a:extLst>
                <a:ext uri="{FF2B5EF4-FFF2-40B4-BE49-F238E27FC236}">
                  <a16:creationId xmlns:a16="http://schemas.microsoft.com/office/drawing/2014/main" id="{D97E2287-BE55-4177-B073-978B07036BE3}"/>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1447595-0D57-4625-9CC7-0592AAC5420F}"/>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B78B410-A28A-48DE-AFF4-19E039CE8CAE}"/>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3F1B29BC-62AA-4A3D-BB9C-8B5041E31495}"/>
              </a:ext>
            </a:extLst>
          </p:cNvPr>
          <p:cNvGrpSpPr/>
          <p:nvPr/>
        </p:nvGrpSpPr>
        <p:grpSpPr>
          <a:xfrm>
            <a:off x="6440225" y="3709600"/>
            <a:ext cx="1927860" cy="484355"/>
            <a:chOff x="3327400" y="2209800"/>
            <a:chExt cx="838200" cy="292100"/>
          </a:xfrm>
        </p:grpSpPr>
        <p:cxnSp>
          <p:nvCxnSpPr>
            <p:cNvPr id="40" name="Straight Connector 39">
              <a:extLst>
                <a:ext uri="{FF2B5EF4-FFF2-40B4-BE49-F238E27FC236}">
                  <a16:creationId xmlns:a16="http://schemas.microsoft.com/office/drawing/2014/main" id="{8E0B0F4C-3328-4512-BB6C-CE00D12B7183}"/>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42C9AEA-75B5-49E3-9901-A03DC258C1E5}"/>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35D1195-7C8A-485C-B8CF-86FDAD642C06}"/>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083B4339-B8AA-4C2E-AB58-67025CE5D524}"/>
              </a:ext>
            </a:extLst>
          </p:cNvPr>
          <p:cNvGrpSpPr/>
          <p:nvPr/>
        </p:nvGrpSpPr>
        <p:grpSpPr>
          <a:xfrm>
            <a:off x="1592222" y="3438018"/>
            <a:ext cx="1735316" cy="421265"/>
            <a:chOff x="3327400" y="2209800"/>
            <a:chExt cx="838200" cy="292100"/>
          </a:xfrm>
        </p:grpSpPr>
        <p:cxnSp>
          <p:nvCxnSpPr>
            <p:cNvPr id="44" name="Straight Connector 43">
              <a:extLst>
                <a:ext uri="{FF2B5EF4-FFF2-40B4-BE49-F238E27FC236}">
                  <a16:creationId xmlns:a16="http://schemas.microsoft.com/office/drawing/2014/main" id="{9A500FA2-0B57-434F-9B73-90338ECFA2E5}"/>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3BCB34CB-273B-4FE9-B8FC-73C23CE85204}"/>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166CE0B-51B5-40A1-8A88-2241A1F0C450}"/>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24414568-C716-497C-8459-AC3377A5FB85}"/>
              </a:ext>
            </a:extLst>
          </p:cNvPr>
          <p:cNvGrpSpPr/>
          <p:nvPr/>
        </p:nvGrpSpPr>
        <p:grpSpPr>
          <a:xfrm>
            <a:off x="1567333" y="1697411"/>
            <a:ext cx="1735316" cy="370170"/>
            <a:chOff x="3327400" y="2209800"/>
            <a:chExt cx="838200" cy="292100"/>
          </a:xfrm>
        </p:grpSpPr>
        <p:cxnSp>
          <p:nvCxnSpPr>
            <p:cNvPr id="48" name="Straight Connector 47">
              <a:extLst>
                <a:ext uri="{FF2B5EF4-FFF2-40B4-BE49-F238E27FC236}">
                  <a16:creationId xmlns:a16="http://schemas.microsoft.com/office/drawing/2014/main" id="{87163AF5-74EF-4BC3-A8AC-D866B44E7CB4}"/>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4926E7A-D21C-4753-A286-3B800788BF2A}"/>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B481B8E-143B-47E9-9AD6-34A3F6A01770}"/>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7692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98158" y="1040131"/>
          <a:ext cx="4521761" cy="873101"/>
        </p:xfrm>
        <a:graphic>
          <a:graphicData uri="http://schemas.openxmlformats.org/drawingml/2006/table">
            <a:tbl>
              <a:tblPr firstRow="1" bandRow="1" bandCol="1">
                <a:tableStyleId>{5940675A-B579-460E-94D1-54222C63F5DA}</a:tableStyleId>
              </a:tblPr>
              <a:tblGrid>
                <a:gridCol w="1456161">
                  <a:extLst>
                    <a:ext uri="{9D8B030D-6E8A-4147-A177-3AD203B41FA5}">
                      <a16:colId xmlns:a16="http://schemas.microsoft.com/office/drawing/2014/main" val="20000"/>
                    </a:ext>
                  </a:extLst>
                </a:gridCol>
                <a:gridCol w="1374971">
                  <a:extLst>
                    <a:ext uri="{9D8B030D-6E8A-4147-A177-3AD203B41FA5}">
                      <a16:colId xmlns:a16="http://schemas.microsoft.com/office/drawing/2014/main" val="20001"/>
                    </a:ext>
                  </a:extLst>
                </a:gridCol>
                <a:gridCol w="1690629">
                  <a:extLst>
                    <a:ext uri="{9D8B030D-6E8A-4147-A177-3AD203B41FA5}">
                      <a16:colId xmlns:a16="http://schemas.microsoft.com/office/drawing/2014/main" val="20002"/>
                    </a:ext>
                  </a:extLst>
                </a:gridCol>
              </a:tblGrid>
              <a:tr h="400050">
                <a:tc>
                  <a:txBody>
                    <a:bodyPr/>
                    <a:lstStyle/>
                    <a:p>
                      <a:r>
                        <a:rPr lang="en-US" sz="1800" dirty="0" err="1">
                          <a:latin typeface="+mn-lt"/>
                          <a:cs typeface="Consolas"/>
                        </a:rPr>
                        <a:t>CustomerID</a:t>
                      </a:r>
                      <a:endParaRPr lang="en-US" sz="1800" dirty="0">
                        <a:latin typeface="+mn-lt"/>
                        <a:cs typeface="Consolas"/>
                      </a:endParaRPr>
                    </a:p>
                  </a:txBody>
                  <a:tcPr>
                    <a:solidFill>
                      <a:schemeClr val="bg1">
                        <a:lumMod val="85000"/>
                      </a:schemeClr>
                    </a:solidFill>
                  </a:tcPr>
                </a:tc>
                <a:tc>
                  <a:txBody>
                    <a:bodyPr/>
                    <a:lstStyle/>
                    <a:p>
                      <a:r>
                        <a:rPr lang="en-US" sz="2000" dirty="0">
                          <a:latin typeface="+mn-lt"/>
                          <a:cs typeface="Consolas"/>
                        </a:rPr>
                        <a:t>Name</a:t>
                      </a:r>
                    </a:p>
                  </a:txBody>
                  <a:tcPr>
                    <a:solidFill>
                      <a:schemeClr val="bg1">
                        <a:lumMod val="85000"/>
                      </a:schemeClr>
                    </a:solidFill>
                  </a:tcPr>
                </a:tc>
                <a:tc>
                  <a:txBody>
                    <a:bodyPr/>
                    <a:lstStyle/>
                    <a:p>
                      <a:r>
                        <a:rPr lang="en-US" sz="2000" dirty="0">
                          <a:latin typeface="+mn-lt"/>
                          <a:cs typeface="Consolas"/>
                        </a:rPr>
                        <a:t>DOB</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2000" dirty="0">
                          <a:latin typeface="+mn-lt"/>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mn-lt"/>
                          <a:cs typeface="Consolas"/>
                        </a:rPr>
                        <a:t>Jane Smith</a:t>
                      </a:r>
                    </a:p>
                  </a:txBody>
                  <a:tcPr/>
                </a:tc>
                <a:tc>
                  <a:txBody>
                    <a:bodyPr/>
                    <a:lstStyle/>
                    <a:p>
                      <a:r>
                        <a:rPr lang="en-US" sz="2000" dirty="0">
                          <a:latin typeface="+mn-lt"/>
                          <a:cs typeface="Consolas"/>
                        </a:rPr>
                        <a:t>1990-01-30</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182889" y="578466"/>
            <a:ext cx="3517900" cy="461665"/>
          </a:xfrm>
          <a:prstGeom prst="rect">
            <a:avLst/>
          </a:prstGeom>
          <a:noFill/>
        </p:spPr>
        <p:txBody>
          <a:bodyPr wrap="square" rtlCol="0">
            <a:spAutoFit/>
          </a:bodyPr>
          <a:lstStyle/>
          <a:p>
            <a:pPr defTabSz="457189"/>
            <a:r>
              <a:rPr lang="en-US" sz="2400" dirty="0">
                <a:solidFill>
                  <a:srgbClr val="1E1C1C"/>
                </a:solidFill>
                <a:latin typeface="Gotham"/>
              </a:rPr>
              <a:t>Table: Customer</a:t>
            </a:r>
          </a:p>
        </p:txBody>
      </p:sp>
      <p:sp>
        <p:nvSpPr>
          <p:cNvPr id="7" name="TextBox 6"/>
          <p:cNvSpPr txBox="1"/>
          <p:nvPr/>
        </p:nvSpPr>
        <p:spPr>
          <a:xfrm>
            <a:off x="5105400" y="1027430"/>
            <a:ext cx="3784600" cy="1569660"/>
          </a:xfrm>
          <a:prstGeom prst="rect">
            <a:avLst/>
          </a:prstGeom>
          <a:noFill/>
          <a:ln>
            <a:solidFill>
              <a:schemeClr val="tx1"/>
            </a:solidFill>
          </a:ln>
        </p:spPr>
        <p:txBody>
          <a:bodyPr wrap="square" rtlCol="0">
            <a:spAutoFit/>
          </a:bodyPr>
          <a:lstStyle/>
          <a:p>
            <a:pPr defTabSz="457189"/>
            <a:r>
              <a:rPr lang="en-US" sz="2400" dirty="0">
                <a:solidFill>
                  <a:srgbClr val="1E1C1C"/>
                </a:solidFill>
                <a:latin typeface="Gotham"/>
              </a:rPr>
              <a:t>{</a:t>
            </a:r>
          </a:p>
          <a:p>
            <a:pPr defTabSz="457189"/>
            <a:r>
              <a:rPr lang="en-US" sz="2400" dirty="0">
                <a:solidFill>
                  <a:srgbClr val="1E1C1C"/>
                </a:solidFill>
                <a:latin typeface="Gotham"/>
              </a:rPr>
              <a:t>    "Name" : "Jane Smith",</a:t>
            </a:r>
          </a:p>
          <a:p>
            <a:pPr defTabSz="457189"/>
            <a:r>
              <a:rPr lang="en-US" sz="2400" dirty="0">
                <a:solidFill>
                  <a:srgbClr val="1E1C1C"/>
                </a:solidFill>
                <a:latin typeface="Gotham"/>
              </a:rPr>
              <a:t>    "DOB"  : "1990-01-30”</a:t>
            </a:r>
          </a:p>
          <a:p>
            <a:pPr defTabSz="457189"/>
            <a:r>
              <a:rPr lang="en-US" sz="2400" dirty="0">
                <a:solidFill>
                  <a:srgbClr val="1E1C1C"/>
                </a:solidFill>
                <a:latin typeface="Gotham"/>
              </a:rPr>
              <a:t>}</a:t>
            </a:r>
          </a:p>
        </p:txBody>
      </p:sp>
      <p:sp>
        <p:nvSpPr>
          <p:cNvPr id="8" name="Rectangle 7"/>
          <p:cNvSpPr/>
          <p:nvPr/>
        </p:nvSpPr>
        <p:spPr>
          <a:xfrm>
            <a:off x="5105401" y="670798"/>
            <a:ext cx="3740576" cy="400110"/>
          </a:xfrm>
          <a:prstGeom prst="rect">
            <a:avLst/>
          </a:prstGeom>
        </p:spPr>
        <p:txBody>
          <a:bodyPr wrap="none">
            <a:spAutoFit/>
          </a:bodyPr>
          <a:lstStyle/>
          <a:p>
            <a:pPr defTabSz="457189"/>
            <a:r>
              <a:rPr lang="en-US" sz="2000" dirty="0">
                <a:solidFill>
                  <a:srgbClr val="1E1C1C"/>
                </a:solidFill>
                <a:latin typeface="Gotham"/>
              </a:rPr>
              <a:t>Customer </a:t>
            </a:r>
            <a:r>
              <a:rPr lang="en-US" sz="2000" dirty="0" err="1">
                <a:solidFill>
                  <a:srgbClr val="1E1C1C"/>
                </a:solidFill>
                <a:latin typeface="Gotham"/>
              </a:rPr>
              <a:t>DocumentKey</a:t>
            </a:r>
            <a:r>
              <a:rPr lang="en-US" sz="2000" dirty="0">
                <a:solidFill>
                  <a:srgbClr val="1E1C1C"/>
                </a:solidFill>
                <a:latin typeface="Gotham"/>
              </a:rPr>
              <a:t>: CBL2015</a:t>
            </a:r>
          </a:p>
        </p:txBody>
      </p:sp>
      <p:cxnSp>
        <p:nvCxnSpPr>
          <p:cNvPr id="11" name="Curved Connector 10"/>
          <p:cNvCxnSpPr>
            <a:cxnSpLocks/>
          </p:cNvCxnSpPr>
          <p:nvPr/>
        </p:nvCxnSpPr>
        <p:spPr>
          <a:xfrm>
            <a:off x="2518050" y="1242590"/>
            <a:ext cx="2854051" cy="391229"/>
          </a:xfrm>
          <a:prstGeom prst="curvedConnector3">
            <a:avLst>
              <a:gd name="adj1" fmla="val 50000"/>
            </a:avLst>
          </a:prstGeom>
          <a:ln w="28575"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Content Placeholder 2"/>
          <p:cNvSpPr txBox="1">
            <a:spLocks/>
          </p:cNvSpPr>
          <p:nvPr/>
        </p:nvSpPr>
        <p:spPr>
          <a:xfrm>
            <a:off x="48279" y="2235461"/>
            <a:ext cx="4739622" cy="2176023"/>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000" kern="1200">
                <a:solidFill>
                  <a:schemeClr val="tx1"/>
                </a:solidFill>
                <a:latin typeface="+mn-lt"/>
                <a:ea typeface="+mn-ea"/>
                <a:cs typeface="+mn-cs"/>
              </a:defRPr>
            </a:lvl1pPr>
            <a:lvl2pPr marL="457200" indent="-228600" algn="l" defTabSz="457200" rtl="0" eaLnBrk="1" latinLnBrk="0" hangingPunct="1">
              <a:lnSpc>
                <a:spcPct val="100000"/>
              </a:lnSpc>
              <a:spcBef>
                <a:spcPts val="0"/>
              </a:spcBef>
              <a:spcAft>
                <a:spcPts val="300"/>
              </a:spcAft>
              <a:buClr>
                <a:schemeClr val="accent1"/>
              </a:buClr>
              <a:buFont typeface="Lucida Grande"/>
              <a:buChar char="–"/>
              <a:defRPr sz="1800" b="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chemeClr val="accent1"/>
              </a:buClr>
              <a:buFont typeface="Lucida Grande"/>
              <a:buChar char="–"/>
              <a:defRPr sz="1600" b="0" kern="1200">
                <a:solidFill>
                  <a:schemeClr val="tx1"/>
                </a:solidFill>
                <a:latin typeface="+mn-lt"/>
                <a:ea typeface="+mn-ea"/>
                <a:cs typeface="+mn-cs"/>
              </a:defRPr>
            </a:lvl3pPr>
            <a:lvl4pPr marL="635000" indent="-228600" algn="l" defTabSz="457200" rtl="0" eaLnBrk="1" latinLnBrk="0" hangingPunct="1">
              <a:lnSpc>
                <a:spcPct val="100000"/>
              </a:lnSpc>
              <a:spcBef>
                <a:spcPts val="0"/>
              </a:spcBef>
              <a:spcAft>
                <a:spcPts val="300"/>
              </a:spcAft>
              <a:buClr>
                <a:schemeClr val="accent1"/>
              </a:buClr>
              <a:buFont typeface="Arial"/>
              <a:buChar char="•"/>
              <a:defRPr sz="1600" b="0" kern="1200">
                <a:solidFill>
                  <a:schemeClr val="tx1"/>
                </a:solidFill>
                <a:latin typeface="+mn-lt"/>
                <a:ea typeface="+mn-ea"/>
                <a:cs typeface="+mn-cs"/>
              </a:defRPr>
            </a:lvl4pPr>
            <a:lvl5pPr marL="863600" indent="-228600" algn="l" defTabSz="457200" rtl="0" eaLnBrk="1" latinLnBrk="0" hangingPunct="1">
              <a:lnSpc>
                <a:spcPct val="100000"/>
              </a:lnSpc>
              <a:spcBef>
                <a:spcPts val="0"/>
              </a:spcBef>
              <a:spcAft>
                <a:spcPts val="300"/>
              </a:spcAft>
              <a:buClr>
                <a:schemeClr val="accent1"/>
              </a:buClr>
              <a:buFont typeface="Wingdings" charset="2"/>
              <a:buChar char="§"/>
              <a:defRPr sz="14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594" indent="-228594" defTabSz="457189">
              <a:lnSpc>
                <a:spcPct val="150000"/>
              </a:lnSpc>
              <a:buClr>
                <a:srgbClr val="178ADB"/>
              </a:buClr>
            </a:pPr>
            <a:endParaRPr lang="en-US" dirty="0">
              <a:solidFill>
                <a:srgbClr val="1E1C1C"/>
              </a:solidFill>
              <a:latin typeface="Gotham"/>
            </a:endParaRPr>
          </a:p>
        </p:txBody>
      </p:sp>
    </p:spTree>
    <p:extLst>
      <p:ext uri="{BB962C8B-B14F-4D97-AF65-F5344CB8AC3E}">
        <p14:creationId xmlns:p14="http://schemas.microsoft.com/office/powerpoint/2010/main" val="1122085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98158" y="1040131"/>
          <a:ext cx="4689849" cy="873101"/>
        </p:xfrm>
        <a:graphic>
          <a:graphicData uri="http://schemas.openxmlformats.org/drawingml/2006/table">
            <a:tbl>
              <a:tblPr firstRow="1" bandRow="1" bandCol="1">
                <a:tableStyleId>{5940675A-B579-460E-94D1-54222C63F5DA}</a:tableStyleId>
              </a:tblPr>
              <a:tblGrid>
                <a:gridCol w="1510291">
                  <a:extLst>
                    <a:ext uri="{9D8B030D-6E8A-4147-A177-3AD203B41FA5}">
                      <a16:colId xmlns:a16="http://schemas.microsoft.com/office/drawing/2014/main" val="20000"/>
                    </a:ext>
                  </a:extLst>
                </a:gridCol>
                <a:gridCol w="1426083">
                  <a:extLst>
                    <a:ext uri="{9D8B030D-6E8A-4147-A177-3AD203B41FA5}">
                      <a16:colId xmlns:a16="http://schemas.microsoft.com/office/drawing/2014/main" val="20001"/>
                    </a:ext>
                  </a:extLst>
                </a:gridCol>
                <a:gridCol w="1753475">
                  <a:extLst>
                    <a:ext uri="{9D8B030D-6E8A-4147-A177-3AD203B41FA5}">
                      <a16:colId xmlns:a16="http://schemas.microsoft.com/office/drawing/2014/main" val="20002"/>
                    </a:ext>
                  </a:extLst>
                </a:gridCol>
              </a:tblGrid>
              <a:tr h="400050">
                <a:tc>
                  <a:txBody>
                    <a:bodyPr/>
                    <a:lstStyle/>
                    <a:p>
                      <a:r>
                        <a:rPr lang="en-US" sz="2000" dirty="0" err="1">
                          <a:latin typeface="+mn-lt"/>
                          <a:cs typeface="Consolas"/>
                        </a:rPr>
                        <a:t>CustomerID</a:t>
                      </a:r>
                      <a:endParaRPr lang="en-US" sz="2000" dirty="0">
                        <a:latin typeface="+mn-lt"/>
                        <a:cs typeface="Consolas"/>
                      </a:endParaRPr>
                    </a:p>
                  </a:txBody>
                  <a:tcPr>
                    <a:solidFill>
                      <a:schemeClr val="bg1">
                        <a:lumMod val="85000"/>
                      </a:schemeClr>
                    </a:solidFill>
                  </a:tcPr>
                </a:tc>
                <a:tc>
                  <a:txBody>
                    <a:bodyPr/>
                    <a:lstStyle/>
                    <a:p>
                      <a:r>
                        <a:rPr lang="en-US" sz="2000" dirty="0">
                          <a:latin typeface="+mn-lt"/>
                          <a:cs typeface="Consolas"/>
                        </a:rPr>
                        <a:t>Name</a:t>
                      </a:r>
                    </a:p>
                  </a:txBody>
                  <a:tcPr>
                    <a:solidFill>
                      <a:schemeClr val="bg1">
                        <a:lumMod val="85000"/>
                      </a:schemeClr>
                    </a:solidFill>
                  </a:tcPr>
                </a:tc>
                <a:tc>
                  <a:txBody>
                    <a:bodyPr/>
                    <a:lstStyle/>
                    <a:p>
                      <a:r>
                        <a:rPr lang="en-US" sz="2000" dirty="0">
                          <a:latin typeface="+mn-lt"/>
                          <a:cs typeface="Consolas"/>
                        </a:rPr>
                        <a:t>DOB</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2000" dirty="0">
                          <a:latin typeface="+mn-lt"/>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mn-lt"/>
                          <a:cs typeface="Consolas"/>
                        </a:rPr>
                        <a:t>Jane Smith</a:t>
                      </a:r>
                    </a:p>
                  </a:txBody>
                  <a:tcPr/>
                </a:tc>
                <a:tc>
                  <a:txBody>
                    <a:bodyPr/>
                    <a:lstStyle/>
                    <a:p>
                      <a:r>
                        <a:rPr lang="en-US" sz="2000" dirty="0">
                          <a:latin typeface="+mn-lt"/>
                          <a:cs typeface="Consolas"/>
                        </a:rPr>
                        <a:t>1990-01-30</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124200" y="602170"/>
            <a:ext cx="3517900" cy="461665"/>
          </a:xfrm>
          <a:prstGeom prst="rect">
            <a:avLst/>
          </a:prstGeom>
          <a:noFill/>
        </p:spPr>
        <p:txBody>
          <a:bodyPr wrap="square" rtlCol="0">
            <a:spAutoFit/>
          </a:bodyPr>
          <a:lstStyle/>
          <a:p>
            <a:pPr defTabSz="457189"/>
            <a:r>
              <a:rPr lang="en-US" sz="2400" dirty="0">
                <a:solidFill>
                  <a:srgbClr val="1E1C1C"/>
                </a:solidFill>
                <a:latin typeface="Gotham"/>
              </a:rPr>
              <a:t>Table: Customer</a:t>
            </a:r>
          </a:p>
        </p:txBody>
      </p:sp>
      <p:sp>
        <p:nvSpPr>
          <p:cNvPr id="7" name="TextBox 6"/>
          <p:cNvSpPr txBox="1"/>
          <p:nvPr/>
        </p:nvSpPr>
        <p:spPr>
          <a:xfrm>
            <a:off x="5105400" y="602169"/>
            <a:ext cx="3784600" cy="3139321"/>
          </a:xfrm>
          <a:prstGeom prst="rect">
            <a:avLst/>
          </a:prstGeom>
          <a:noFill/>
          <a:ln>
            <a:solidFill>
              <a:schemeClr val="tx1"/>
            </a:solidFill>
          </a:ln>
        </p:spPr>
        <p:txBody>
          <a:bodyPr wrap="square" rtlCol="0">
            <a:spAutoFit/>
          </a:bodyPr>
          <a:lstStyle/>
          <a:p>
            <a:pPr defTabSz="457189"/>
            <a:r>
              <a:rPr lang="en-US" dirty="0">
                <a:solidFill>
                  <a:srgbClr val="1E1C1C"/>
                </a:solidFill>
                <a:latin typeface="Gotham"/>
              </a:rPr>
              <a:t>{</a:t>
            </a:r>
          </a:p>
          <a:p>
            <a:pPr defTabSz="457189"/>
            <a:r>
              <a:rPr lang="en-US" dirty="0">
                <a:solidFill>
                  <a:srgbClr val="1E1C1C"/>
                </a:solidFill>
                <a:latin typeface="Gotham"/>
              </a:rPr>
              <a:t>    "Name" : "Jane Smith",</a:t>
            </a:r>
          </a:p>
          <a:p>
            <a:pPr defTabSz="457189"/>
            <a:r>
              <a:rPr lang="en-US" dirty="0">
                <a:solidFill>
                  <a:srgbClr val="1E1C1C"/>
                </a:solidFill>
                <a:latin typeface="Gotham"/>
              </a:rPr>
              <a:t>    "DOB"  : "1990-01-30",</a:t>
            </a:r>
          </a:p>
          <a:p>
            <a:pPr defTabSz="457189"/>
            <a:r>
              <a:rPr lang="en-US" dirty="0">
                <a:solidFill>
                  <a:srgbClr val="1E1C1C"/>
                </a:solidFill>
                <a:latin typeface="Gotham"/>
              </a:rPr>
              <a:t>    "Purchases" : [</a:t>
            </a:r>
          </a:p>
          <a:p>
            <a:pPr defTabSz="457189"/>
            <a:r>
              <a:rPr lang="en-US" dirty="0">
                <a:solidFill>
                  <a:srgbClr val="1E1C1C"/>
                </a:solidFill>
                <a:latin typeface="Gotham"/>
              </a:rPr>
              <a:t>        {</a:t>
            </a:r>
          </a:p>
          <a:p>
            <a:pPr defTabSz="457189"/>
            <a:r>
              <a:rPr lang="sv-SE" dirty="0">
                <a:solidFill>
                  <a:srgbClr val="1E1C1C"/>
                </a:solidFill>
                <a:latin typeface="Gotham"/>
              </a:rPr>
              <a:t>            "item"    : "laptop",</a:t>
            </a:r>
          </a:p>
          <a:p>
            <a:pPr defTabSz="457189"/>
            <a:r>
              <a:rPr lang="is-IS" dirty="0">
                <a:solidFill>
                  <a:srgbClr val="1E1C1C"/>
                </a:solidFill>
                <a:latin typeface="Gotham"/>
              </a:rPr>
              <a:t>            "amount" : 1499.99,</a:t>
            </a:r>
          </a:p>
          <a:p>
            <a:pPr defTabSz="457189"/>
            <a:r>
              <a:rPr lang="is-IS" dirty="0">
                <a:solidFill>
                  <a:srgbClr val="1E1C1C"/>
                </a:solidFill>
                <a:latin typeface="Gotham"/>
              </a:rPr>
              <a:t>            "date"  : "2019-03",</a:t>
            </a:r>
          </a:p>
          <a:p>
            <a:pPr defTabSz="457189"/>
            <a:r>
              <a:rPr lang="is-IS" dirty="0">
                <a:solidFill>
                  <a:srgbClr val="1E1C1C"/>
                </a:solidFill>
                <a:latin typeface="Gotham"/>
              </a:rPr>
              <a:t>        }</a:t>
            </a:r>
          </a:p>
          <a:p>
            <a:pPr defTabSz="457189"/>
            <a:r>
              <a:rPr lang="is-IS" dirty="0">
                <a:solidFill>
                  <a:srgbClr val="1E1C1C"/>
                </a:solidFill>
                <a:latin typeface="Gotham"/>
              </a:rPr>
              <a:t>    ]</a:t>
            </a:r>
          </a:p>
          <a:p>
            <a:pPr defTabSz="457189"/>
            <a:r>
              <a:rPr lang="is-IS" dirty="0">
                <a:solidFill>
                  <a:srgbClr val="1E1C1C"/>
                </a:solidFill>
                <a:latin typeface="Gotham"/>
              </a:rPr>
              <a:t>}</a:t>
            </a:r>
            <a:endParaRPr lang="en-US" dirty="0">
              <a:solidFill>
                <a:srgbClr val="1E1C1C"/>
              </a:solidFill>
              <a:latin typeface="Gotham"/>
            </a:endParaRPr>
          </a:p>
        </p:txBody>
      </p:sp>
      <p:sp>
        <p:nvSpPr>
          <p:cNvPr id="8" name="Rectangle 7"/>
          <p:cNvSpPr/>
          <p:nvPr/>
        </p:nvSpPr>
        <p:spPr>
          <a:xfrm>
            <a:off x="5105401" y="232837"/>
            <a:ext cx="3740576" cy="400110"/>
          </a:xfrm>
          <a:prstGeom prst="rect">
            <a:avLst/>
          </a:prstGeom>
        </p:spPr>
        <p:txBody>
          <a:bodyPr wrap="none">
            <a:spAutoFit/>
          </a:bodyPr>
          <a:lstStyle/>
          <a:p>
            <a:pPr defTabSz="457189"/>
            <a:r>
              <a:rPr lang="en-US" sz="2000" dirty="0">
                <a:solidFill>
                  <a:srgbClr val="1E1C1C"/>
                </a:solidFill>
                <a:latin typeface="Gotham"/>
              </a:rPr>
              <a:t>Customer </a:t>
            </a:r>
            <a:r>
              <a:rPr lang="en-US" sz="2000" dirty="0" err="1">
                <a:solidFill>
                  <a:srgbClr val="1E1C1C"/>
                </a:solidFill>
                <a:latin typeface="Gotham"/>
              </a:rPr>
              <a:t>DocumentKey</a:t>
            </a:r>
            <a:r>
              <a:rPr lang="en-US" sz="2000" dirty="0">
                <a:solidFill>
                  <a:srgbClr val="1E1C1C"/>
                </a:solidFill>
                <a:latin typeface="Gotham"/>
              </a:rPr>
              <a:t>: </a:t>
            </a:r>
            <a:r>
              <a:rPr lang="en-US" sz="2000" dirty="0">
                <a:solidFill>
                  <a:srgbClr val="1E1C1C"/>
                </a:solidFill>
                <a:latin typeface="Gotham"/>
                <a:cs typeface="Consolas"/>
              </a:rPr>
              <a:t>CBL2015</a:t>
            </a:r>
            <a:endParaRPr lang="en-US" sz="2000" dirty="0">
              <a:solidFill>
                <a:srgbClr val="1E1C1C"/>
              </a:solidFill>
              <a:latin typeface="Gotham"/>
            </a:endParaRPr>
          </a:p>
        </p:txBody>
      </p:sp>
      <p:graphicFrame>
        <p:nvGraphicFramePr>
          <p:cNvPr id="9" name="Table 8"/>
          <p:cNvGraphicFramePr>
            <a:graphicFrameLocks noGrp="1"/>
          </p:cNvGraphicFramePr>
          <p:nvPr/>
        </p:nvGraphicFramePr>
        <p:xfrm>
          <a:off x="155539" y="2550113"/>
          <a:ext cx="4852779" cy="873101"/>
        </p:xfrm>
        <a:graphic>
          <a:graphicData uri="http://schemas.openxmlformats.org/drawingml/2006/table">
            <a:tbl>
              <a:tblPr firstRow="1" bandRow="1" bandCol="1">
                <a:tableStyleId>{5940675A-B579-460E-94D1-54222C63F5DA}</a:tableStyleId>
              </a:tblPr>
              <a:tblGrid>
                <a:gridCol w="1548042">
                  <a:extLst>
                    <a:ext uri="{9D8B030D-6E8A-4147-A177-3AD203B41FA5}">
                      <a16:colId xmlns:a16="http://schemas.microsoft.com/office/drawing/2014/main" val="20000"/>
                    </a:ext>
                  </a:extLst>
                </a:gridCol>
                <a:gridCol w="998764">
                  <a:extLst>
                    <a:ext uri="{9D8B030D-6E8A-4147-A177-3AD203B41FA5}">
                      <a16:colId xmlns:a16="http://schemas.microsoft.com/office/drawing/2014/main" val="20001"/>
                    </a:ext>
                  </a:extLst>
                </a:gridCol>
                <a:gridCol w="1175017">
                  <a:extLst>
                    <a:ext uri="{9D8B030D-6E8A-4147-A177-3AD203B41FA5}">
                      <a16:colId xmlns:a16="http://schemas.microsoft.com/office/drawing/2014/main" val="20002"/>
                    </a:ext>
                  </a:extLst>
                </a:gridCol>
                <a:gridCol w="1130956">
                  <a:extLst>
                    <a:ext uri="{9D8B030D-6E8A-4147-A177-3AD203B41FA5}">
                      <a16:colId xmlns:a16="http://schemas.microsoft.com/office/drawing/2014/main" val="20003"/>
                    </a:ext>
                  </a:extLst>
                </a:gridCol>
              </a:tblGrid>
              <a:tr h="400050">
                <a:tc>
                  <a:txBody>
                    <a:bodyPr/>
                    <a:lstStyle/>
                    <a:p>
                      <a:r>
                        <a:rPr lang="en-US" sz="2000" dirty="0" err="1">
                          <a:latin typeface="+mn-lt"/>
                          <a:cs typeface="Consolas"/>
                        </a:rPr>
                        <a:t>CustomerID</a:t>
                      </a:r>
                      <a:endParaRPr lang="en-US" sz="2000" dirty="0">
                        <a:latin typeface="+mn-lt"/>
                        <a:cs typeface="Consolas"/>
                      </a:endParaRPr>
                    </a:p>
                  </a:txBody>
                  <a:tcPr>
                    <a:solidFill>
                      <a:schemeClr val="bg1">
                        <a:lumMod val="85000"/>
                      </a:schemeClr>
                    </a:solidFill>
                  </a:tcPr>
                </a:tc>
                <a:tc>
                  <a:txBody>
                    <a:bodyPr/>
                    <a:lstStyle/>
                    <a:p>
                      <a:r>
                        <a:rPr lang="en-US" sz="2000" dirty="0">
                          <a:latin typeface="+mn-lt"/>
                          <a:cs typeface="Consolas"/>
                        </a:rPr>
                        <a:t>Item</a:t>
                      </a:r>
                    </a:p>
                  </a:txBody>
                  <a:tcPr>
                    <a:solidFill>
                      <a:schemeClr val="bg1">
                        <a:lumMod val="85000"/>
                      </a:schemeClr>
                    </a:solidFill>
                  </a:tcPr>
                </a:tc>
                <a:tc>
                  <a:txBody>
                    <a:bodyPr/>
                    <a:lstStyle/>
                    <a:p>
                      <a:r>
                        <a:rPr lang="en-US" sz="2000" dirty="0">
                          <a:latin typeface="+mn-lt"/>
                          <a:cs typeface="Consolas"/>
                        </a:rPr>
                        <a:t>Amount</a:t>
                      </a:r>
                    </a:p>
                  </a:txBody>
                  <a:tcPr>
                    <a:solidFill>
                      <a:schemeClr val="bg1">
                        <a:lumMod val="85000"/>
                      </a:schemeClr>
                    </a:solidFill>
                  </a:tcPr>
                </a:tc>
                <a:tc>
                  <a:txBody>
                    <a:bodyPr/>
                    <a:lstStyle/>
                    <a:p>
                      <a:r>
                        <a:rPr lang="en-US" sz="2000" dirty="0">
                          <a:latin typeface="+mn-lt"/>
                          <a:cs typeface="Consolas"/>
                        </a:rPr>
                        <a:t>Date</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2000" dirty="0">
                          <a:latin typeface="+mn-lt"/>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mn-lt"/>
                          <a:cs typeface="Consolas"/>
                        </a:rPr>
                        <a:t>laptop</a:t>
                      </a:r>
                    </a:p>
                  </a:txBody>
                  <a:tcPr/>
                </a:tc>
                <a:tc>
                  <a:txBody>
                    <a:bodyPr/>
                    <a:lstStyle/>
                    <a:p>
                      <a:r>
                        <a:rPr lang="en-US" sz="2000" dirty="0">
                          <a:latin typeface="+mn-lt"/>
                          <a:cs typeface="Consolas"/>
                        </a:rPr>
                        <a:t>1499.99</a:t>
                      </a:r>
                    </a:p>
                  </a:txBody>
                  <a:tcPr/>
                </a:tc>
                <a:tc>
                  <a:txBody>
                    <a:bodyPr/>
                    <a:lstStyle/>
                    <a:p>
                      <a:r>
                        <a:rPr lang="en-US" sz="2000" dirty="0">
                          <a:latin typeface="+mn-lt"/>
                          <a:cs typeface="Consolas"/>
                        </a:rPr>
                        <a:t>2019-03</a:t>
                      </a:r>
                    </a:p>
                  </a:txBody>
                  <a:tcPr/>
                </a:tc>
                <a:extLst>
                  <a:ext uri="{0D108BD9-81ED-4DB2-BD59-A6C34878D82A}">
                    <a16:rowId xmlns:a16="http://schemas.microsoft.com/office/drawing/2014/main" val="10001"/>
                  </a:ext>
                </a:extLst>
              </a:tr>
            </a:tbl>
          </a:graphicData>
        </a:graphic>
      </p:graphicFrame>
      <p:sp>
        <p:nvSpPr>
          <p:cNvPr id="10" name="TextBox 9"/>
          <p:cNvSpPr txBox="1"/>
          <p:nvPr/>
        </p:nvSpPr>
        <p:spPr>
          <a:xfrm>
            <a:off x="120461" y="2085132"/>
            <a:ext cx="3517900" cy="461665"/>
          </a:xfrm>
          <a:prstGeom prst="rect">
            <a:avLst/>
          </a:prstGeom>
          <a:noFill/>
        </p:spPr>
        <p:txBody>
          <a:bodyPr wrap="square" rtlCol="0">
            <a:spAutoFit/>
          </a:bodyPr>
          <a:lstStyle/>
          <a:p>
            <a:pPr defTabSz="457189"/>
            <a:r>
              <a:rPr lang="en-US" sz="2400" dirty="0">
                <a:solidFill>
                  <a:srgbClr val="1E1C1C"/>
                </a:solidFill>
                <a:latin typeface="Gotham"/>
              </a:rPr>
              <a:t>Table: Purchases</a:t>
            </a:r>
          </a:p>
        </p:txBody>
      </p:sp>
      <p:sp>
        <p:nvSpPr>
          <p:cNvPr id="11" name="Content Placeholder 2"/>
          <p:cNvSpPr txBox="1">
            <a:spLocks/>
          </p:cNvSpPr>
          <p:nvPr/>
        </p:nvSpPr>
        <p:spPr>
          <a:xfrm>
            <a:off x="198158" y="3645837"/>
            <a:ext cx="4767543" cy="1200296"/>
          </a:xfrm>
          <a:prstGeom prst="rect">
            <a:avLst/>
          </a:prstGeom>
        </p:spPr>
        <p:txBody>
          <a:bodyPr/>
          <a:lst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594" indent="-228594" defTabSz="457189">
              <a:lnSpc>
                <a:spcPct val="150000"/>
              </a:lnSpc>
              <a:buClr>
                <a:srgbClr val="178ADB"/>
              </a:buClr>
            </a:pPr>
            <a:endParaRPr lang="en-US" dirty="0">
              <a:solidFill>
                <a:srgbClr val="1E1C1C"/>
              </a:solidFill>
              <a:latin typeface="Gotham"/>
            </a:endParaRPr>
          </a:p>
        </p:txBody>
      </p:sp>
    </p:spTree>
    <p:extLst>
      <p:ext uri="{BB962C8B-B14F-4D97-AF65-F5344CB8AC3E}">
        <p14:creationId xmlns:p14="http://schemas.microsoft.com/office/powerpoint/2010/main" val="3818778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98158" y="1040131"/>
          <a:ext cx="4689849" cy="873101"/>
        </p:xfrm>
        <a:graphic>
          <a:graphicData uri="http://schemas.openxmlformats.org/drawingml/2006/table">
            <a:tbl>
              <a:tblPr firstRow="1" bandRow="1" bandCol="1">
                <a:tableStyleId>{5940675A-B579-460E-94D1-54222C63F5DA}</a:tableStyleId>
              </a:tblPr>
              <a:tblGrid>
                <a:gridCol w="1510291">
                  <a:extLst>
                    <a:ext uri="{9D8B030D-6E8A-4147-A177-3AD203B41FA5}">
                      <a16:colId xmlns:a16="http://schemas.microsoft.com/office/drawing/2014/main" val="20000"/>
                    </a:ext>
                  </a:extLst>
                </a:gridCol>
                <a:gridCol w="1426083">
                  <a:extLst>
                    <a:ext uri="{9D8B030D-6E8A-4147-A177-3AD203B41FA5}">
                      <a16:colId xmlns:a16="http://schemas.microsoft.com/office/drawing/2014/main" val="20001"/>
                    </a:ext>
                  </a:extLst>
                </a:gridCol>
                <a:gridCol w="1753475">
                  <a:extLst>
                    <a:ext uri="{9D8B030D-6E8A-4147-A177-3AD203B41FA5}">
                      <a16:colId xmlns:a16="http://schemas.microsoft.com/office/drawing/2014/main" val="20002"/>
                    </a:ext>
                  </a:extLst>
                </a:gridCol>
              </a:tblGrid>
              <a:tr h="400050">
                <a:tc>
                  <a:txBody>
                    <a:bodyPr/>
                    <a:lstStyle/>
                    <a:p>
                      <a:r>
                        <a:rPr lang="en-US" sz="2000" dirty="0" err="1">
                          <a:latin typeface="+mn-lt"/>
                          <a:cs typeface="Consolas"/>
                        </a:rPr>
                        <a:t>CustomerID</a:t>
                      </a:r>
                      <a:endParaRPr lang="en-US" sz="2000" dirty="0">
                        <a:latin typeface="+mn-lt"/>
                        <a:cs typeface="Consolas"/>
                      </a:endParaRPr>
                    </a:p>
                  </a:txBody>
                  <a:tcPr>
                    <a:solidFill>
                      <a:schemeClr val="bg1">
                        <a:lumMod val="85000"/>
                      </a:schemeClr>
                    </a:solidFill>
                  </a:tcPr>
                </a:tc>
                <a:tc>
                  <a:txBody>
                    <a:bodyPr/>
                    <a:lstStyle/>
                    <a:p>
                      <a:r>
                        <a:rPr lang="en-US" sz="2000" dirty="0">
                          <a:latin typeface="+mn-lt"/>
                          <a:cs typeface="Consolas"/>
                        </a:rPr>
                        <a:t>Name</a:t>
                      </a:r>
                    </a:p>
                  </a:txBody>
                  <a:tcPr>
                    <a:solidFill>
                      <a:schemeClr val="bg1">
                        <a:lumMod val="85000"/>
                      </a:schemeClr>
                    </a:solidFill>
                  </a:tcPr>
                </a:tc>
                <a:tc>
                  <a:txBody>
                    <a:bodyPr/>
                    <a:lstStyle/>
                    <a:p>
                      <a:r>
                        <a:rPr lang="en-US" sz="2000" dirty="0">
                          <a:latin typeface="+mn-lt"/>
                          <a:cs typeface="Consolas"/>
                        </a:rPr>
                        <a:t>DOB</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2000" dirty="0">
                          <a:latin typeface="+mn-lt"/>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mn-lt"/>
                          <a:cs typeface="Consolas"/>
                        </a:rPr>
                        <a:t>Jane Smith</a:t>
                      </a:r>
                    </a:p>
                  </a:txBody>
                  <a:tcPr/>
                </a:tc>
                <a:tc>
                  <a:txBody>
                    <a:bodyPr/>
                    <a:lstStyle/>
                    <a:p>
                      <a:r>
                        <a:rPr lang="en-US" sz="2000" dirty="0">
                          <a:latin typeface="+mn-lt"/>
                          <a:cs typeface="Consolas"/>
                        </a:rPr>
                        <a:t>1990-01-30</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124200" y="602170"/>
            <a:ext cx="3517900" cy="461665"/>
          </a:xfrm>
          <a:prstGeom prst="rect">
            <a:avLst/>
          </a:prstGeom>
          <a:noFill/>
        </p:spPr>
        <p:txBody>
          <a:bodyPr wrap="square" rtlCol="0">
            <a:spAutoFit/>
          </a:bodyPr>
          <a:lstStyle/>
          <a:p>
            <a:pPr defTabSz="457189"/>
            <a:r>
              <a:rPr lang="en-US" sz="2400" dirty="0">
                <a:solidFill>
                  <a:srgbClr val="1E1C1C"/>
                </a:solidFill>
                <a:latin typeface="Gotham"/>
              </a:rPr>
              <a:t>Table: Customer</a:t>
            </a:r>
          </a:p>
        </p:txBody>
      </p:sp>
      <p:sp>
        <p:nvSpPr>
          <p:cNvPr id="7" name="TextBox 6"/>
          <p:cNvSpPr txBox="1"/>
          <p:nvPr/>
        </p:nvSpPr>
        <p:spPr>
          <a:xfrm>
            <a:off x="5105400" y="602170"/>
            <a:ext cx="3784600" cy="4524315"/>
          </a:xfrm>
          <a:prstGeom prst="rect">
            <a:avLst/>
          </a:prstGeom>
          <a:noFill/>
          <a:ln>
            <a:solidFill>
              <a:schemeClr val="tx1"/>
            </a:solidFill>
          </a:ln>
        </p:spPr>
        <p:txBody>
          <a:bodyPr wrap="square" rtlCol="0">
            <a:spAutoFit/>
          </a:bodyPr>
          <a:lstStyle/>
          <a:p>
            <a:pPr defTabSz="457189"/>
            <a:r>
              <a:rPr lang="en-US" dirty="0">
                <a:solidFill>
                  <a:srgbClr val="1E1C1C"/>
                </a:solidFill>
                <a:latin typeface="Gotham"/>
              </a:rPr>
              <a:t>{</a:t>
            </a:r>
          </a:p>
          <a:p>
            <a:pPr defTabSz="457189"/>
            <a:r>
              <a:rPr lang="en-US" dirty="0">
                <a:solidFill>
                  <a:srgbClr val="1E1C1C"/>
                </a:solidFill>
                <a:latin typeface="Gotham"/>
              </a:rPr>
              <a:t>    "Name" : "Jane Smith",</a:t>
            </a:r>
          </a:p>
          <a:p>
            <a:pPr defTabSz="457189"/>
            <a:r>
              <a:rPr lang="en-US" dirty="0">
                <a:solidFill>
                  <a:srgbClr val="1E1C1C"/>
                </a:solidFill>
                <a:latin typeface="Gotham"/>
              </a:rPr>
              <a:t>    "DOB"  : "1990-01-30",</a:t>
            </a:r>
          </a:p>
          <a:p>
            <a:pPr defTabSz="457189"/>
            <a:r>
              <a:rPr lang="en-US" dirty="0">
                <a:solidFill>
                  <a:srgbClr val="1E1C1C"/>
                </a:solidFill>
                <a:latin typeface="Gotham"/>
              </a:rPr>
              <a:t>    "Purchases" : [</a:t>
            </a:r>
          </a:p>
          <a:p>
            <a:pPr defTabSz="457189"/>
            <a:r>
              <a:rPr lang="en-US" dirty="0">
                <a:solidFill>
                  <a:srgbClr val="1E1C1C"/>
                </a:solidFill>
                <a:latin typeface="Gotham"/>
              </a:rPr>
              <a:t>        {</a:t>
            </a:r>
          </a:p>
          <a:p>
            <a:pPr defTabSz="457189"/>
            <a:r>
              <a:rPr lang="sv-SE" dirty="0">
                <a:solidFill>
                  <a:srgbClr val="1E1C1C"/>
                </a:solidFill>
                <a:latin typeface="Gotham"/>
              </a:rPr>
              <a:t>            "item"    : "laptop",</a:t>
            </a:r>
          </a:p>
          <a:p>
            <a:pPr defTabSz="457189"/>
            <a:r>
              <a:rPr lang="is-IS" dirty="0">
                <a:solidFill>
                  <a:srgbClr val="1E1C1C"/>
                </a:solidFill>
                <a:latin typeface="Gotham"/>
              </a:rPr>
              <a:t>            "amount" : 1499.99,</a:t>
            </a:r>
          </a:p>
          <a:p>
            <a:pPr defTabSz="457189"/>
            <a:r>
              <a:rPr lang="is-IS" dirty="0">
                <a:solidFill>
                  <a:srgbClr val="1E1C1C"/>
                </a:solidFill>
                <a:latin typeface="Gotham"/>
              </a:rPr>
              <a:t>            "date"  : "2019-03",</a:t>
            </a:r>
          </a:p>
          <a:p>
            <a:pPr defTabSz="457189"/>
            <a:r>
              <a:rPr lang="is-IS" dirty="0">
                <a:solidFill>
                  <a:srgbClr val="1E1C1C"/>
                </a:solidFill>
                <a:latin typeface="Gotham"/>
              </a:rPr>
              <a:t>        },</a:t>
            </a:r>
          </a:p>
          <a:p>
            <a:pPr defTabSz="457189"/>
            <a:r>
              <a:rPr lang="is-IS" dirty="0">
                <a:solidFill>
                  <a:srgbClr val="1E1C1C"/>
                </a:solidFill>
                <a:latin typeface="Gotham"/>
              </a:rPr>
              <a:t>        {</a:t>
            </a:r>
          </a:p>
          <a:p>
            <a:pPr defTabSz="457189"/>
            <a:r>
              <a:rPr lang="fi-FI" dirty="0">
                <a:solidFill>
                  <a:srgbClr val="1E1C1C"/>
                </a:solidFill>
                <a:latin typeface="Gotham"/>
              </a:rPr>
              <a:t>            "item"    : "phone",</a:t>
            </a:r>
          </a:p>
          <a:p>
            <a:pPr defTabSz="457189"/>
            <a:r>
              <a:rPr lang="is-IS" dirty="0">
                <a:solidFill>
                  <a:srgbClr val="1E1C1C"/>
                </a:solidFill>
                <a:latin typeface="Gotham"/>
              </a:rPr>
              <a:t>            "amount" : 99.99,</a:t>
            </a:r>
          </a:p>
          <a:p>
            <a:pPr defTabSz="457189"/>
            <a:r>
              <a:rPr lang="is-IS" dirty="0">
                <a:solidFill>
                  <a:srgbClr val="1E1C1C"/>
                </a:solidFill>
                <a:latin typeface="Gotham"/>
              </a:rPr>
              <a:t>            "date"  : "2018-12"</a:t>
            </a:r>
          </a:p>
          <a:p>
            <a:pPr defTabSz="457189"/>
            <a:r>
              <a:rPr lang="is-IS" dirty="0">
                <a:solidFill>
                  <a:srgbClr val="1E1C1C"/>
                </a:solidFill>
                <a:latin typeface="Gotham"/>
              </a:rPr>
              <a:t>        }</a:t>
            </a:r>
          </a:p>
          <a:p>
            <a:pPr defTabSz="457189"/>
            <a:r>
              <a:rPr lang="is-IS" dirty="0">
                <a:solidFill>
                  <a:srgbClr val="1E1C1C"/>
                </a:solidFill>
                <a:latin typeface="Gotham"/>
              </a:rPr>
              <a:t>    ]</a:t>
            </a:r>
          </a:p>
          <a:p>
            <a:pPr defTabSz="457189"/>
            <a:r>
              <a:rPr lang="is-IS" dirty="0">
                <a:solidFill>
                  <a:srgbClr val="1E1C1C"/>
                </a:solidFill>
                <a:latin typeface="Gotham"/>
              </a:rPr>
              <a:t>}</a:t>
            </a:r>
            <a:endParaRPr lang="en-US" dirty="0">
              <a:solidFill>
                <a:srgbClr val="1E1C1C"/>
              </a:solidFill>
              <a:latin typeface="Gotham"/>
            </a:endParaRPr>
          </a:p>
        </p:txBody>
      </p:sp>
      <p:sp>
        <p:nvSpPr>
          <p:cNvPr id="8" name="Rectangle 7"/>
          <p:cNvSpPr/>
          <p:nvPr/>
        </p:nvSpPr>
        <p:spPr>
          <a:xfrm>
            <a:off x="5105401" y="232837"/>
            <a:ext cx="3740576" cy="400110"/>
          </a:xfrm>
          <a:prstGeom prst="rect">
            <a:avLst/>
          </a:prstGeom>
        </p:spPr>
        <p:txBody>
          <a:bodyPr wrap="none">
            <a:spAutoFit/>
          </a:bodyPr>
          <a:lstStyle/>
          <a:p>
            <a:pPr defTabSz="457189"/>
            <a:r>
              <a:rPr lang="en-US" sz="2000" dirty="0">
                <a:solidFill>
                  <a:srgbClr val="1E1C1C"/>
                </a:solidFill>
                <a:latin typeface="Gotham"/>
              </a:rPr>
              <a:t>Customer </a:t>
            </a:r>
            <a:r>
              <a:rPr lang="en-US" sz="2000" dirty="0" err="1">
                <a:solidFill>
                  <a:srgbClr val="1E1C1C"/>
                </a:solidFill>
                <a:latin typeface="Gotham"/>
              </a:rPr>
              <a:t>DocumentKey</a:t>
            </a:r>
            <a:r>
              <a:rPr lang="en-US" sz="2000" dirty="0">
                <a:solidFill>
                  <a:srgbClr val="1E1C1C"/>
                </a:solidFill>
                <a:latin typeface="Gotham"/>
              </a:rPr>
              <a:t>: </a:t>
            </a:r>
            <a:r>
              <a:rPr lang="en-US" sz="2000" dirty="0">
                <a:solidFill>
                  <a:srgbClr val="1E1C1C"/>
                </a:solidFill>
                <a:latin typeface="Gotham"/>
                <a:cs typeface="Consolas"/>
              </a:rPr>
              <a:t>CBL2015</a:t>
            </a:r>
            <a:endParaRPr lang="en-US" sz="2000" dirty="0">
              <a:solidFill>
                <a:srgbClr val="1E1C1C"/>
              </a:solidFill>
              <a:latin typeface="Gotham"/>
            </a:endParaRPr>
          </a:p>
        </p:txBody>
      </p:sp>
      <p:graphicFrame>
        <p:nvGraphicFramePr>
          <p:cNvPr id="9" name="Table 8"/>
          <p:cNvGraphicFramePr>
            <a:graphicFrameLocks noGrp="1"/>
          </p:cNvGraphicFramePr>
          <p:nvPr/>
        </p:nvGraphicFramePr>
        <p:xfrm>
          <a:off x="155539" y="2550112"/>
          <a:ext cx="4852779" cy="1346152"/>
        </p:xfrm>
        <a:graphic>
          <a:graphicData uri="http://schemas.openxmlformats.org/drawingml/2006/table">
            <a:tbl>
              <a:tblPr firstRow="1" bandRow="1" bandCol="1">
                <a:tableStyleId>{5940675A-B579-460E-94D1-54222C63F5DA}</a:tableStyleId>
              </a:tblPr>
              <a:tblGrid>
                <a:gridCol w="1548042">
                  <a:extLst>
                    <a:ext uri="{9D8B030D-6E8A-4147-A177-3AD203B41FA5}">
                      <a16:colId xmlns:a16="http://schemas.microsoft.com/office/drawing/2014/main" val="20000"/>
                    </a:ext>
                  </a:extLst>
                </a:gridCol>
                <a:gridCol w="998764">
                  <a:extLst>
                    <a:ext uri="{9D8B030D-6E8A-4147-A177-3AD203B41FA5}">
                      <a16:colId xmlns:a16="http://schemas.microsoft.com/office/drawing/2014/main" val="20001"/>
                    </a:ext>
                  </a:extLst>
                </a:gridCol>
                <a:gridCol w="1175017">
                  <a:extLst>
                    <a:ext uri="{9D8B030D-6E8A-4147-A177-3AD203B41FA5}">
                      <a16:colId xmlns:a16="http://schemas.microsoft.com/office/drawing/2014/main" val="20002"/>
                    </a:ext>
                  </a:extLst>
                </a:gridCol>
                <a:gridCol w="1130956">
                  <a:extLst>
                    <a:ext uri="{9D8B030D-6E8A-4147-A177-3AD203B41FA5}">
                      <a16:colId xmlns:a16="http://schemas.microsoft.com/office/drawing/2014/main" val="20003"/>
                    </a:ext>
                  </a:extLst>
                </a:gridCol>
              </a:tblGrid>
              <a:tr h="400050">
                <a:tc>
                  <a:txBody>
                    <a:bodyPr/>
                    <a:lstStyle/>
                    <a:p>
                      <a:r>
                        <a:rPr lang="en-US" sz="2000" dirty="0" err="1">
                          <a:latin typeface="+mn-lt"/>
                          <a:cs typeface="Consolas"/>
                        </a:rPr>
                        <a:t>CustomerID</a:t>
                      </a:r>
                      <a:endParaRPr lang="en-US" sz="2000" dirty="0">
                        <a:latin typeface="+mn-lt"/>
                        <a:cs typeface="Consolas"/>
                      </a:endParaRPr>
                    </a:p>
                  </a:txBody>
                  <a:tcPr>
                    <a:solidFill>
                      <a:schemeClr val="bg1">
                        <a:lumMod val="85000"/>
                      </a:schemeClr>
                    </a:solidFill>
                  </a:tcPr>
                </a:tc>
                <a:tc>
                  <a:txBody>
                    <a:bodyPr/>
                    <a:lstStyle/>
                    <a:p>
                      <a:r>
                        <a:rPr lang="en-US" sz="2000" dirty="0">
                          <a:latin typeface="+mn-lt"/>
                          <a:cs typeface="Consolas"/>
                        </a:rPr>
                        <a:t>Item</a:t>
                      </a:r>
                    </a:p>
                  </a:txBody>
                  <a:tcPr>
                    <a:solidFill>
                      <a:schemeClr val="bg1">
                        <a:lumMod val="85000"/>
                      </a:schemeClr>
                    </a:solidFill>
                  </a:tcPr>
                </a:tc>
                <a:tc>
                  <a:txBody>
                    <a:bodyPr/>
                    <a:lstStyle/>
                    <a:p>
                      <a:r>
                        <a:rPr lang="en-US" sz="2000" dirty="0">
                          <a:latin typeface="+mn-lt"/>
                          <a:cs typeface="Consolas"/>
                        </a:rPr>
                        <a:t>Amount</a:t>
                      </a:r>
                    </a:p>
                  </a:txBody>
                  <a:tcPr>
                    <a:solidFill>
                      <a:schemeClr val="bg1">
                        <a:lumMod val="85000"/>
                      </a:schemeClr>
                    </a:solidFill>
                  </a:tcPr>
                </a:tc>
                <a:tc>
                  <a:txBody>
                    <a:bodyPr/>
                    <a:lstStyle/>
                    <a:p>
                      <a:r>
                        <a:rPr lang="en-US" sz="2000" dirty="0">
                          <a:latin typeface="+mn-lt"/>
                          <a:cs typeface="Consolas"/>
                        </a:rPr>
                        <a:t>Date</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2000" dirty="0">
                          <a:latin typeface="+mn-lt"/>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mn-lt"/>
                          <a:cs typeface="Consolas"/>
                        </a:rPr>
                        <a:t>laptop</a:t>
                      </a:r>
                    </a:p>
                  </a:txBody>
                  <a:tcPr/>
                </a:tc>
                <a:tc>
                  <a:txBody>
                    <a:bodyPr/>
                    <a:lstStyle/>
                    <a:p>
                      <a:r>
                        <a:rPr lang="en-US" sz="2000" dirty="0">
                          <a:latin typeface="+mn-lt"/>
                          <a:cs typeface="Consolas"/>
                        </a:rPr>
                        <a:t>1499.99</a:t>
                      </a:r>
                    </a:p>
                  </a:txBody>
                  <a:tcPr/>
                </a:tc>
                <a:tc>
                  <a:txBody>
                    <a:bodyPr/>
                    <a:lstStyle/>
                    <a:p>
                      <a:r>
                        <a:rPr lang="en-US" sz="2000" dirty="0">
                          <a:latin typeface="+mn-lt"/>
                          <a:cs typeface="Consolas"/>
                        </a:rPr>
                        <a:t>2019-03</a:t>
                      </a:r>
                    </a:p>
                  </a:txBody>
                  <a:tcPr/>
                </a:tc>
                <a:extLst>
                  <a:ext uri="{0D108BD9-81ED-4DB2-BD59-A6C34878D82A}">
                    <a16:rowId xmlns:a16="http://schemas.microsoft.com/office/drawing/2014/main" val="10001"/>
                  </a:ext>
                </a:extLst>
              </a:tr>
              <a:tr h="473051">
                <a:tc>
                  <a:txBody>
                    <a:bodyPr/>
                    <a:lstStyle/>
                    <a:p>
                      <a:r>
                        <a:rPr lang="en-US" sz="2000" dirty="0">
                          <a:latin typeface="+mn-lt"/>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mn-lt"/>
                          <a:cs typeface="Consolas"/>
                        </a:rPr>
                        <a:t>phone</a:t>
                      </a:r>
                    </a:p>
                  </a:txBody>
                  <a:tcPr/>
                </a:tc>
                <a:tc>
                  <a:txBody>
                    <a:bodyPr/>
                    <a:lstStyle/>
                    <a:p>
                      <a:r>
                        <a:rPr lang="en-US" sz="2000" dirty="0">
                          <a:latin typeface="+mn-lt"/>
                          <a:cs typeface="Consolas"/>
                        </a:rPr>
                        <a:t>99.99</a:t>
                      </a:r>
                    </a:p>
                  </a:txBody>
                  <a:tcPr/>
                </a:tc>
                <a:tc>
                  <a:txBody>
                    <a:bodyPr/>
                    <a:lstStyle/>
                    <a:p>
                      <a:r>
                        <a:rPr lang="en-US" sz="2000" dirty="0">
                          <a:latin typeface="+mn-lt"/>
                          <a:cs typeface="Consolas"/>
                        </a:rPr>
                        <a:t>2018-12</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120461" y="2085132"/>
            <a:ext cx="3517900" cy="461665"/>
          </a:xfrm>
          <a:prstGeom prst="rect">
            <a:avLst/>
          </a:prstGeom>
          <a:noFill/>
        </p:spPr>
        <p:txBody>
          <a:bodyPr wrap="square" rtlCol="0">
            <a:spAutoFit/>
          </a:bodyPr>
          <a:lstStyle/>
          <a:p>
            <a:pPr defTabSz="457189"/>
            <a:r>
              <a:rPr lang="en-US" sz="2400" dirty="0">
                <a:solidFill>
                  <a:srgbClr val="1E1C1C"/>
                </a:solidFill>
                <a:latin typeface="Gotham"/>
              </a:rPr>
              <a:t>Table: Purchases</a:t>
            </a:r>
          </a:p>
        </p:txBody>
      </p:sp>
      <p:sp>
        <p:nvSpPr>
          <p:cNvPr id="11" name="Content Placeholder 2"/>
          <p:cNvSpPr txBox="1">
            <a:spLocks/>
          </p:cNvSpPr>
          <p:nvPr/>
        </p:nvSpPr>
        <p:spPr>
          <a:xfrm>
            <a:off x="198158" y="3645837"/>
            <a:ext cx="4767543" cy="1200296"/>
          </a:xfrm>
          <a:prstGeom prst="rect">
            <a:avLst/>
          </a:prstGeom>
        </p:spPr>
        <p:txBody>
          <a:bodyPr/>
          <a:lst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594" indent="-228594" defTabSz="457189">
              <a:lnSpc>
                <a:spcPct val="150000"/>
              </a:lnSpc>
              <a:buClr>
                <a:srgbClr val="178ADB"/>
              </a:buClr>
            </a:pPr>
            <a:endParaRPr lang="en-US" dirty="0">
              <a:solidFill>
                <a:srgbClr val="1E1C1C"/>
              </a:solidFill>
              <a:latin typeface="Gotham"/>
            </a:endParaRPr>
          </a:p>
        </p:txBody>
      </p:sp>
    </p:spTree>
    <p:extLst>
      <p:ext uri="{BB962C8B-B14F-4D97-AF65-F5344CB8AC3E}">
        <p14:creationId xmlns:p14="http://schemas.microsoft.com/office/powerpoint/2010/main" val="921928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56457147"/>
              </p:ext>
            </p:extLst>
          </p:nvPr>
        </p:nvGraphicFramePr>
        <p:xfrm>
          <a:off x="198158" y="754380"/>
          <a:ext cx="4541931" cy="1346152"/>
        </p:xfrm>
        <a:graphic>
          <a:graphicData uri="http://schemas.openxmlformats.org/drawingml/2006/table">
            <a:tbl>
              <a:tblPr firstRow="1" bandRow="1" bandCol="1">
                <a:tableStyleId>{5940675A-B579-460E-94D1-54222C63F5DA}</a:tableStyleId>
              </a:tblPr>
              <a:tblGrid>
                <a:gridCol w="1462657">
                  <a:extLst>
                    <a:ext uri="{9D8B030D-6E8A-4147-A177-3AD203B41FA5}">
                      <a16:colId xmlns:a16="http://schemas.microsoft.com/office/drawing/2014/main" val="20000"/>
                    </a:ext>
                  </a:extLst>
                </a:gridCol>
                <a:gridCol w="1381104">
                  <a:extLst>
                    <a:ext uri="{9D8B030D-6E8A-4147-A177-3AD203B41FA5}">
                      <a16:colId xmlns:a16="http://schemas.microsoft.com/office/drawing/2014/main" val="20001"/>
                    </a:ext>
                  </a:extLst>
                </a:gridCol>
                <a:gridCol w="1698170">
                  <a:extLst>
                    <a:ext uri="{9D8B030D-6E8A-4147-A177-3AD203B41FA5}">
                      <a16:colId xmlns:a16="http://schemas.microsoft.com/office/drawing/2014/main" val="20002"/>
                    </a:ext>
                  </a:extLst>
                </a:gridCol>
              </a:tblGrid>
              <a:tr h="400050">
                <a:tc>
                  <a:txBody>
                    <a:bodyPr/>
                    <a:lstStyle/>
                    <a:p>
                      <a:r>
                        <a:rPr lang="en-US" sz="2000" dirty="0" err="1">
                          <a:latin typeface="+mn-lt"/>
                          <a:cs typeface="Consolas"/>
                        </a:rPr>
                        <a:t>CustomerID</a:t>
                      </a:r>
                      <a:endParaRPr lang="en-US" sz="2000" dirty="0">
                        <a:latin typeface="+mn-lt"/>
                        <a:cs typeface="Consolas"/>
                      </a:endParaRPr>
                    </a:p>
                  </a:txBody>
                  <a:tcPr>
                    <a:solidFill>
                      <a:schemeClr val="bg1">
                        <a:lumMod val="85000"/>
                      </a:schemeClr>
                    </a:solidFill>
                  </a:tcPr>
                </a:tc>
                <a:tc>
                  <a:txBody>
                    <a:bodyPr/>
                    <a:lstStyle/>
                    <a:p>
                      <a:r>
                        <a:rPr lang="en-US" sz="2000" dirty="0" err="1">
                          <a:latin typeface="+mn-lt"/>
                          <a:cs typeface="Consolas"/>
                        </a:rPr>
                        <a:t>ConnId</a:t>
                      </a:r>
                      <a:endParaRPr lang="en-US" sz="2000" dirty="0">
                        <a:latin typeface="+mn-lt"/>
                        <a:cs typeface="Consolas"/>
                      </a:endParaRPr>
                    </a:p>
                  </a:txBody>
                  <a:tcPr>
                    <a:solidFill>
                      <a:schemeClr val="bg1">
                        <a:lumMod val="85000"/>
                      </a:schemeClr>
                    </a:solidFill>
                  </a:tcPr>
                </a:tc>
                <a:tc>
                  <a:txBody>
                    <a:bodyPr/>
                    <a:lstStyle/>
                    <a:p>
                      <a:r>
                        <a:rPr lang="en-US" sz="2000" dirty="0">
                          <a:latin typeface="+mn-lt"/>
                          <a:cs typeface="Consolas"/>
                        </a:rPr>
                        <a:t>Relation</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2000" dirty="0">
                          <a:latin typeface="+mn-lt"/>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mn-lt"/>
                          <a:cs typeface="Consolas"/>
                        </a:rPr>
                        <a:t>XYZ987</a:t>
                      </a:r>
                    </a:p>
                  </a:txBody>
                  <a:tcPr/>
                </a:tc>
                <a:tc>
                  <a:txBody>
                    <a:bodyPr/>
                    <a:lstStyle/>
                    <a:p>
                      <a:r>
                        <a:rPr lang="en-US" sz="2000" dirty="0">
                          <a:latin typeface="+mn-lt"/>
                          <a:cs typeface="Consolas"/>
                        </a:rPr>
                        <a:t>Brother</a:t>
                      </a:r>
                    </a:p>
                  </a:txBody>
                  <a:tcPr/>
                </a:tc>
                <a:extLst>
                  <a:ext uri="{0D108BD9-81ED-4DB2-BD59-A6C34878D82A}">
                    <a16:rowId xmlns:a16="http://schemas.microsoft.com/office/drawing/2014/main" val="10001"/>
                  </a:ext>
                </a:extLst>
              </a:tr>
              <a:tr h="473051">
                <a:tc>
                  <a:txBody>
                    <a:bodyPr/>
                    <a:lstStyle/>
                    <a:p>
                      <a:r>
                        <a:rPr lang="en-US" sz="2000" dirty="0">
                          <a:latin typeface="+mn-lt"/>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mn-lt"/>
                          <a:cs typeface="Consolas"/>
                        </a:rPr>
                        <a:t>SKR007</a:t>
                      </a:r>
                    </a:p>
                  </a:txBody>
                  <a:tcPr/>
                </a:tc>
                <a:tc>
                  <a:txBody>
                    <a:bodyPr/>
                    <a:lstStyle/>
                    <a:p>
                      <a:r>
                        <a:rPr lang="en-US" sz="2000" dirty="0">
                          <a:latin typeface="+mn-lt"/>
                          <a:cs typeface="Consolas"/>
                        </a:rPr>
                        <a:t>Father</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98158" y="255300"/>
            <a:ext cx="3517900" cy="461665"/>
          </a:xfrm>
          <a:prstGeom prst="rect">
            <a:avLst/>
          </a:prstGeom>
          <a:noFill/>
        </p:spPr>
        <p:txBody>
          <a:bodyPr wrap="square" rtlCol="0">
            <a:spAutoFit/>
          </a:bodyPr>
          <a:lstStyle/>
          <a:p>
            <a:pPr defTabSz="457189"/>
            <a:r>
              <a:rPr lang="en-US" sz="2400" dirty="0">
                <a:solidFill>
                  <a:srgbClr val="1E1C1C"/>
                </a:solidFill>
                <a:latin typeface="Gotham"/>
              </a:rPr>
              <a:t>Table: Connections</a:t>
            </a:r>
          </a:p>
        </p:txBody>
      </p:sp>
      <p:sp>
        <p:nvSpPr>
          <p:cNvPr id="7" name="TextBox 6"/>
          <p:cNvSpPr txBox="1"/>
          <p:nvPr/>
        </p:nvSpPr>
        <p:spPr>
          <a:xfrm>
            <a:off x="5031441" y="504841"/>
            <a:ext cx="3784600" cy="4524315"/>
          </a:xfrm>
          <a:prstGeom prst="rect">
            <a:avLst/>
          </a:prstGeom>
          <a:noFill/>
          <a:ln>
            <a:solidFill>
              <a:schemeClr val="tx1"/>
            </a:solidFill>
          </a:ln>
        </p:spPr>
        <p:txBody>
          <a:bodyPr wrap="square" rtlCol="0">
            <a:spAutoFit/>
          </a:bodyPr>
          <a:lstStyle/>
          <a:p>
            <a:pPr defTabSz="457189">
              <a:lnSpc>
                <a:spcPct val="90000"/>
              </a:lnSpc>
            </a:pPr>
            <a:r>
              <a:rPr lang="en-US" sz="1600" dirty="0">
                <a:solidFill>
                  <a:srgbClr val="1E1C1C"/>
                </a:solidFill>
                <a:latin typeface="Gotham"/>
              </a:rPr>
              <a:t>{</a:t>
            </a:r>
          </a:p>
          <a:p>
            <a:pPr defTabSz="457189">
              <a:lnSpc>
                <a:spcPct val="90000"/>
              </a:lnSpc>
            </a:pPr>
            <a:r>
              <a:rPr lang="en-US" sz="1600" dirty="0">
                <a:solidFill>
                  <a:srgbClr val="1E1C1C"/>
                </a:solidFill>
                <a:latin typeface="Gotham"/>
              </a:rPr>
              <a:t>    "Name" : "Jane Smith",</a:t>
            </a:r>
          </a:p>
          <a:p>
            <a:pPr defTabSz="457189">
              <a:lnSpc>
                <a:spcPct val="90000"/>
              </a:lnSpc>
            </a:pPr>
            <a:r>
              <a:rPr lang="en-US" sz="1600" dirty="0">
                <a:solidFill>
                  <a:srgbClr val="1E1C1C"/>
                </a:solidFill>
                <a:latin typeface="Gotham"/>
              </a:rPr>
              <a:t>    "DOB"  : "1990-01-30",</a:t>
            </a:r>
          </a:p>
          <a:p>
            <a:pPr defTabSz="457189">
              <a:lnSpc>
                <a:spcPct val="90000"/>
              </a:lnSpc>
            </a:pPr>
            <a:r>
              <a:rPr lang="en-US" sz="1600" dirty="0">
                <a:solidFill>
                  <a:srgbClr val="1E1C1C"/>
                </a:solidFill>
                <a:latin typeface="Gotham"/>
              </a:rPr>
              <a:t>    "Billing" : [</a:t>
            </a:r>
          </a:p>
          <a:p>
            <a:pPr defTabSz="457189">
              <a:lnSpc>
                <a:spcPct val="90000"/>
              </a:lnSpc>
            </a:pPr>
            <a:r>
              <a:rPr lang="en-US" sz="1600" dirty="0">
                <a:solidFill>
                  <a:srgbClr val="1E1C1C"/>
                </a:solidFill>
                <a:latin typeface="Gotham"/>
              </a:rPr>
              <a:t>        {</a:t>
            </a:r>
          </a:p>
          <a:p>
            <a:pPr defTabSz="457189">
              <a:lnSpc>
                <a:spcPct val="90000"/>
              </a:lnSpc>
            </a:pPr>
            <a:r>
              <a:rPr lang="sv-SE" sz="1600" dirty="0">
                <a:solidFill>
                  <a:srgbClr val="1E1C1C"/>
                </a:solidFill>
                <a:latin typeface="Gotham"/>
              </a:rPr>
              <a:t>            "</a:t>
            </a:r>
            <a:r>
              <a:rPr lang="sv-SE" sz="1600" dirty="0" err="1">
                <a:solidFill>
                  <a:srgbClr val="1E1C1C"/>
                </a:solidFill>
                <a:latin typeface="Gotham"/>
              </a:rPr>
              <a:t>type</a:t>
            </a:r>
            <a:r>
              <a:rPr lang="sv-SE" sz="1600" dirty="0">
                <a:solidFill>
                  <a:srgbClr val="1E1C1C"/>
                </a:solidFill>
                <a:latin typeface="Gotham"/>
              </a:rPr>
              <a:t>"    : "visa",</a:t>
            </a:r>
          </a:p>
          <a:p>
            <a:pPr defTabSz="457189">
              <a:lnSpc>
                <a:spcPct val="90000"/>
              </a:lnSpc>
            </a:pPr>
            <a:r>
              <a:rPr lang="is-IS" sz="1600" dirty="0">
                <a:solidFill>
                  <a:srgbClr val="1E1C1C"/>
                </a:solidFill>
                <a:latin typeface="Gotham"/>
              </a:rPr>
              <a:t>            "cardnum" : "5827-2842-...",</a:t>
            </a:r>
          </a:p>
          <a:p>
            <a:pPr defTabSz="457189">
              <a:lnSpc>
                <a:spcPct val="90000"/>
              </a:lnSpc>
            </a:pPr>
            <a:r>
              <a:rPr lang="is-IS" sz="1600" dirty="0">
                <a:solidFill>
                  <a:srgbClr val="1E1C1C"/>
                </a:solidFill>
                <a:latin typeface="Gotham"/>
              </a:rPr>
              <a:t>            "expiry"  : "2019-03"</a:t>
            </a:r>
          </a:p>
          <a:p>
            <a:pPr defTabSz="457189">
              <a:lnSpc>
                <a:spcPct val="90000"/>
              </a:lnSpc>
            </a:pPr>
            <a:r>
              <a:rPr lang="is-IS" sz="1600" dirty="0">
                <a:solidFill>
                  <a:srgbClr val="1E1C1C"/>
                </a:solidFill>
                <a:latin typeface="Gotham"/>
              </a:rPr>
              <a:t>        }, ...</a:t>
            </a:r>
          </a:p>
          <a:p>
            <a:pPr defTabSz="457189">
              <a:lnSpc>
                <a:spcPct val="90000"/>
              </a:lnSpc>
            </a:pPr>
            <a:r>
              <a:rPr lang="is-IS" sz="1600" dirty="0">
                <a:solidFill>
                  <a:srgbClr val="1E1C1C"/>
                </a:solidFill>
                <a:latin typeface="Gotham"/>
              </a:rPr>
              <a:t>    ],</a:t>
            </a:r>
            <a:r>
              <a:rPr lang="fr-FR" sz="1600" dirty="0">
                <a:solidFill>
                  <a:srgbClr val="1E1C1C"/>
                </a:solidFill>
                <a:latin typeface="Gotham"/>
              </a:rPr>
              <a:t> </a:t>
            </a:r>
          </a:p>
          <a:p>
            <a:pPr defTabSz="457189">
              <a:lnSpc>
                <a:spcPct val="90000"/>
              </a:lnSpc>
            </a:pPr>
            <a:r>
              <a:rPr lang="fr-FR" sz="1600" dirty="0">
                <a:solidFill>
                  <a:srgbClr val="1E1C1C"/>
                </a:solidFill>
                <a:latin typeface="Gotham"/>
              </a:rPr>
              <a:t>    "Connections" : [</a:t>
            </a:r>
          </a:p>
          <a:p>
            <a:pPr defTabSz="457189">
              <a:lnSpc>
                <a:spcPct val="90000"/>
              </a:lnSpc>
            </a:pPr>
            <a:r>
              <a:rPr lang="fr-FR" sz="1600" dirty="0">
                <a:solidFill>
                  <a:srgbClr val="1E1C1C"/>
                </a:solidFill>
                <a:latin typeface="Gotham"/>
              </a:rPr>
              <a:t>        { </a:t>
            </a:r>
          </a:p>
          <a:p>
            <a:pPr defTabSz="457189">
              <a:lnSpc>
                <a:spcPct val="90000"/>
              </a:lnSpc>
            </a:pPr>
            <a:r>
              <a:rPr lang="fr-FR" sz="1600" dirty="0">
                <a:solidFill>
                  <a:srgbClr val="1E1C1C"/>
                </a:solidFill>
                <a:latin typeface="Gotham"/>
              </a:rPr>
              <a:t>            "</a:t>
            </a:r>
            <a:r>
              <a:rPr lang="fr-FR" sz="1600" dirty="0" err="1">
                <a:solidFill>
                  <a:srgbClr val="1E1C1C"/>
                </a:solidFill>
                <a:latin typeface="Gotham"/>
              </a:rPr>
              <a:t>ConnId</a:t>
            </a:r>
            <a:r>
              <a:rPr lang="fr-FR" sz="1600" dirty="0">
                <a:solidFill>
                  <a:srgbClr val="1E1C1C"/>
                </a:solidFill>
                <a:latin typeface="Gotham"/>
              </a:rPr>
              <a:t>"   : "XYZ987",</a:t>
            </a:r>
          </a:p>
          <a:p>
            <a:pPr defTabSz="457189">
              <a:lnSpc>
                <a:spcPct val="90000"/>
              </a:lnSpc>
            </a:pPr>
            <a:r>
              <a:rPr lang="en-US" sz="1600" dirty="0">
                <a:solidFill>
                  <a:srgbClr val="1E1C1C"/>
                </a:solidFill>
                <a:latin typeface="Gotham"/>
              </a:rPr>
              <a:t>            "Relation"     : "Brother"</a:t>
            </a:r>
          </a:p>
          <a:p>
            <a:pPr defTabSz="457189">
              <a:lnSpc>
                <a:spcPct val="90000"/>
              </a:lnSpc>
            </a:pPr>
            <a:r>
              <a:rPr lang="en-US" sz="1600" dirty="0">
                <a:solidFill>
                  <a:srgbClr val="1E1C1C"/>
                </a:solidFill>
                <a:latin typeface="Gotham"/>
              </a:rPr>
              <a:t>        },</a:t>
            </a:r>
          </a:p>
          <a:p>
            <a:pPr defTabSz="457189">
              <a:lnSpc>
                <a:spcPct val="90000"/>
              </a:lnSpc>
            </a:pPr>
            <a:r>
              <a:rPr lang="en-US" sz="1600" dirty="0">
                <a:solidFill>
                  <a:srgbClr val="1E1C1C"/>
                </a:solidFill>
                <a:latin typeface="Gotham"/>
              </a:rPr>
              <a:t>        {</a:t>
            </a:r>
          </a:p>
          <a:p>
            <a:pPr defTabSz="457189">
              <a:lnSpc>
                <a:spcPct val="90000"/>
              </a:lnSpc>
            </a:pPr>
            <a:r>
              <a:rPr lang="en-US" sz="1600" dirty="0">
                <a:solidFill>
                  <a:srgbClr val="1E1C1C"/>
                </a:solidFill>
                <a:latin typeface="Gotham"/>
              </a:rPr>
              <a:t>            "</a:t>
            </a:r>
            <a:r>
              <a:rPr lang="fr-FR" sz="1600" dirty="0" err="1">
                <a:solidFill>
                  <a:srgbClr val="1E1C1C"/>
                </a:solidFill>
                <a:latin typeface="Gotham"/>
              </a:rPr>
              <a:t>ConnId</a:t>
            </a:r>
            <a:r>
              <a:rPr lang="en-US" sz="1600" dirty="0">
                <a:solidFill>
                  <a:srgbClr val="1E1C1C"/>
                </a:solidFill>
                <a:latin typeface="Gotham"/>
              </a:rPr>
              <a:t>"   : "SKR007",</a:t>
            </a:r>
          </a:p>
          <a:p>
            <a:pPr defTabSz="457189">
              <a:lnSpc>
                <a:spcPct val="90000"/>
              </a:lnSpc>
            </a:pPr>
            <a:r>
              <a:rPr lang="en-US" sz="1600" dirty="0">
                <a:solidFill>
                  <a:srgbClr val="1E1C1C"/>
                </a:solidFill>
                <a:latin typeface="Gotham"/>
              </a:rPr>
              <a:t>            "Relation"     : "Father"</a:t>
            </a:r>
          </a:p>
          <a:p>
            <a:pPr defTabSz="457189">
              <a:lnSpc>
                <a:spcPct val="90000"/>
              </a:lnSpc>
            </a:pPr>
            <a:r>
              <a:rPr lang="en-US" sz="1600" dirty="0">
                <a:solidFill>
                  <a:srgbClr val="1E1C1C"/>
                </a:solidFill>
                <a:latin typeface="Gotham"/>
              </a:rPr>
              <a:t>        }</a:t>
            </a:r>
            <a:endParaRPr lang="is-IS" sz="1600" dirty="0">
              <a:solidFill>
                <a:srgbClr val="1E1C1C"/>
              </a:solidFill>
              <a:latin typeface="Gotham"/>
            </a:endParaRPr>
          </a:p>
          <a:p>
            <a:pPr defTabSz="457189">
              <a:lnSpc>
                <a:spcPct val="90000"/>
              </a:lnSpc>
            </a:pPr>
            <a:r>
              <a:rPr lang="is-IS" sz="1600" dirty="0">
                <a:solidFill>
                  <a:srgbClr val="1E1C1C"/>
                </a:solidFill>
                <a:latin typeface="Gotham"/>
              </a:rPr>
              <a:t>}</a:t>
            </a:r>
            <a:endParaRPr lang="en-US" sz="1600" dirty="0">
              <a:solidFill>
                <a:srgbClr val="1E1C1C"/>
              </a:solidFill>
              <a:latin typeface="Gotham"/>
            </a:endParaRPr>
          </a:p>
        </p:txBody>
      </p:sp>
      <p:sp>
        <p:nvSpPr>
          <p:cNvPr id="8" name="Rectangle 7"/>
          <p:cNvSpPr/>
          <p:nvPr/>
        </p:nvSpPr>
        <p:spPr>
          <a:xfrm>
            <a:off x="4579866" y="43176"/>
            <a:ext cx="4446217" cy="461665"/>
          </a:xfrm>
          <a:prstGeom prst="rect">
            <a:avLst/>
          </a:prstGeom>
        </p:spPr>
        <p:txBody>
          <a:bodyPr wrap="none">
            <a:spAutoFit/>
          </a:bodyPr>
          <a:lstStyle/>
          <a:p>
            <a:pPr defTabSz="457189"/>
            <a:r>
              <a:rPr lang="en-US" sz="2400" dirty="0">
                <a:solidFill>
                  <a:srgbClr val="1E1C1C"/>
                </a:solidFill>
                <a:latin typeface="Gotham"/>
              </a:rPr>
              <a:t>Customer </a:t>
            </a:r>
            <a:r>
              <a:rPr lang="en-US" sz="2400" dirty="0" err="1">
                <a:solidFill>
                  <a:srgbClr val="1E1C1C"/>
                </a:solidFill>
                <a:latin typeface="Gotham"/>
              </a:rPr>
              <a:t>DocumentKey</a:t>
            </a:r>
            <a:r>
              <a:rPr lang="en-US" sz="2400" dirty="0">
                <a:solidFill>
                  <a:srgbClr val="1E1C1C"/>
                </a:solidFill>
                <a:latin typeface="Gotham"/>
              </a:rPr>
              <a:t>: CBL2015</a:t>
            </a:r>
          </a:p>
        </p:txBody>
      </p:sp>
      <p:sp>
        <p:nvSpPr>
          <p:cNvPr id="11" name="Content Placeholder 2"/>
          <p:cNvSpPr txBox="1">
            <a:spLocks/>
          </p:cNvSpPr>
          <p:nvPr/>
        </p:nvSpPr>
        <p:spPr>
          <a:xfrm>
            <a:off x="198158" y="2321512"/>
            <a:ext cx="4767543" cy="1562100"/>
          </a:xfrm>
          <a:prstGeom prst="rect">
            <a:avLst/>
          </a:prstGeom>
        </p:spPr>
        <p:txBody>
          <a:bodyPr/>
          <a:lst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5602" lvl="1" indent="-227007" defTabSz="457189"/>
            <a:endParaRPr lang="en-US" dirty="0">
              <a:solidFill>
                <a:srgbClr val="1E1C1C"/>
              </a:solidFill>
              <a:latin typeface="Gotham"/>
            </a:endParaRPr>
          </a:p>
        </p:txBody>
      </p:sp>
      <p:sp>
        <p:nvSpPr>
          <p:cNvPr id="3" name="Oval 2"/>
          <p:cNvSpPr/>
          <p:nvPr/>
        </p:nvSpPr>
        <p:spPr>
          <a:xfrm>
            <a:off x="5328585" y="3883613"/>
            <a:ext cx="2416922" cy="843029"/>
          </a:xfrm>
          <a:prstGeom prst="ellipse">
            <a:avLst/>
          </a:prstGeom>
          <a:noFill/>
          <a:ln w="28575" cmpd="sng">
            <a:solidFill>
              <a:srgbClr val="BE1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prstClr val="white"/>
              </a:solidFill>
              <a:latin typeface="Gotham"/>
            </a:endParaRPr>
          </a:p>
        </p:txBody>
      </p:sp>
    </p:spTree>
    <p:extLst>
      <p:ext uri="{BB962C8B-B14F-4D97-AF65-F5344CB8AC3E}">
        <p14:creationId xmlns:p14="http://schemas.microsoft.com/office/powerpoint/2010/main" val="1889806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346701" y="370200"/>
            <a:ext cx="3556000" cy="3711785"/>
          </a:xfrm>
          <a:prstGeom prst="rect">
            <a:avLst/>
          </a:prstGeom>
          <a:ln>
            <a:solidFill>
              <a:srgbClr val="4F81BD"/>
            </a:solidFill>
          </a:ln>
        </p:spPr>
        <p:txBody>
          <a:bodyPr wrap="square">
            <a:spAutoFit/>
          </a:bodyPr>
          <a:lstStyle/>
          <a:p>
            <a:pPr defTabSz="457189">
              <a:lnSpc>
                <a:spcPct val="80000"/>
              </a:lnSpc>
            </a:pPr>
            <a:r>
              <a:rPr lang="en-US" sz="1400" dirty="0">
                <a:solidFill>
                  <a:srgbClr val="1E1C1C"/>
                </a:solidFill>
                <a:latin typeface="Gotham"/>
              </a:rPr>
              <a:t>{</a:t>
            </a:r>
          </a:p>
          <a:p>
            <a:pPr defTabSz="457189">
              <a:lnSpc>
                <a:spcPct val="80000"/>
              </a:lnSpc>
            </a:pPr>
            <a:r>
              <a:rPr lang="en-US" sz="1400" dirty="0">
                <a:solidFill>
                  <a:srgbClr val="1E1C1C"/>
                </a:solidFill>
                <a:latin typeface="Gotham"/>
              </a:rPr>
              <a:t>    "Name" : "Jane Smith",</a:t>
            </a:r>
          </a:p>
          <a:p>
            <a:pPr defTabSz="457189">
              <a:lnSpc>
                <a:spcPct val="80000"/>
              </a:lnSpc>
            </a:pPr>
            <a:r>
              <a:rPr lang="en-US" sz="1400" dirty="0">
                <a:solidFill>
                  <a:srgbClr val="1E1C1C"/>
                </a:solidFill>
                <a:latin typeface="Gotham"/>
              </a:rPr>
              <a:t>    "DOB"  : "1990-01-30",</a:t>
            </a:r>
          </a:p>
          <a:p>
            <a:pPr defTabSz="457189">
              <a:lnSpc>
                <a:spcPct val="80000"/>
              </a:lnSpc>
            </a:pPr>
            <a:r>
              <a:rPr lang="en-US" sz="1400" dirty="0">
                <a:solidFill>
                  <a:srgbClr val="1E1C1C"/>
                </a:solidFill>
                <a:latin typeface="Gotham"/>
              </a:rPr>
              <a:t>    </a:t>
            </a:r>
            <a:r>
              <a:rPr lang="en-US" sz="1400" b="1" dirty="0">
                <a:solidFill>
                  <a:srgbClr val="1E1C1C"/>
                </a:solidFill>
                <a:latin typeface="Gotham"/>
              </a:rPr>
              <a:t>"</a:t>
            </a:r>
            <a:r>
              <a:rPr lang="en-US" sz="1400" b="1" dirty="0" err="1">
                <a:solidFill>
                  <a:srgbClr val="1E1C1C"/>
                </a:solidFill>
                <a:latin typeface="Gotham"/>
              </a:rPr>
              <a:t>cardnum</a:t>
            </a:r>
            <a:r>
              <a:rPr lang="en-US" sz="1400" b="1" dirty="0">
                <a:solidFill>
                  <a:srgbClr val="1E1C1C"/>
                </a:solidFill>
                <a:latin typeface="Gotham"/>
              </a:rPr>
              <a:t>" : "5827-2842…",</a:t>
            </a:r>
          </a:p>
          <a:p>
            <a:pPr defTabSz="457189">
              <a:lnSpc>
                <a:spcPct val="80000"/>
              </a:lnSpc>
            </a:pPr>
            <a:r>
              <a:rPr lang="en-US" sz="1400" b="1" dirty="0">
                <a:solidFill>
                  <a:srgbClr val="1E1C1C"/>
                </a:solidFill>
                <a:latin typeface="Gotham"/>
              </a:rPr>
              <a:t>    "expiry" : "2019-03",</a:t>
            </a:r>
          </a:p>
          <a:p>
            <a:pPr defTabSz="457189">
              <a:lnSpc>
                <a:spcPct val="80000"/>
              </a:lnSpc>
            </a:pPr>
            <a:r>
              <a:rPr lang="en-US" sz="1400" b="1" dirty="0">
                <a:solidFill>
                  <a:srgbClr val="1E1C1C"/>
                </a:solidFill>
                <a:latin typeface="Gotham"/>
              </a:rPr>
              <a:t>    "</a:t>
            </a:r>
            <a:r>
              <a:rPr lang="en-US" sz="1400" b="1" dirty="0" err="1">
                <a:solidFill>
                  <a:srgbClr val="1E1C1C"/>
                </a:solidFill>
                <a:latin typeface="Gotham"/>
              </a:rPr>
              <a:t>cardType</a:t>
            </a:r>
            <a:r>
              <a:rPr lang="en-US" sz="1400" b="1" dirty="0">
                <a:solidFill>
                  <a:srgbClr val="1E1C1C"/>
                </a:solidFill>
                <a:latin typeface="Gotham"/>
              </a:rPr>
              <a:t>" : "visa",</a:t>
            </a:r>
          </a:p>
          <a:p>
            <a:pPr defTabSz="457189">
              <a:lnSpc>
                <a:spcPct val="80000"/>
              </a:lnSpc>
            </a:pPr>
            <a:r>
              <a:rPr lang="fr-FR" sz="1400" dirty="0">
                <a:solidFill>
                  <a:srgbClr val="1E1C1C"/>
                </a:solidFill>
                <a:latin typeface="Gotham"/>
              </a:rPr>
              <a:t>    "Connections" : [</a:t>
            </a:r>
          </a:p>
          <a:p>
            <a:pPr defTabSz="457189">
              <a:lnSpc>
                <a:spcPct val="80000"/>
              </a:lnSpc>
            </a:pPr>
            <a:r>
              <a:rPr lang="fr-FR" sz="1400" dirty="0">
                <a:solidFill>
                  <a:srgbClr val="1E1C1C"/>
                </a:solidFill>
                <a:latin typeface="Gotham"/>
              </a:rPr>
              <a:t>        {</a:t>
            </a:r>
          </a:p>
          <a:p>
            <a:pPr defTabSz="457189">
              <a:lnSpc>
                <a:spcPct val="80000"/>
              </a:lnSpc>
            </a:pPr>
            <a:r>
              <a:rPr lang="fr-FR" sz="1400" dirty="0">
                <a:solidFill>
                  <a:srgbClr val="1E1C1C"/>
                </a:solidFill>
                <a:latin typeface="Gotham"/>
              </a:rPr>
              <a:t>            "</a:t>
            </a:r>
            <a:r>
              <a:rPr lang="fr-FR" sz="1400" dirty="0" err="1">
                <a:solidFill>
                  <a:srgbClr val="1E1C1C"/>
                </a:solidFill>
                <a:latin typeface="Gotham"/>
              </a:rPr>
              <a:t>CustId</a:t>
            </a:r>
            <a:r>
              <a:rPr lang="fr-FR" sz="1400" dirty="0">
                <a:solidFill>
                  <a:srgbClr val="1E1C1C"/>
                </a:solidFill>
                <a:latin typeface="Gotham"/>
              </a:rPr>
              <a:t>"   : "XYZ987",</a:t>
            </a:r>
          </a:p>
          <a:p>
            <a:pPr defTabSz="457189">
              <a:lnSpc>
                <a:spcPct val="80000"/>
              </a:lnSpc>
            </a:pPr>
            <a:r>
              <a:rPr lang="en-US" sz="1400" dirty="0">
                <a:solidFill>
                  <a:srgbClr val="1E1C1C"/>
                </a:solidFill>
                <a:latin typeface="Gotham"/>
              </a:rPr>
              <a:t>            "Relation"     : "Brother"</a:t>
            </a:r>
          </a:p>
          <a:p>
            <a:pPr defTabSz="457189">
              <a:lnSpc>
                <a:spcPct val="80000"/>
              </a:lnSpc>
            </a:pPr>
            <a:r>
              <a:rPr lang="en-US" sz="1400" dirty="0">
                <a:solidFill>
                  <a:srgbClr val="1E1C1C"/>
                </a:solidFill>
                <a:latin typeface="Gotham"/>
              </a:rPr>
              <a:t>        },</a:t>
            </a:r>
          </a:p>
          <a:p>
            <a:pPr defTabSz="457189">
              <a:lnSpc>
                <a:spcPct val="80000"/>
              </a:lnSpc>
            </a:pPr>
            <a:r>
              <a:rPr lang="en-US" sz="1400" dirty="0">
                <a:solidFill>
                  <a:srgbClr val="1E1C1C"/>
                </a:solidFill>
                <a:latin typeface="Gotham"/>
              </a:rPr>
              <a:t>        {</a:t>
            </a:r>
          </a:p>
          <a:p>
            <a:pPr defTabSz="457189">
              <a:lnSpc>
                <a:spcPct val="80000"/>
              </a:lnSpc>
            </a:pPr>
            <a:r>
              <a:rPr lang="en-US" sz="1400" dirty="0">
                <a:solidFill>
                  <a:srgbClr val="1E1C1C"/>
                </a:solidFill>
                <a:latin typeface="Gotham"/>
              </a:rPr>
              <a:t>            "</a:t>
            </a:r>
            <a:r>
              <a:rPr lang="en-US" sz="1400" dirty="0" err="1">
                <a:solidFill>
                  <a:srgbClr val="1E1C1C"/>
                </a:solidFill>
                <a:latin typeface="Gotham"/>
              </a:rPr>
              <a:t>CustId</a:t>
            </a:r>
            <a:r>
              <a:rPr lang="en-US" sz="1400" dirty="0">
                <a:solidFill>
                  <a:srgbClr val="1E1C1C"/>
                </a:solidFill>
                <a:latin typeface="Gotham"/>
              </a:rPr>
              <a:t>"   : "SKR007",</a:t>
            </a:r>
          </a:p>
          <a:p>
            <a:pPr defTabSz="457189">
              <a:lnSpc>
                <a:spcPct val="80000"/>
              </a:lnSpc>
            </a:pPr>
            <a:r>
              <a:rPr lang="en-US" sz="1400" dirty="0">
                <a:solidFill>
                  <a:srgbClr val="1E1C1C"/>
                </a:solidFill>
                <a:latin typeface="Gotham"/>
              </a:rPr>
              <a:t>            " Relation "     : "Father"</a:t>
            </a:r>
          </a:p>
          <a:p>
            <a:pPr defTabSz="457189">
              <a:lnSpc>
                <a:spcPct val="80000"/>
              </a:lnSpc>
            </a:pPr>
            <a:r>
              <a:rPr lang="en-US" sz="1400" dirty="0">
                <a:solidFill>
                  <a:srgbClr val="1E1C1C"/>
                </a:solidFill>
                <a:latin typeface="Gotham"/>
              </a:rPr>
              <a:t>        }</a:t>
            </a:r>
          </a:p>
          <a:p>
            <a:pPr defTabSz="457189">
              <a:lnSpc>
                <a:spcPct val="80000"/>
              </a:lnSpc>
            </a:pPr>
            <a:r>
              <a:rPr lang="en-US" sz="1400" dirty="0">
                <a:solidFill>
                  <a:srgbClr val="1E1C1C"/>
                </a:solidFill>
                <a:latin typeface="Gotham"/>
              </a:rPr>
              <a:t>     ],</a:t>
            </a:r>
          </a:p>
          <a:p>
            <a:pPr defTabSz="457189">
              <a:lnSpc>
                <a:spcPct val="80000"/>
              </a:lnSpc>
            </a:pPr>
            <a:r>
              <a:rPr lang="en-US" sz="1400" dirty="0">
                <a:solidFill>
                  <a:srgbClr val="1E1C1C"/>
                </a:solidFill>
                <a:latin typeface="Gotham"/>
              </a:rPr>
              <a:t>    "Purchases" : [</a:t>
            </a:r>
          </a:p>
          <a:p>
            <a:pPr defTabSz="457189">
              <a:lnSpc>
                <a:spcPct val="80000"/>
              </a:lnSpc>
            </a:pPr>
            <a:r>
              <a:rPr lang="en-US" sz="1400" dirty="0">
                <a:solidFill>
                  <a:srgbClr val="1E1C1C"/>
                </a:solidFill>
                <a:latin typeface="Gotham"/>
              </a:rPr>
              <a:t>        { "id":12, item: "mac",   "</a:t>
            </a:r>
            <a:r>
              <a:rPr lang="en-US" sz="1400" dirty="0" err="1">
                <a:solidFill>
                  <a:srgbClr val="1E1C1C"/>
                </a:solidFill>
                <a:latin typeface="Gotham"/>
              </a:rPr>
              <a:t>amt</a:t>
            </a:r>
            <a:r>
              <a:rPr lang="en-US" sz="1400" dirty="0">
                <a:solidFill>
                  <a:srgbClr val="1E1C1C"/>
                </a:solidFill>
                <a:latin typeface="Gotham"/>
              </a:rPr>
              <a:t>": 2823.52 }</a:t>
            </a:r>
          </a:p>
          <a:p>
            <a:pPr defTabSz="457189">
              <a:lnSpc>
                <a:spcPct val="80000"/>
              </a:lnSpc>
            </a:pPr>
            <a:r>
              <a:rPr lang="hr-HR" sz="1400" dirty="0">
                <a:solidFill>
                  <a:srgbClr val="1E1C1C"/>
                </a:solidFill>
                <a:latin typeface="Gotham"/>
              </a:rPr>
              <a:t>        { "id":19, item: "ipad2", "amt": 623.52 }</a:t>
            </a:r>
          </a:p>
          <a:p>
            <a:pPr defTabSz="457189">
              <a:lnSpc>
                <a:spcPct val="80000"/>
              </a:lnSpc>
            </a:pPr>
            <a:r>
              <a:rPr lang="hr-HR" sz="1400" dirty="0">
                <a:solidFill>
                  <a:srgbClr val="1E1C1C"/>
                </a:solidFill>
                <a:latin typeface="Gotham"/>
              </a:rPr>
              <a:t>   ]</a:t>
            </a:r>
          </a:p>
          <a:p>
            <a:pPr defTabSz="457189">
              <a:lnSpc>
                <a:spcPct val="80000"/>
              </a:lnSpc>
            </a:pPr>
            <a:r>
              <a:rPr lang="hr-HR" sz="1400" dirty="0">
                <a:solidFill>
                  <a:srgbClr val="1E1C1C"/>
                </a:solidFill>
                <a:latin typeface="Gotham"/>
              </a:rPr>
              <a:t>}</a:t>
            </a:r>
            <a:endParaRPr lang="en-US" sz="1400" dirty="0">
              <a:solidFill>
                <a:srgbClr val="1E1C1C"/>
              </a:solidFill>
              <a:latin typeface="Gotham"/>
            </a:endParaRPr>
          </a:p>
        </p:txBody>
      </p:sp>
      <p:sp>
        <p:nvSpPr>
          <p:cNvPr id="29" name="TextBox 28"/>
          <p:cNvSpPr txBox="1"/>
          <p:nvPr/>
        </p:nvSpPr>
        <p:spPr>
          <a:xfrm>
            <a:off x="5346700" y="9557"/>
            <a:ext cx="2933700" cy="338554"/>
          </a:xfrm>
          <a:prstGeom prst="rect">
            <a:avLst/>
          </a:prstGeom>
          <a:noFill/>
        </p:spPr>
        <p:txBody>
          <a:bodyPr wrap="square" rtlCol="0">
            <a:spAutoFit/>
          </a:bodyPr>
          <a:lstStyle/>
          <a:p>
            <a:pPr defTabSz="457189"/>
            <a:r>
              <a:rPr lang="en-US" sz="1600" dirty="0" err="1">
                <a:solidFill>
                  <a:srgbClr val="1E1C1C"/>
                </a:solidFill>
                <a:latin typeface="Gotham"/>
              </a:rPr>
              <a:t>DocumentKey</a:t>
            </a:r>
            <a:r>
              <a:rPr lang="en-US" sz="1600" dirty="0">
                <a:solidFill>
                  <a:srgbClr val="1E1C1C"/>
                </a:solidFill>
                <a:latin typeface="Gotham"/>
              </a:rPr>
              <a:t>: </a:t>
            </a:r>
            <a:r>
              <a:rPr lang="en-US" sz="1600" b="1" dirty="0">
                <a:solidFill>
                  <a:srgbClr val="1E1C1C"/>
                </a:solidFill>
                <a:latin typeface="Gotham"/>
              </a:rPr>
              <a:t>CBL2015</a:t>
            </a:r>
          </a:p>
        </p:txBody>
      </p:sp>
      <p:graphicFrame>
        <p:nvGraphicFramePr>
          <p:cNvPr id="5" name="Table 4"/>
          <p:cNvGraphicFramePr>
            <a:graphicFrameLocks noGrp="1"/>
          </p:cNvGraphicFramePr>
          <p:nvPr/>
        </p:nvGraphicFramePr>
        <p:xfrm>
          <a:off x="221877" y="2224220"/>
          <a:ext cx="4928346" cy="868680"/>
        </p:xfrm>
        <a:graphic>
          <a:graphicData uri="http://schemas.openxmlformats.org/drawingml/2006/table">
            <a:tbl>
              <a:tblPr firstRow="1" bandRow="1" bandCol="1">
                <a:tableStyleId>{5940675A-B579-460E-94D1-54222C63F5DA}</a:tableStyleId>
              </a:tblPr>
              <a:tblGrid>
                <a:gridCol w="748043">
                  <a:extLst>
                    <a:ext uri="{9D8B030D-6E8A-4147-A177-3AD203B41FA5}">
                      <a16:colId xmlns:a16="http://schemas.microsoft.com/office/drawing/2014/main" val="20000"/>
                    </a:ext>
                  </a:extLst>
                </a:gridCol>
                <a:gridCol w="706335">
                  <a:extLst>
                    <a:ext uri="{9D8B030D-6E8A-4147-A177-3AD203B41FA5}">
                      <a16:colId xmlns:a16="http://schemas.microsoft.com/office/drawing/2014/main" val="20001"/>
                    </a:ext>
                  </a:extLst>
                </a:gridCol>
                <a:gridCol w="868492">
                  <a:extLst>
                    <a:ext uri="{9D8B030D-6E8A-4147-A177-3AD203B41FA5}">
                      <a16:colId xmlns:a16="http://schemas.microsoft.com/office/drawing/2014/main" val="20002"/>
                    </a:ext>
                  </a:extLst>
                </a:gridCol>
                <a:gridCol w="868492">
                  <a:extLst>
                    <a:ext uri="{9D8B030D-6E8A-4147-A177-3AD203B41FA5}">
                      <a16:colId xmlns:a16="http://schemas.microsoft.com/office/drawing/2014/main" val="1194774437"/>
                    </a:ext>
                  </a:extLst>
                </a:gridCol>
                <a:gridCol w="868492">
                  <a:extLst>
                    <a:ext uri="{9D8B030D-6E8A-4147-A177-3AD203B41FA5}">
                      <a16:colId xmlns:a16="http://schemas.microsoft.com/office/drawing/2014/main" val="1212076358"/>
                    </a:ext>
                  </a:extLst>
                </a:gridCol>
                <a:gridCol w="868492">
                  <a:extLst>
                    <a:ext uri="{9D8B030D-6E8A-4147-A177-3AD203B41FA5}">
                      <a16:colId xmlns:a16="http://schemas.microsoft.com/office/drawing/2014/main" val="2439278293"/>
                    </a:ext>
                  </a:extLst>
                </a:gridCol>
              </a:tblGrid>
              <a:tr h="434340">
                <a:tc>
                  <a:txBody>
                    <a:bodyPr/>
                    <a:lstStyle/>
                    <a:p>
                      <a:r>
                        <a:rPr lang="en-US" sz="1100" dirty="0" err="1">
                          <a:latin typeface="Gotham"/>
                          <a:cs typeface="Consolas"/>
                        </a:rPr>
                        <a:t>CustomerID</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Name</a:t>
                      </a:r>
                    </a:p>
                  </a:txBody>
                  <a:tcPr>
                    <a:solidFill>
                      <a:schemeClr val="bg1">
                        <a:lumMod val="85000"/>
                      </a:schemeClr>
                    </a:solidFill>
                  </a:tcPr>
                </a:tc>
                <a:tc>
                  <a:txBody>
                    <a:bodyPr/>
                    <a:lstStyle/>
                    <a:p>
                      <a:r>
                        <a:rPr lang="en-US" sz="1100" dirty="0">
                          <a:latin typeface="Gotham"/>
                          <a:cs typeface="Consolas"/>
                        </a:rPr>
                        <a:t>DOB</a:t>
                      </a:r>
                    </a:p>
                  </a:txBody>
                  <a:tcPr>
                    <a:solidFill>
                      <a:schemeClr val="bg1">
                        <a:lumMod val="85000"/>
                      </a:schemeClr>
                    </a:solidFill>
                  </a:tcPr>
                </a:tc>
                <a:tc>
                  <a:txBody>
                    <a:bodyPr/>
                    <a:lstStyle/>
                    <a:p>
                      <a:r>
                        <a:rPr lang="en-US" sz="1100" dirty="0" err="1">
                          <a:latin typeface="Gotham"/>
                          <a:cs typeface="Consolas"/>
                        </a:rPr>
                        <a:t>Cardnum</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Expiry</a:t>
                      </a:r>
                    </a:p>
                  </a:txBody>
                  <a:tcPr>
                    <a:solidFill>
                      <a:schemeClr val="bg1">
                        <a:lumMod val="85000"/>
                      </a:schemeClr>
                    </a:solidFill>
                  </a:tcPr>
                </a:tc>
                <a:tc>
                  <a:txBody>
                    <a:bodyPr/>
                    <a:lstStyle/>
                    <a:p>
                      <a:r>
                        <a:rPr lang="en-US" sz="1100" dirty="0" err="1">
                          <a:latin typeface="Gotham"/>
                          <a:cs typeface="Consolas"/>
                        </a:rPr>
                        <a:t>CardType</a:t>
                      </a:r>
                      <a:endParaRPr lang="en-US" sz="1100" dirty="0">
                        <a:latin typeface="Gotham"/>
                        <a:cs typeface="Consolas"/>
                      </a:endParaRPr>
                    </a:p>
                  </a:txBody>
                  <a:tcPr>
                    <a:solidFill>
                      <a:schemeClr val="bg1">
                        <a:lumMod val="85000"/>
                      </a:schemeClr>
                    </a:solidFill>
                  </a:tcPr>
                </a:tc>
                <a:extLst>
                  <a:ext uri="{0D108BD9-81ED-4DB2-BD59-A6C34878D82A}">
                    <a16:rowId xmlns:a16="http://schemas.microsoft.com/office/drawing/2014/main" val="10000"/>
                  </a:ext>
                </a:extLst>
              </a:tr>
              <a:tr h="434340">
                <a:tc>
                  <a:txBody>
                    <a:bodyPr/>
                    <a:lstStyle/>
                    <a:p>
                      <a:r>
                        <a:rPr lang="en-US" sz="1100" dirty="0">
                          <a:latin typeface="Gotham"/>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Jane Smith</a:t>
                      </a:r>
                    </a:p>
                  </a:txBody>
                  <a:tcPr/>
                </a:tc>
                <a:tc>
                  <a:txBody>
                    <a:bodyPr/>
                    <a:lstStyle/>
                    <a:p>
                      <a:r>
                        <a:rPr lang="en-US" sz="1100" dirty="0">
                          <a:latin typeface="Gotham"/>
                          <a:cs typeface="Consolas"/>
                        </a:rPr>
                        <a:t>1990-01-30</a:t>
                      </a:r>
                    </a:p>
                  </a:txBody>
                  <a:tcPr/>
                </a:tc>
                <a:tc>
                  <a:txBody>
                    <a:bodyPr/>
                    <a:lstStyle/>
                    <a:p>
                      <a:r>
                        <a:rPr lang="en-US" sz="1100" dirty="0">
                          <a:latin typeface="Gotham"/>
                          <a:cs typeface="Consolas"/>
                        </a:rPr>
                        <a:t>5827-2842…</a:t>
                      </a:r>
                    </a:p>
                  </a:txBody>
                  <a:tcPr/>
                </a:tc>
                <a:tc>
                  <a:txBody>
                    <a:bodyPr/>
                    <a:lstStyle/>
                    <a:p>
                      <a:r>
                        <a:rPr lang="en-US" sz="1100" dirty="0">
                          <a:latin typeface="Gotham"/>
                          <a:cs typeface="Consolas"/>
                        </a:rPr>
                        <a:t>2019-03</a:t>
                      </a:r>
                    </a:p>
                  </a:txBody>
                  <a:tcPr/>
                </a:tc>
                <a:tc>
                  <a:txBody>
                    <a:bodyPr/>
                    <a:lstStyle/>
                    <a:p>
                      <a:r>
                        <a:rPr lang="en-US" sz="1100" dirty="0">
                          <a:latin typeface="Gotham"/>
                          <a:cs typeface="Consolas"/>
                        </a:rPr>
                        <a:t>visa</a:t>
                      </a:r>
                    </a:p>
                  </a:txBody>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815453373"/>
              </p:ext>
            </p:extLst>
          </p:nvPr>
        </p:nvGraphicFramePr>
        <p:xfrm>
          <a:off x="2512079" y="3757930"/>
          <a:ext cx="2580622" cy="1249021"/>
        </p:xfrm>
        <a:graphic>
          <a:graphicData uri="http://schemas.openxmlformats.org/drawingml/2006/table">
            <a:tbl>
              <a:tblPr firstRow="1" bandRow="1" bandCol="1">
                <a:tableStyleId>{5940675A-B579-460E-94D1-54222C63F5DA}</a:tableStyleId>
              </a:tblPr>
              <a:tblGrid>
                <a:gridCol w="904222">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tblGrid>
              <a:tr h="302919">
                <a:tc>
                  <a:txBody>
                    <a:bodyPr/>
                    <a:lstStyle/>
                    <a:p>
                      <a:r>
                        <a:rPr lang="en-US" sz="1100" dirty="0" err="1">
                          <a:latin typeface="Gotham"/>
                          <a:cs typeface="Consolas"/>
                        </a:rPr>
                        <a:t>CustomerID</a:t>
                      </a:r>
                      <a:endParaRPr lang="en-US" sz="1100" dirty="0">
                        <a:latin typeface="Gotham"/>
                        <a:cs typeface="Consolas"/>
                      </a:endParaRPr>
                    </a:p>
                  </a:txBody>
                  <a:tcPr>
                    <a:solidFill>
                      <a:schemeClr val="bg1">
                        <a:lumMod val="85000"/>
                      </a:schemeClr>
                    </a:solidFill>
                  </a:tcPr>
                </a:tc>
                <a:tc>
                  <a:txBody>
                    <a:bodyPr/>
                    <a:lstStyle/>
                    <a:p>
                      <a:r>
                        <a:rPr lang="en-US" sz="1100" dirty="0" err="1">
                          <a:latin typeface="Gotham"/>
                          <a:cs typeface="Consolas"/>
                        </a:rPr>
                        <a:t>ConnId</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Relation</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1100" dirty="0">
                          <a:latin typeface="Gotham"/>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XYZ987</a:t>
                      </a:r>
                    </a:p>
                  </a:txBody>
                  <a:tcPr/>
                </a:tc>
                <a:tc>
                  <a:txBody>
                    <a:bodyPr/>
                    <a:lstStyle/>
                    <a:p>
                      <a:r>
                        <a:rPr lang="en-US" sz="1100" dirty="0">
                          <a:latin typeface="Gotham"/>
                          <a:cs typeface="Consolas"/>
                        </a:rPr>
                        <a:t>Brother</a:t>
                      </a:r>
                    </a:p>
                  </a:txBody>
                  <a:tcPr/>
                </a:tc>
                <a:extLst>
                  <a:ext uri="{0D108BD9-81ED-4DB2-BD59-A6C34878D82A}">
                    <a16:rowId xmlns:a16="http://schemas.microsoft.com/office/drawing/2014/main" val="10001"/>
                  </a:ext>
                </a:extLst>
              </a:tr>
              <a:tr h="473051">
                <a:tc>
                  <a:txBody>
                    <a:bodyPr/>
                    <a:lstStyle/>
                    <a:p>
                      <a:r>
                        <a:rPr lang="en-US" sz="1100" dirty="0">
                          <a:latin typeface="Gotham"/>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SKR007</a:t>
                      </a:r>
                    </a:p>
                  </a:txBody>
                  <a:tcPr/>
                </a:tc>
                <a:tc>
                  <a:txBody>
                    <a:bodyPr/>
                    <a:lstStyle/>
                    <a:p>
                      <a:r>
                        <a:rPr lang="en-US" sz="1100" dirty="0">
                          <a:latin typeface="Gotham"/>
                          <a:cs typeface="Consolas"/>
                        </a:rPr>
                        <a:t>Father</a:t>
                      </a:r>
                    </a:p>
                  </a:txBody>
                  <a:tcPr/>
                </a:tc>
                <a:extLst>
                  <a:ext uri="{0D108BD9-81ED-4DB2-BD59-A6C34878D82A}">
                    <a16:rowId xmlns:a16="http://schemas.microsoft.com/office/drawing/2014/main" val="10002"/>
                  </a:ext>
                </a:extLst>
              </a:tr>
            </a:tbl>
          </a:graphicData>
        </a:graphic>
      </p:graphicFrame>
      <p:cxnSp>
        <p:nvCxnSpPr>
          <p:cNvPr id="11" name="Straight Connector 10"/>
          <p:cNvCxnSpPr>
            <a:cxnSpLocks/>
            <a:stCxn id="5" idx="2"/>
            <a:endCxn id="10" idx="0"/>
          </p:cNvCxnSpPr>
          <p:nvPr/>
        </p:nvCxnSpPr>
        <p:spPr>
          <a:xfrm>
            <a:off x="2686050" y="3092900"/>
            <a:ext cx="1116340" cy="665030"/>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5" name="Table 14"/>
          <p:cNvGraphicFramePr>
            <a:graphicFrameLocks noGrp="1"/>
          </p:cNvGraphicFramePr>
          <p:nvPr/>
        </p:nvGraphicFramePr>
        <p:xfrm>
          <a:off x="152446" y="3704188"/>
          <a:ext cx="2247854" cy="904216"/>
        </p:xfrm>
        <a:graphic>
          <a:graphicData uri="http://schemas.openxmlformats.org/drawingml/2006/table">
            <a:tbl>
              <a:tblPr firstRow="1" bandRow="1" bandCol="1">
                <a:tableStyleId>{5940675A-B579-460E-94D1-54222C63F5DA}</a:tableStyleId>
              </a:tblPr>
              <a:tblGrid>
                <a:gridCol w="914354">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62890">
                <a:tc>
                  <a:txBody>
                    <a:bodyPr/>
                    <a:lstStyle/>
                    <a:p>
                      <a:r>
                        <a:rPr lang="en-US" sz="1100" dirty="0" err="1">
                          <a:latin typeface="Gotham"/>
                          <a:cs typeface="Consolas"/>
                        </a:rPr>
                        <a:t>CustomerID</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item</a:t>
                      </a:r>
                    </a:p>
                  </a:txBody>
                  <a:tcPr>
                    <a:solidFill>
                      <a:schemeClr val="bg1">
                        <a:lumMod val="85000"/>
                      </a:schemeClr>
                    </a:solidFill>
                  </a:tcPr>
                </a:tc>
                <a:tc>
                  <a:txBody>
                    <a:bodyPr/>
                    <a:lstStyle/>
                    <a:p>
                      <a:r>
                        <a:rPr lang="en-US" sz="1100" dirty="0" err="1">
                          <a:latin typeface="Gotham"/>
                          <a:cs typeface="Consolas"/>
                        </a:rPr>
                        <a:t>amt</a:t>
                      </a:r>
                      <a:endParaRPr lang="en-US" sz="1100" dirty="0">
                        <a:latin typeface="Gotham"/>
                        <a:cs typeface="Consolas"/>
                      </a:endParaRPr>
                    </a:p>
                  </a:txBody>
                  <a:tcPr>
                    <a:solidFill>
                      <a:schemeClr val="bg1">
                        <a:lumMod val="85000"/>
                      </a:schemeClr>
                    </a:solidFill>
                  </a:tcPr>
                </a:tc>
                <a:extLst>
                  <a:ext uri="{0D108BD9-81ED-4DB2-BD59-A6C34878D82A}">
                    <a16:rowId xmlns:a16="http://schemas.microsoft.com/office/drawing/2014/main" val="10000"/>
                  </a:ext>
                </a:extLst>
              </a:tr>
              <a:tr h="320663">
                <a:tc>
                  <a:txBody>
                    <a:bodyPr/>
                    <a:lstStyle/>
                    <a:p>
                      <a:r>
                        <a:rPr lang="en-US" sz="1100" dirty="0">
                          <a:latin typeface="Gotham"/>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mac</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2823.52</a:t>
                      </a:r>
                    </a:p>
                  </a:txBody>
                  <a:tcPr/>
                </a:tc>
                <a:extLst>
                  <a:ext uri="{0D108BD9-81ED-4DB2-BD59-A6C34878D82A}">
                    <a16:rowId xmlns:a16="http://schemas.microsoft.com/office/drawing/2014/main" val="10001"/>
                  </a:ext>
                </a:extLst>
              </a:tr>
              <a:tr h="320663">
                <a:tc>
                  <a:txBody>
                    <a:bodyPr/>
                    <a:lstStyle/>
                    <a:p>
                      <a:r>
                        <a:rPr lang="en-US" sz="1100" dirty="0">
                          <a:latin typeface="Gotham"/>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ipad2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623.52</a:t>
                      </a:r>
                    </a:p>
                  </a:txBody>
                  <a:tcPr/>
                </a:tc>
                <a:extLst>
                  <a:ext uri="{0D108BD9-81ED-4DB2-BD59-A6C34878D82A}">
                    <a16:rowId xmlns:a16="http://schemas.microsoft.com/office/drawing/2014/main" val="10002"/>
                  </a:ext>
                </a:extLst>
              </a:tr>
            </a:tbl>
          </a:graphicData>
        </a:graphic>
      </p:graphicFrame>
      <p:cxnSp>
        <p:nvCxnSpPr>
          <p:cNvPr id="16" name="Straight Connector 15"/>
          <p:cNvCxnSpPr>
            <a:cxnSpLocks/>
            <a:stCxn id="5" idx="2"/>
            <a:endCxn id="15" idx="0"/>
          </p:cNvCxnSpPr>
          <p:nvPr/>
        </p:nvCxnSpPr>
        <p:spPr>
          <a:xfrm flipH="1">
            <a:off x="1276373" y="3092900"/>
            <a:ext cx="1409677" cy="611288"/>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cxnSpLocks/>
            <a:endCxn id="25" idx="2"/>
          </p:cNvCxnSpPr>
          <p:nvPr/>
        </p:nvCxnSpPr>
        <p:spPr>
          <a:xfrm flipH="1" flipV="1">
            <a:off x="1327194" y="1789480"/>
            <a:ext cx="1029963" cy="434743"/>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5" name="Table 24"/>
          <p:cNvGraphicFramePr>
            <a:graphicFrameLocks noGrp="1"/>
          </p:cNvGraphicFramePr>
          <p:nvPr/>
        </p:nvGraphicFramePr>
        <p:xfrm>
          <a:off x="297233" y="540459"/>
          <a:ext cx="2059922" cy="1249021"/>
        </p:xfrm>
        <a:graphic>
          <a:graphicData uri="http://schemas.openxmlformats.org/drawingml/2006/table">
            <a:tbl>
              <a:tblPr firstRow="1" bandRow="1" bandCol="1">
                <a:tableStyleId>{5940675A-B579-460E-94D1-54222C63F5DA}</a:tableStyleId>
              </a:tblPr>
              <a:tblGrid>
                <a:gridCol w="767043">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70579">
                  <a:extLst>
                    <a:ext uri="{9D8B030D-6E8A-4147-A177-3AD203B41FA5}">
                      <a16:colId xmlns:a16="http://schemas.microsoft.com/office/drawing/2014/main" val="20002"/>
                    </a:ext>
                  </a:extLst>
                </a:gridCol>
              </a:tblGrid>
              <a:tr h="302919">
                <a:tc>
                  <a:txBody>
                    <a:bodyPr/>
                    <a:lstStyle/>
                    <a:p>
                      <a:r>
                        <a:rPr lang="en-US" sz="900" dirty="0" err="1">
                          <a:latin typeface="Gotham"/>
                          <a:cs typeface="Consolas"/>
                        </a:rPr>
                        <a:t>CustomerID</a:t>
                      </a:r>
                      <a:endParaRPr lang="en-US" sz="900" dirty="0">
                        <a:latin typeface="Gotham"/>
                        <a:cs typeface="Consolas"/>
                      </a:endParaRPr>
                    </a:p>
                  </a:txBody>
                  <a:tcPr>
                    <a:solidFill>
                      <a:schemeClr val="bg1">
                        <a:lumMod val="85000"/>
                      </a:schemeClr>
                    </a:solidFill>
                  </a:tcPr>
                </a:tc>
                <a:tc>
                  <a:txBody>
                    <a:bodyPr/>
                    <a:lstStyle/>
                    <a:p>
                      <a:r>
                        <a:rPr lang="en-US" sz="900" dirty="0" err="1">
                          <a:latin typeface="Gotham"/>
                          <a:cs typeface="Consolas"/>
                        </a:rPr>
                        <a:t>ConnId</a:t>
                      </a:r>
                      <a:endParaRPr lang="en-US" sz="900" dirty="0">
                        <a:latin typeface="Gotham"/>
                        <a:cs typeface="Consolas"/>
                      </a:endParaRPr>
                    </a:p>
                  </a:txBody>
                  <a:tcPr>
                    <a:solidFill>
                      <a:schemeClr val="bg1">
                        <a:lumMod val="85000"/>
                      </a:schemeClr>
                    </a:solidFill>
                  </a:tcPr>
                </a:tc>
                <a:tc>
                  <a:txBody>
                    <a:bodyPr/>
                    <a:lstStyle/>
                    <a:p>
                      <a:r>
                        <a:rPr lang="en-US" sz="900" dirty="0">
                          <a:latin typeface="Gotham"/>
                          <a:cs typeface="Consolas"/>
                        </a:rPr>
                        <a:t>Name</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900" dirty="0">
                          <a:latin typeface="Gotham"/>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a:latin typeface="Gotham"/>
                          <a:cs typeface="Consolas"/>
                        </a:rPr>
                        <a:t>XYZ987</a:t>
                      </a:r>
                    </a:p>
                  </a:txBody>
                  <a:tcPr/>
                </a:tc>
                <a:tc>
                  <a:txBody>
                    <a:bodyPr/>
                    <a:lstStyle/>
                    <a:p>
                      <a:r>
                        <a:rPr lang="en-US" sz="900" dirty="0">
                          <a:latin typeface="Gotham"/>
                          <a:cs typeface="Consolas"/>
                        </a:rPr>
                        <a:t>Joe Smith</a:t>
                      </a:r>
                    </a:p>
                  </a:txBody>
                  <a:tcPr/>
                </a:tc>
                <a:extLst>
                  <a:ext uri="{0D108BD9-81ED-4DB2-BD59-A6C34878D82A}">
                    <a16:rowId xmlns:a16="http://schemas.microsoft.com/office/drawing/2014/main" val="10001"/>
                  </a:ext>
                </a:extLst>
              </a:tr>
              <a:tr h="473051">
                <a:tc>
                  <a:txBody>
                    <a:bodyPr/>
                    <a:lstStyle/>
                    <a:p>
                      <a:r>
                        <a:rPr lang="en-US" sz="900" dirty="0">
                          <a:latin typeface="Gotham"/>
                          <a:cs typeface="Consolas"/>
                        </a:rPr>
                        <a:t>CBL2015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a:latin typeface="Gotham"/>
                          <a:cs typeface="Consolas"/>
                        </a:rPr>
                        <a:t>SKR007</a:t>
                      </a:r>
                    </a:p>
                  </a:txBody>
                  <a:tcPr/>
                </a:tc>
                <a:tc>
                  <a:txBody>
                    <a:bodyPr/>
                    <a:lstStyle/>
                    <a:p>
                      <a:r>
                        <a:rPr lang="en-US" sz="900" dirty="0">
                          <a:latin typeface="Gotham"/>
                          <a:cs typeface="Consolas"/>
                        </a:rPr>
                        <a:t>Sam Smith</a:t>
                      </a:r>
                    </a:p>
                  </a:txBody>
                  <a:tcPr/>
                </a:tc>
                <a:extLst>
                  <a:ext uri="{0D108BD9-81ED-4DB2-BD59-A6C34878D82A}">
                    <a16:rowId xmlns:a16="http://schemas.microsoft.com/office/drawing/2014/main" val="10002"/>
                  </a:ext>
                </a:extLst>
              </a:tr>
            </a:tbl>
          </a:graphicData>
        </a:graphic>
      </p:graphicFrame>
      <p:sp>
        <p:nvSpPr>
          <p:cNvPr id="24" name="TextBox 23"/>
          <p:cNvSpPr txBox="1"/>
          <p:nvPr/>
        </p:nvSpPr>
        <p:spPr>
          <a:xfrm>
            <a:off x="242630" y="194223"/>
            <a:ext cx="1033743" cy="307777"/>
          </a:xfrm>
          <a:prstGeom prst="rect">
            <a:avLst/>
          </a:prstGeom>
          <a:noFill/>
        </p:spPr>
        <p:txBody>
          <a:bodyPr wrap="square" rtlCol="0">
            <a:spAutoFit/>
          </a:bodyPr>
          <a:lstStyle/>
          <a:p>
            <a:pPr defTabSz="457189"/>
            <a:r>
              <a:rPr lang="en-US" sz="1400" dirty="0">
                <a:solidFill>
                  <a:srgbClr val="1E1C1C"/>
                </a:solidFill>
                <a:latin typeface="Gotham"/>
              </a:rPr>
              <a:t>Contacts</a:t>
            </a:r>
          </a:p>
        </p:txBody>
      </p:sp>
      <p:sp>
        <p:nvSpPr>
          <p:cNvPr id="30" name="TextBox 29"/>
          <p:cNvSpPr txBox="1"/>
          <p:nvPr/>
        </p:nvSpPr>
        <p:spPr>
          <a:xfrm>
            <a:off x="3147874" y="1910720"/>
            <a:ext cx="1033743" cy="307777"/>
          </a:xfrm>
          <a:prstGeom prst="rect">
            <a:avLst/>
          </a:prstGeom>
          <a:noFill/>
        </p:spPr>
        <p:txBody>
          <a:bodyPr wrap="square" rtlCol="0">
            <a:spAutoFit/>
          </a:bodyPr>
          <a:lstStyle/>
          <a:p>
            <a:pPr defTabSz="457189"/>
            <a:r>
              <a:rPr lang="en-US" sz="1400" dirty="0">
                <a:solidFill>
                  <a:srgbClr val="1E1C1C"/>
                </a:solidFill>
                <a:latin typeface="Gotham"/>
              </a:rPr>
              <a:t>Customer</a:t>
            </a:r>
          </a:p>
        </p:txBody>
      </p:sp>
      <p:sp>
        <p:nvSpPr>
          <p:cNvPr id="32" name="TextBox 31"/>
          <p:cNvSpPr txBox="1"/>
          <p:nvPr/>
        </p:nvSpPr>
        <p:spPr>
          <a:xfrm>
            <a:off x="3816351" y="3450154"/>
            <a:ext cx="1276350" cy="307777"/>
          </a:xfrm>
          <a:prstGeom prst="rect">
            <a:avLst/>
          </a:prstGeom>
          <a:noFill/>
        </p:spPr>
        <p:txBody>
          <a:bodyPr wrap="square" rtlCol="0">
            <a:spAutoFit/>
          </a:bodyPr>
          <a:lstStyle/>
          <a:p>
            <a:pPr defTabSz="457189"/>
            <a:r>
              <a:rPr lang="en-US" sz="1400" dirty="0">
                <a:solidFill>
                  <a:srgbClr val="1E1C1C"/>
                </a:solidFill>
                <a:latin typeface="Gotham"/>
              </a:rPr>
              <a:t>Connections</a:t>
            </a:r>
          </a:p>
        </p:txBody>
      </p:sp>
      <p:sp>
        <p:nvSpPr>
          <p:cNvPr id="33" name="TextBox 32"/>
          <p:cNvSpPr txBox="1"/>
          <p:nvPr/>
        </p:nvSpPr>
        <p:spPr>
          <a:xfrm>
            <a:off x="152447" y="3396412"/>
            <a:ext cx="1033743" cy="307777"/>
          </a:xfrm>
          <a:prstGeom prst="rect">
            <a:avLst/>
          </a:prstGeom>
          <a:noFill/>
        </p:spPr>
        <p:txBody>
          <a:bodyPr wrap="square" rtlCol="0">
            <a:spAutoFit/>
          </a:bodyPr>
          <a:lstStyle/>
          <a:p>
            <a:pPr defTabSz="457189"/>
            <a:r>
              <a:rPr lang="en-US" sz="1400" dirty="0">
                <a:solidFill>
                  <a:srgbClr val="1E1C1C"/>
                </a:solidFill>
                <a:latin typeface="Gotham"/>
              </a:rPr>
              <a:t>Purchases</a:t>
            </a:r>
          </a:p>
        </p:txBody>
      </p:sp>
    </p:spTree>
    <p:extLst>
      <p:ext uri="{BB962C8B-B14F-4D97-AF65-F5344CB8AC3E}">
        <p14:creationId xmlns:p14="http://schemas.microsoft.com/office/powerpoint/2010/main" val="1878585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Rectangle 27"/>
          <p:cNvSpPr/>
          <p:nvPr/>
        </p:nvSpPr>
        <p:spPr>
          <a:xfrm>
            <a:off x="5346701" y="370199"/>
            <a:ext cx="3556000" cy="4528034"/>
          </a:xfrm>
          <a:prstGeom prst="rect">
            <a:avLst/>
          </a:prstGeom>
          <a:ln>
            <a:solidFill>
              <a:srgbClr val="4F81BD"/>
            </a:solidFill>
          </a:ln>
        </p:spPr>
        <p:txBody>
          <a:bodyPr wrap="square">
            <a:spAutoFit/>
          </a:bodyPr>
          <a:lstStyle/>
          <a:p>
            <a:pPr defTabSz="457189">
              <a:lnSpc>
                <a:spcPct val="80000"/>
              </a:lnSpc>
            </a:pPr>
            <a:r>
              <a:rPr lang="en-US" sz="1200" dirty="0">
                <a:solidFill>
                  <a:srgbClr val="1E1C1C"/>
                </a:solidFill>
                <a:latin typeface="Gotham"/>
              </a:rPr>
              <a:t>{</a:t>
            </a:r>
          </a:p>
          <a:p>
            <a:pPr defTabSz="457189">
              <a:lnSpc>
                <a:spcPct val="80000"/>
              </a:lnSpc>
            </a:pPr>
            <a:r>
              <a:rPr lang="en-US" sz="1200" dirty="0">
                <a:solidFill>
                  <a:srgbClr val="1E1C1C"/>
                </a:solidFill>
                <a:latin typeface="Gotham"/>
              </a:rPr>
              <a:t>    "Name" : "Bob Jones",</a:t>
            </a:r>
          </a:p>
          <a:p>
            <a:pPr defTabSz="457189">
              <a:lnSpc>
                <a:spcPct val="80000"/>
              </a:lnSpc>
            </a:pPr>
            <a:r>
              <a:rPr lang="en-US" sz="1200" dirty="0">
                <a:solidFill>
                  <a:srgbClr val="1E1C1C"/>
                </a:solidFill>
                <a:latin typeface="Gotham"/>
              </a:rPr>
              <a:t>    "DOB"  : "1980-01-29",</a:t>
            </a:r>
          </a:p>
          <a:p>
            <a:pPr defTabSz="457189">
              <a:lnSpc>
                <a:spcPct val="80000"/>
              </a:lnSpc>
            </a:pPr>
            <a:r>
              <a:rPr lang="en-US" sz="1200" dirty="0">
                <a:solidFill>
                  <a:srgbClr val="1E1C1C"/>
                </a:solidFill>
                <a:latin typeface="Gotham"/>
              </a:rPr>
              <a:t>    </a:t>
            </a:r>
            <a:r>
              <a:rPr lang="en-US" sz="1200" b="1" dirty="0">
                <a:solidFill>
                  <a:srgbClr val="1E1C1C"/>
                </a:solidFill>
                <a:latin typeface="Gotham"/>
              </a:rPr>
              <a:t>"Billing" : [</a:t>
            </a:r>
          </a:p>
          <a:p>
            <a:pPr defTabSz="457189">
              <a:lnSpc>
                <a:spcPct val="80000"/>
              </a:lnSpc>
            </a:pPr>
            <a:r>
              <a:rPr lang="en-US" sz="1200" b="1" dirty="0">
                <a:solidFill>
                  <a:srgbClr val="1E1C1C"/>
                </a:solidFill>
                <a:latin typeface="Gotham"/>
              </a:rPr>
              <a:t>        {</a:t>
            </a:r>
          </a:p>
          <a:p>
            <a:pPr defTabSz="457189">
              <a:lnSpc>
                <a:spcPct val="80000"/>
              </a:lnSpc>
            </a:pPr>
            <a:r>
              <a:rPr lang="sv-SE" sz="1200" b="1" dirty="0">
                <a:solidFill>
                  <a:srgbClr val="1E1C1C"/>
                </a:solidFill>
                <a:latin typeface="Gotham"/>
              </a:rPr>
              <a:t>            "</a:t>
            </a:r>
            <a:r>
              <a:rPr lang="sv-SE" sz="1200" b="1" dirty="0" err="1">
                <a:solidFill>
                  <a:srgbClr val="1E1C1C"/>
                </a:solidFill>
                <a:latin typeface="Gotham"/>
              </a:rPr>
              <a:t>type</a:t>
            </a:r>
            <a:r>
              <a:rPr lang="sv-SE" sz="1200" b="1" dirty="0">
                <a:solidFill>
                  <a:srgbClr val="1E1C1C"/>
                </a:solidFill>
                <a:latin typeface="Gotham"/>
              </a:rPr>
              <a:t>"    : "visa",</a:t>
            </a:r>
          </a:p>
          <a:p>
            <a:pPr defTabSz="457189">
              <a:lnSpc>
                <a:spcPct val="80000"/>
              </a:lnSpc>
            </a:pPr>
            <a:r>
              <a:rPr lang="is-IS" sz="1200" b="1" dirty="0">
                <a:solidFill>
                  <a:srgbClr val="1E1C1C"/>
                </a:solidFill>
                <a:latin typeface="Gotham"/>
              </a:rPr>
              <a:t>            "cardnum" : "5927-2842-2847-3909",</a:t>
            </a:r>
          </a:p>
          <a:p>
            <a:pPr defTabSz="457189">
              <a:lnSpc>
                <a:spcPct val="80000"/>
              </a:lnSpc>
            </a:pPr>
            <a:r>
              <a:rPr lang="is-IS" sz="1200" b="1" dirty="0">
                <a:solidFill>
                  <a:srgbClr val="1E1C1C"/>
                </a:solidFill>
                <a:latin typeface="Gotham"/>
              </a:rPr>
              <a:t>            "expiry"  : "2020-03"</a:t>
            </a:r>
          </a:p>
          <a:p>
            <a:pPr defTabSz="457189">
              <a:lnSpc>
                <a:spcPct val="80000"/>
              </a:lnSpc>
            </a:pPr>
            <a:r>
              <a:rPr lang="is-IS" sz="1200" b="1" dirty="0">
                <a:solidFill>
                  <a:srgbClr val="1E1C1C"/>
                </a:solidFill>
                <a:latin typeface="Gotham"/>
              </a:rPr>
              <a:t>        },</a:t>
            </a:r>
          </a:p>
          <a:p>
            <a:pPr defTabSz="457189">
              <a:lnSpc>
                <a:spcPct val="80000"/>
              </a:lnSpc>
            </a:pPr>
            <a:r>
              <a:rPr lang="is-IS" sz="1200" b="1" dirty="0">
                <a:solidFill>
                  <a:srgbClr val="1E1C1C"/>
                </a:solidFill>
                <a:latin typeface="Gotham"/>
              </a:rPr>
              <a:t>        {</a:t>
            </a:r>
          </a:p>
          <a:p>
            <a:pPr defTabSz="457189">
              <a:lnSpc>
                <a:spcPct val="80000"/>
              </a:lnSpc>
            </a:pPr>
            <a:r>
              <a:rPr lang="fi-FI" sz="1200" b="1" dirty="0">
                <a:solidFill>
                  <a:srgbClr val="1E1C1C"/>
                </a:solidFill>
                <a:latin typeface="Gotham"/>
              </a:rPr>
              <a:t>            "</a:t>
            </a:r>
            <a:r>
              <a:rPr lang="fi-FI" sz="1200" b="1" dirty="0" err="1">
                <a:solidFill>
                  <a:srgbClr val="1E1C1C"/>
                </a:solidFill>
                <a:latin typeface="Gotham"/>
              </a:rPr>
              <a:t>type</a:t>
            </a:r>
            <a:r>
              <a:rPr lang="fi-FI" sz="1200" b="1" dirty="0">
                <a:solidFill>
                  <a:srgbClr val="1E1C1C"/>
                </a:solidFill>
                <a:latin typeface="Gotham"/>
              </a:rPr>
              <a:t>"    : "</a:t>
            </a:r>
            <a:r>
              <a:rPr lang="fi-FI" sz="1200" b="1" dirty="0" err="1">
                <a:solidFill>
                  <a:srgbClr val="1E1C1C"/>
                </a:solidFill>
                <a:latin typeface="Gotham"/>
              </a:rPr>
              <a:t>master</a:t>
            </a:r>
            <a:r>
              <a:rPr lang="fi-FI" sz="1200" b="1" dirty="0">
                <a:solidFill>
                  <a:srgbClr val="1E1C1C"/>
                </a:solidFill>
                <a:latin typeface="Gotham"/>
              </a:rPr>
              <a:t>",</a:t>
            </a:r>
          </a:p>
          <a:p>
            <a:pPr defTabSz="457189">
              <a:lnSpc>
                <a:spcPct val="80000"/>
              </a:lnSpc>
            </a:pPr>
            <a:r>
              <a:rPr lang="is-IS" sz="1200" b="1" dirty="0">
                <a:solidFill>
                  <a:srgbClr val="1E1C1C"/>
                </a:solidFill>
                <a:latin typeface="Gotham"/>
              </a:rPr>
              <a:t>            "cardnum" : "6273-2842-2847-3909",</a:t>
            </a:r>
          </a:p>
          <a:p>
            <a:pPr defTabSz="457189">
              <a:lnSpc>
                <a:spcPct val="80000"/>
              </a:lnSpc>
            </a:pPr>
            <a:r>
              <a:rPr lang="is-IS" sz="1200" b="1" dirty="0">
                <a:solidFill>
                  <a:srgbClr val="1E1C1C"/>
                </a:solidFill>
                <a:latin typeface="Gotham"/>
              </a:rPr>
              <a:t>            "expiry"  : "2019-11"</a:t>
            </a:r>
          </a:p>
          <a:p>
            <a:pPr defTabSz="457189">
              <a:lnSpc>
                <a:spcPct val="80000"/>
              </a:lnSpc>
            </a:pPr>
            <a:r>
              <a:rPr lang="is-IS" sz="1200" b="1" dirty="0">
                <a:solidFill>
                  <a:srgbClr val="1E1C1C"/>
                </a:solidFill>
                <a:latin typeface="Gotham"/>
              </a:rPr>
              <a:t>        }</a:t>
            </a:r>
          </a:p>
          <a:p>
            <a:pPr defTabSz="457189">
              <a:lnSpc>
                <a:spcPct val="80000"/>
              </a:lnSpc>
            </a:pPr>
            <a:r>
              <a:rPr lang="is-IS" sz="1200" b="1" dirty="0">
                <a:solidFill>
                  <a:srgbClr val="1E1C1C"/>
                </a:solidFill>
                <a:latin typeface="Gotham"/>
              </a:rPr>
              <a:t>    ],</a:t>
            </a:r>
          </a:p>
          <a:p>
            <a:pPr defTabSz="457189">
              <a:lnSpc>
                <a:spcPct val="80000"/>
              </a:lnSpc>
            </a:pPr>
            <a:r>
              <a:rPr lang="fr-FR" sz="1200" dirty="0">
                <a:solidFill>
                  <a:srgbClr val="1E1C1C"/>
                </a:solidFill>
                <a:latin typeface="Gotham"/>
              </a:rPr>
              <a:t>    "Connections" : [</a:t>
            </a:r>
          </a:p>
          <a:p>
            <a:pPr defTabSz="457189">
              <a:lnSpc>
                <a:spcPct val="80000"/>
              </a:lnSpc>
            </a:pPr>
            <a:r>
              <a:rPr lang="fr-FR" sz="1200" dirty="0">
                <a:solidFill>
                  <a:srgbClr val="1E1C1C"/>
                </a:solidFill>
                <a:latin typeface="Gotham"/>
              </a:rPr>
              <a:t>        {</a:t>
            </a:r>
          </a:p>
          <a:p>
            <a:pPr defTabSz="457189">
              <a:lnSpc>
                <a:spcPct val="80000"/>
              </a:lnSpc>
            </a:pPr>
            <a:r>
              <a:rPr lang="fr-FR" sz="1200" dirty="0">
                <a:solidFill>
                  <a:srgbClr val="1E1C1C"/>
                </a:solidFill>
                <a:latin typeface="Gotham"/>
              </a:rPr>
              <a:t>            "</a:t>
            </a:r>
            <a:r>
              <a:rPr lang="fr-FR" sz="1200" dirty="0" err="1">
                <a:solidFill>
                  <a:srgbClr val="1E1C1C"/>
                </a:solidFill>
                <a:latin typeface="Gotham"/>
              </a:rPr>
              <a:t>CustId</a:t>
            </a:r>
            <a:r>
              <a:rPr lang="fr-FR" sz="1200" dirty="0">
                <a:solidFill>
                  <a:srgbClr val="1E1C1C"/>
                </a:solidFill>
                <a:latin typeface="Gotham"/>
              </a:rPr>
              <a:t>"   : "XYZ987",</a:t>
            </a:r>
          </a:p>
          <a:p>
            <a:pPr defTabSz="457189">
              <a:lnSpc>
                <a:spcPct val="80000"/>
              </a:lnSpc>
            </a:pPr>
            <a:r>
              <a:rPr lang="en-US" sz="1200" dirty="0">
                <a:solidFill>
                  <a:srgbClr val="1E1C1C"/>
                </a:solidFill>
                <a:latin typeface="Gotham"/>
              </a:rPr>
              <a:t>            "Relation"     : "Brother"</a:t>
            </a:r>
          </a:p>
          <a:p>
            <a:pPr defTabSz="457189">
              <a:lnSpc>
                <a:spcPct val="80000"/>
              </a:lnSpc>
            </a:pPr>
            <a:r>
              <a:rPr lang="en-US" sz="1200" dirty="0">
                <a:solidFill>
                  <a:srgbClr val="1E1C1C"/>
                </a:solidFill>
                <a:latin typeface="Gotham"/>
              </a:rPr>
              <a:t>        },</a:t>
            </a:r>
          </a:p>
          <a:p>
            <a:pPr defTabSz="457189">
              <a:lnSpc>
                <a:spcPct val="80000"/>
              </a:lnSpc>
            </a:pPr>
            <a:r>
              <a:rPr lang="en-US" sz="1200" dirty="0">
                <a:solidFill>
                  <a:srgbClr val="1E1C1C"/>
                </a:solidFill>
                <a:latin typeface="Gotham"/>
              </a:rPr>
              <a:t>        {</a:t>
            </a:r>
          </a:p>
          <a:p>
            <a:pPr defTabSz="457189">
              <a:lnSpc>
                <a:spcPct val="80000"/>
              </a:lnSpc>
            </a:pPr>
            <a:r>
              <a:rPr lang="en-US" sz="1200" dirty="0">
                <a:solidFill>
                  <a:srgbClr val="1E1C1C"/>
                </a:solidFill>
                <a:latin typeface="Gotham"/>
              </a:rPr>
              <a:t>            "</a:t>
            </a:r>
            <a:r>
              <a:rPr lang="en-US" sz="1200" dirty="0" err="1">
                <a:solidFill>
                  <a:srgbClr val="1E1C1C"/>
                </a:solidFill>
                <a:latin typeface="Gotham"/>
              </a:rPr>
              <a:t>CustId</a:t>
            </a:r>
            <a:r>
              <a:rPr lang="en-US" sz="1200" dirty="0">
                <a:solidFill>
                  <a:srgbClr val="1E1C1C"/>
                </a:solidFill>
                <a:latin typeface="Gotham"/>
              </a:rPr>
              <a:t>"   : "PQR823",</a:t>
            </a:r>
          </a:p>
          <a:p>
            <a:pPr defTabSz="457189">
              <a:lnSpc>
                <a:spcPct val="80000"/>
              </a:lnSpc>
            </a:pPr>
            <a:r>
              <a:rPr lang="en-US" sz="1200" dirty="0">
                <a:solidFill>
                  <a:srgbClr val="1E1C1C"/>
                </a:solidFill>
                <a:latin typeface="Gotham"/>
              </a:rPr>
              <a:t>            "Relation"     : "Father"</a:t>
            </a:r>
          </a:p>
          <a:p>
            <a:pPr defTabSz="457189">
              <a:lnSpc>
                <a:spcPct val="80000"/>
              </a:lnSpc>
            </a:pPr>
            <a:r>
              <a:rPr lang="en-US" sz="1200" dirty="0">
                <a:solidFill>
                  <a:srgbClr val="1E1C1C"/>
                </a:solidFill>
                <a:latin typeface="Gotham"/>
              </a:rPr>
              <a:t>        } </a:t>
            </a:r>
          </a:p>
          <a:p>
            <a:pPr defTabSz="457189">
              <a:lnSpc>
                <a:spcPct val="80000"/>
              </a:lnSpc>
            </a:pPr>
            <a:r>
              <a:rPr lang="en-US" sz="1200" dirty="0">
                <a:solidFill>
                  <a:srgbClr val="1E1C1C"/>
                </a:solidFill>
                <a:latin typeface="Gotham"/>
              </a:rPr>
              <a:t>       ],</a:t>
            </a:r>
          </a:p>
          <a:p>
            <a:pPr defTabSz="457189">
              <a:lnSpc>
                <a:spcPct val="80000"/>
              </a:lnSpc>
            </a:pPr>
            <a:r>
              <a:rPr lang="en-US" sz="1200" dirty="0">
                <a:solidFill>
                  <a:srgbClr val="1E1C1C"/>
                </a:solidFill>
                <a:latin typeface="Gotham"/>
              </a:rPr>
              <a:t>      "Purchases" : [</a:t>
            </a:r>
          </a:p>
          <a:p>
            <a:pPr defTabSz="457189">
              <a:lnSpc>
                <a:spcPct val="80000"/>
              </a:lnSpc>
            </a:pPr>
            <a:r>
              <a:rPr lang="en-US" sz="1200" dirty="0">
                <a:solidFill>
                  <a:srgbClr val="1E1C1C"/>
                </a:solidFill>
                <a:latin typeface="Gotham"/>
              </a:rPr>
              <a:t>        { "id":12, item: "mac",   "</a:t>
            </a:r>
            <a:r>
              <a:rPr lang="en-US" sz="1200" dirty="0" err="1">
                <a:solidFill>
                  <a:srgbClr val="1E1C1C"/>
                </a:solidFill>
                <a:latin typeface="Gotham"/>
              </a:rPr>
              <a:t>amt</a:t>
            </a:r>
            <a:r>
              <a:rPr lang="en-US" sz="1200" dirty="0">
                <a:solidFill>
                  <a:srgbClr val="1E1C1C"/>
                </a:solidFill>
                <a:latin typeface="Gotham"/>
              </a:rPr>
              <a:t>": 2823.52 }</a:t>
            </a:r>
          </a:p>
          <a:p>
            <a:pPr defTabSz="457189">
              <a:lnSpc>
                <a:spcPct val="80000"/>
              </a:lnSpc>
            </a:pPr>
            <a:r>
              <a:rPr lang="hr-HR" sz="1200" dirty="0">
                <a:solidFill>
                  <a:srgbClr val="1E1C1C"/>
                </a:solidFill>
                <a:latin typeface="Corbel"/>
              </a:rPr>
              <a:t>        { "id":19, item: "ipad2", "amt": 623.52 }</a:t>
            </a:r>
          </a:p>
          <a:p>
            <a:pPr defTabSz="457189">
              <a:lnSpc>
                <a:spcPct val="80000"/>
              </a:lnSpc>
            </a:pPr>
            <a:r>
              <a:rPr lang="hr-HR" sz="1200" dirty="0">
                <a:solidFill>
                  <a:srgbClr val="1E1C1C"/>
                </a:solidFill>
                <a:latin typeface="Corbel"/>
              </a:rPr>
              <a:t>   ]</a:t>
            </a:r>
          </a:p>
          <a:p>
            <a:pPr defTabSz="457189">
              <a:lnSpc>
                <a:spcPct val="80000"/>
              </a:lnSpc>
            </a:pPr>
            <a:r>
              <a:rPr lang="hr-HR" sz="1200" dirty="0">
                <a:solidFill>
                  <a:srgbClr val="1E1C1C"/>
                </a:solidFill>
                <a:latin typeface="Corbel"/>
              </a:rPr>
              <a:t>}</a:t>
            </a:r>
            <a:endParaRPr lang="en-US" sz="1200" dirty="0">
              <a:solidFill>
                <a:srgbClr val="1E1C1C"/>
              </a:solidFill>
              <a:latin typeface="Gotham"/>
            </a:endParaRPr>
          </a:p>
        </p:txBody>
      </p:sp>
      <p:sp>
        <p:nvSpPr>
          <p:cNvPr id="29" name="TextBox 28"/>
          <p:cNvSpPr txBox="1"/>
          <p:nvPr/>
        </p:nvSpPr>
        <p:spPr>
          <a:xfrm>
            <a:off x="5346700" y="9557"/>
            <a:ext cx="2933700" cy="338554"/>
          </a:xfrm>
          <a:prstGeom prst="rect">
            <a:avLst/>
          </a:prstGeom>
          <a:noFill/>
        </p:spPr>
        <p:txBody>
          <a:bodyPr wrap="square" rtlCol="0">
            <a:spAutoFit/>
          </a:bodyPr>
          <a:lstStyle/>
          <a:p>
            <a:pPr defTabSz="457189"/>
            <a:r>
              <a:rPr lang="en-US" sz="1600" dirty="0" err="1">
                <a:solidFill>
                  <a:srgbClr val="1E1C1C"/>
                </a:solidFill>
                <a:latin typeface="Gotham"/>
              </a:rPr>
              <a:t>DocumentKey</a:t>
            </a:r>
            <a:r>
              <a:rPr lang="en-US" sz="1600" dirty="0">
                <a:solidFill>
                  <a:srgbClr val="1E1C1C"/>
                </a:solidFill>
                <a:latin typeface="Gotham"/>
              </a:rPr>
              <a:t>: </a:t>
            </a:r>
            <a:r>
              <a:rPr lang="en-US" sz="1600" b="1" dirty="0">
                <a:solidFill>
                  <a:srgbClr val="1E1C1C"/>
                </a:solidFill>
                <a:latin typeface="Gotham"/>
              </a:rPr>
              <a:t>CBL2016</a:t>
            </a:r>
          </a:p>
        </p:txBody>
      </p:sp>
      <p:graphicFrame>
        <p:nvGraphicFramePr>
          <p:cNvPr id="5" name="Table 4"/>
          <p:cNvGraphicFramePr>
            <a:graphicFrameLocks noGrp="1"/>
          </p:cNvGraphicFramePr>
          <p:nvPr/>
        </p:nvGraphicFramePr>
        <p:xfrm>
          <a:off x="350558" y="2590971"/>
          <a:ext cx="3611843" cy="627550"/>
        </p:xfrm>
        <a:graphic>
          <a:graphicData uri="http://schemas.openxmlformats.org/drawingml/2006/table">
            <a:tbl>
              <a:tblPr firstRow="1" bandRow="1" bandCol="1">
                <a:tableStyleId>{5940675A-B579-460E-94D1-54222C63F5DA}</a:tableStyleId>
              </a:tblPr>
              <a:tblGrid>
                <a:gridCol w="1163137">
                  <a:extLst>
                    <a:ext uri="{9D8B030D-6E8A-4147-A177-3AD203B41FA5}">
                      <a16:colId xmlns:a16="http://schemas.microsoft.com/office/drawing/2014/main" val="20000"/>
                    </a:ext>
                  </a:extLst>
                </a:gridCol>
                <a:gridCol w="1098284">
                  <a:extLst>
                    <a:ext uri="{9D8B030D-6E8A-4147-A177-3AD203B41FA5}">
                      <a16:colId xmlns:a16="http://schemas.microsoft.com/office/drawing/2014/main" val="20001"/>
                    </a:ext>
                  </a:extLst>
                </a:gridCol>
                <a:gridCol w="1350422">
                  <a:extLst>
                    <a:ext uri="{9D8B030D-6E8A-4147-A177-3AD203B41FA5}">
                      <a16:colId xmlns:a16="http://schemas.microsoft.com/office/drawing/2014/main" val="20002"/>
                    </a:ext>
                  </a:extLst>
                </a:gridCol>
              </a:tblGrid>
              <a:tr h="262890">
                <a:tc>
                  <a:txBody>
                    <a:bodyPr/>
                    <a:lstStyle/>
                    <a:p>
                      <a:r>
                        <a:rPr lang="en-US" sz="1100" dirty="0" err="1">
                          <a:latin typeface="Gotham"/>
                          <a:cs typeface="Consolas"/>
                        </a:rPr>
                        <a:t>CustomerID</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Name</a:t>
                      </a:r>
                    </a:p>
                  </a:txBody>
                  <a:tcPr>
                    <a:solidFill>
                      <a:schemeClr val="bg1">
                        <a:lumMod val="85000"/>
                      </a:schemeClr>
                    </a:solidFill>
                  </a:tcPr>
                </a:tc>
                <a:tc>
                  <a:txBody>
                    <a:bodyPr/>
                    <a:lstStyle/>
                    <a:p>
                      <a:r>
                        <a:rPr lang="en-US" sz="1100" dirty="0">
                          <a:latin typeface="Gotham"/>
                          <a:cs typeface="Consolas"/>
                        </a:rPr>
                        <a:t>DOB</a:t>
                      </a:r>
                    </a:p>
                  </a:txBody>
                  <a:tcPr>
                    <a:solidFill>
                      <a:schemeClr val="bg1">
                        <a:lumMod val="85000"/>
                      </a:schemeClr>
                    </a:solidFill>
                  </a:tcPr>
                </a:tc>
                <a:extLst>
                  <a:ext uri="{0D108BD9-81ED-4DB2-BD59-A6C34878D82A}">
                    <a16:rowId xmlns:a16="http://schemas.microsoft.com/office/drawing/2014/main" val="10000"/>
                  </a:ext>
                </a:extLst>
              </a:tr>
              <a:tr h="364660">
                <a:tc>
                  <a:txBody>
                    <a:bodyPr/>
                    <a:lstStyle/>
                    <a:p>
                      <a:r>
                        <a:rPr lang="en-US" sz="1100" dirty="0">
                          <a:latin typeface="Gotham"/>
                          <a:cs typeface="Consolas"/>
                        </a:rPr>
                        <a:t>CBL2016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Bob Jones</a:t>
                      </a:r>
                    </a:p>
                  </a:txBody>
                  <a:tcPr/>
                </a:tc>
                <a:tc>
                  <a:txBody>
                    <a:bodyPr/>
                    <a:lstStyle/>
                    <a:p>
                      <a:r>
                        <a:rPr lang="en-US" sz="1100" dirty="0">
                          <a:latin typeface="Gotham"/>
                          <a:cs typeface="Consolas"/>
                        </a:rPr>
                        <a:t>1980-01-29</a:t>
                      </a:r>
                    </a:p>
                  </a:txBody>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2359678" y="675873"/>
          <a:ext cx="2913344" cy="1380442"/>
        </p:xfrm>
        <a:graphic>
          <a:graphicData uri="http://schemas.openxmlformats.org/drawingml/2006/table">
            <a:tbl>
              <a:tblPr firstRow="1" bandRow="1" bandCol="1">
                <a:tableStyleId>{5940675A-B579-460E-94D1-54222C63F5DA}</a:tableStyleId>
              </a:tblPr>
              <a:tblGrid>
                <a:gridCol w="768739">
                  <a:extLst>
                    <a:ext uri="{9D8B030D-6E8A-4147-A177-3AD203B41FA5}">
                      <a16:colId xmlns:a16="http://schemas.microsoft.com/office/drawing/2014/main" val="20000"/>
                    </a:ext>
                  </a:extLst>
                </a:gridCol>
                <a:gridCol w="584445">
                  <a:extLst>
                    <a:ext uri="{9D8B030D-6E8A-4147-A177-3AD203B41FA5}">
                      <a16:colId xmlns:a16="http://schemas.microsoft.com/office/drawing/2014/main" val="20001"/>
                    </a:ext>
                  </a:extLst>
                </a:gridCol>
                <a:gridCol w="764275">
                  <a:extLst>
                    <a:ext uri="{9D8B030D-6E8A-4147-A177-3AD203B41FA5}">
                      <a16:colId xmlns:a16="http://schemas.microsoft.com/office/drawing/2014/main" val="20002"/>
                    </a:ext>
                  </a:extLst>
                </a:gridCol>
                <a:gridCol w="795885">
                  <a:extLst>
                    <a:ext uri="{9D8B030D-6E8A-4147-A177-3AD203B41FA5}">
                      <a16:colId xmlns:a16="http://schemas.microsoft.com/office/drawing/2014/main" val="20003"/>
                    </a:ext>
                  </a:extLst>
                </a:gridCol>
              </a:tblGrid>
              <a:tr h="434340">
                <a:tc>
                  <a:txBody>
                    <a:bodyPr/>
                    <a:lstStyle/>
                    <a:p>
                      <a:r>
                        <a:rPr lang="en-US" sz="1100" dirty="0" err="1">
                          <a:latin typeface="Gotham"/>
                          <a:cs typeface="Consolas"/>
                        </a:rPr>
                        <a:t>CustomerID</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Type</a:t>
                      </a:r>
                    </a:p>
                  </a:txBody>
                  <a:tcPr>
                    <a:solidFill>
                      <a:schemeClr val="bg1">
                        <a:lumMod val="85000"/>
                      </a:schemeClr>
                    </a:solidFill>
                  </a:tcPr>
                </a:tc>
                <a:tc>
                  <a:txBody>
                    <a:bodyPr/>
                    <a:lstStyle/>
                    <a:p>
                      <a:r>
                        <a:rPr lang="en-US" sz="1100" dirty="0" err="1">
                          <a:latin typeface="Gotham"/>
                          <a:cs typeface="Consolas"/>
                        </a:rPr>
                        <a:t>Cardnum</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Expiry</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1100" dirty="0">
                          <a:latin typeface="Gotham"/>
                          <a:cs typeface="Consolas"/>
                        </a:rPr>
                        <a:t>CBL2016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visa</a:t>
                      </a:r>
                    </a:p>
                  </a:txBody>
                  <a:tcPr/>
                </a:tc>
                <a:tc>
                  <a:txBody>
                    <a:bodyPr/>
                    <a:lstStyle/>
                    <a:p>
                      <a:r>
                        <a:rPr lang="en-US" sz="1100" dirty="0">
                          <a:latin typeface="Gotham"/>
                          <a:cs typeface="Consolas"/>
                        </a:rPr>
                        <a:t>5927…</a:t>
                      </a:r>
                    </a:p>
                  </a:txBody>
                  <a:tcPr/>
                </a:tc>
                <a:tc>
                  <a:txBody>
                    <a:bodyPr/>
                    <a:lstStyle/>
                    <a:p>
                      <a:r>
                        <a:rPr lang="en-US" sz="1100" dirty="0">
                          <a:latin typeface="Gotham"/>
                          <a:cs typeface="Consolas"/>
                        </a:rPr>
                        <a:t>2020-03</a:t>
                      </a:r>
                    </a:p>
                  </a:txBody>
                  <a:tcPr/>
                </a:tc>
                <a:extLst>
                  <a:ext uri="{0D108BD9-81ED-4DB2-BD59-A6C34878D82A}">
                    <a16:rowId xmlns:a16="http://schemas.microsoft.com/office/drawing/2014/main" val="10001"/>
                  </a:ext>
                </a:extLst>
              </a:tr>
              <a:tr h="473051">
                <a:tc>
                  <a:txBody>
                    <a:bodyPr/>
                    <a:lstStyle/>
                    <a:p>
                      <a:r>
                        <a:rPr lang="en-US" sz="1100" dirty="0">
                          <a:latin typeface="Gotham"/>
                          <a:cs typeface="Consolas"/>
                        </a:rPr>
                        <a:t>CBL2016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master</a:t>
                      </a:r>
                    </a:p>
                  </a:txBody>
                  <a:tcPr/>
                </a:tc>
                <a:tc>
                  <a:txBody>
                    <a:bodyPr/>
                    <a:lstStyle/>
                    <a:p>
                      <a:r>
                        <a:rPr lang="en-US" sz="1100" dirty="0">
                          <a:latin typeface="Gotham"/>
                          <a:cs typeface="Consolas"/>
                        </a:rPr>
                        <a:t>6273…</a:t>
                      </a:r>
                    </a:p>
                  </a:txBody>
                  <a:tcPr/>
                </a:tc>
                <a:tc>
                  <a:txBody>
                    <a:bodyPr/>
                    <a:lstStyle/>
                    <a:p>
                      <a:r>
                        <a:rPr lang="en-US" sz="1100" dirty="0">
                          <a:latin typeface="Gotham"/>
                          <a:cs typeface="Consolas"/>
                        </a:rPr>
                        <a:t>2019-11</a:t>
                      </a:r>
                    </a:p>
                  </a:txBody>
                  <a:tcPr/>
                </a:tc>
                <a:extLst>
                  <a:ext uri="{0D108BD9-81ED-4DB2-BD59-A6C34878D82A}">
                    <a16:rowId xmlns:a16="http://schemas.microsoft.com/office/drawing/2014/main" val="10002"/>
                  </a:ext>
                </a:extLst>
              </a:tr>
            </a:tbl>
          </a:graphicData>
        </a:graphic>
      </p:graphicFrame>
      <p:cxnSp>
        <p:nvCxnSpPr>
          <p:cNvPr id="7" name="Straight Connector 6"/>
          <p:cNvCxnSpPr>
            <a:endCxn id="6" idx="2"/>
          </p:cNvCxnSpPr>
          <p:nvPr/>
        </p:nvCxnSpPr>
        <p:spPr>
          <a:xfrm flipV="1">
            <a:off x="2311401" y="2056315"/>
            <a:ext cx="1504949" cy="534656"/>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1439832141"/>
              </p:ext>
            </p:extLst>
          </p:nvPr>
        </p:nvGraphicFramePr>
        <p:xfrm>
          <a:off x="2512079" y="3757930"/>
          <a:ext cx="2580622" cy="1249021"/>
        </p:xfrm>
        <a:graphic>
          <a:graphicData uri="http://schemas.openxmlformats.org/drawingml/2006/table">
            <a:tbl>
              <a:tblPr firstRow="1" bandRow="1" bandCol="1">
                <a:tableStyleId>{5940675A-B579-460E-94D1-54222C63F5DA}</a:tableStyleId>
              </a:tblPr>
              <a:tblGrid>
                <a:gridCol w="904222">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tblGrid>
              <a:tr h="302919">
                <a:tc>
                  <a:txBody>
                    <a:bodyPr/>
                    <a:lstStyle/>
                    <a:p>
                      <a:r>
                        <a:rPr lang="en-US" sz="1100" dirty="0" err="1">
                          <a:latin typeface="Gotham"/>
                          <a:cs typeface="Consolas"/>
                        </a:rPr>
                        <a:t>CustomerID</a:t>
                      </a:r>
                      <a:endParaRPr lang="en-US" sz="1100" dirty="0">
                        <a:latin typeface="Gotham"/>
                        <a:cs typeface="Consolas"/>
                      </a:endParaRPr>
                    </a:p>
                  </a:txBody>
                  <a:tcPr>
                    <a:solidFill>
                      <a:schemeClr val="bg1">
                        <a:lumMod val="85000"/>
                      </a:schemeClr>
                    </a:solidFill>
                  </a:tcPr>
                </a:tc>
                <a:tc>
                  <a:txBody>
                    <a:bodyPr/>
                    <a:lstStyle/>
                    <a:p>
                      <a:r>
                        <a:rPr lang="en-US" sz="1100" dirty="0" err="1">
                          <a:latin typeface="Gotham"/>
                          <a:cs typeface="Consolas"/>
                        </a:rPr>
                        <a:t>ConnId</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Relation</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1100" dirty="0">
                          <a:latin typeface="Gotham"/>
                          <a:cs typeface="Consolas"/>
                        </a:rPr>
                        <a:t>CBL2016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XYZ987</a:t>
                      </a:r>
                    </a:p>
                  </a:txBody>
                  <a:tcPr/>
                </a:tc>
                <a:tc>
                  <a:txBody>
                    <a:bodyPr/>
                    <a:lstStyle/>
                    <a:p>
                      <a:r>
                        <a:rPr lang="en-US" sz="1100" dirty="0">
                          <a:latin typeface="Gotham"/>
                          <a:cs typeface="Consolas"/>
                        </a:rPr>
                        <a:t>Brother</a:t>
                      </a:r>
                    </a:p>
                  </a:txBody>
                  <a:tcPr/>
                </a:tc>
                <a:extLst>
                  <a:ext uri="{0D108BD9-81ED-4DB2-BD59-A6C34878D82A}">
                    <a16:rowId xmlns:a16="http://schemas.microsoft.com/office/drawing/2014/main" val="10001"/>
                  </a:ext>
                </a:extLst>
              </a:tr>
              <a:tr h="473051">
                <a:tc>
                  <a:txBody>
                    <a:bodyPr/>
                    <a:lstStyle/>
                    <a:p>
                      <a:r>
                        <a:rPr lang="en-US" sz="1100" dirty="0">
                          <a:latin typeface="Gotham"/>
                          <a:cs typeface="Consolas"/>
                        </a:rPr>
                        <a:t>CBL2016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SKR007</a:t>
                      </a:r>
                    </a:p>
                  </a:txBody>
                  <a:tcPr/>
                </a:tc>
                <a:tc>
                  <a:txBody>
                    <a:bodyPr/>
                    <a:lstStyle/>
                    <a:p>
                      <a:r>
                        <a:rPr lang="en-US" sz="1100" dirty="0">
                          <a:latin typeface="Gotham"/>
                          <a:cs typeface="Consolas"/>
                        </a:rPr>
                        <a:t>Father</a:t>
                      </a:r>
                    </a:p>
                  </a:txBody>
                  <a:tcPr/>
                </a:tc>
                <a:extLst>
                  <a:ext uri="{0D108BD9-81ED-4DB2-BD59-A6C34878D82A}">
                    <a16:rowId xmlns:a16="http://schemas.microsoft.com/office/drawing/2014/main" val="10002"/>
                  </a:ext>
                </a:extLst>
              </a:tr>
            </a:tbl>
          </a:graphicData>
        </a:graphic>
      </p:graphicFrame>
      <p:cxnSp>
        <p:nvCxnSpPr>
          <p:cNvPr id="11" name="Straight Connector 10"/>
          <p:cNvCxnSpPr>
            <a:stCxn id="5" idx="2"/>
            <a:endCxn id="10" idx="0"/>
          </p:cNvCxnSpPr>
          <p:nvPr/>
        </p:nvCxnSpPr>
        <p:spPr>
          <a:xfrm>
            <a:off x="2156479" y="3218521"/>
            <a:ext cx="1645911" cy="539409"/>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5" name="Table 14"/>
          <p:cNvGraphicFramePr>
            <a:graphicFrameLocks noGrp="1"/>
          </p:cNvGraphicFramePr>
          <p:nvPr/>
        </p:nvGraphicFramePr>
        <p:xfrm>
          <a:off x="152446" y="3704188"/>
          <a:ext cx="2247854" cy="904216"/>
        </p:xfrm>
        <a:graphic>
          <a:graphicData uri="http://schemas.openxmlformats.org/drawingml/2006/table">
            <a:tbl>
              <a:tblPr firstRow="1" bandRow="1" bandCol="1">
                <a:tableStyleId>{5940675A-B579-460E-94D1-54222C63F5DA}</a:tableStyleId>
              </a:tblPr>
              <a:tblGrid>
                <a:gridCol w="914354">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62890">
                <a:tc>
                  <a:txBody>
                    <a:bodyPr/>
                    <a:lstStyle/>
                    <a:p>
                      <a:r>
                        <a:rPr lang="en-US" sz="1100" dirty="0" err="1">
                          <a:latin typeface="Gotham"/>
                          <a:cs typeface="Consolas"/>
                        </a:rPr>
                        <a:t>CustomerID</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item</a:t>
                      </a:r>
                    </a:p>
                  </a:txBody>
                  <a:tcPr>
                    <a:solidFill>
                      <a:schemeClr val="bg1">
                        <a:lumMod val="85000"/>
                      </a:schemeClr>
                    </a:solidFill>
                  </a:tcPr>
                </a:tc>
                <a:tc>
                  <a:txBody>
                    <a:bodyPr/>
                    <a:lstStyle/>
                    <a:p>
                      <a:r>
                        <a:rPr lang="en-US" sz="1100" dirty="0" err="1">
                          <a:latin typeface="Gotham"/>
                          <a:cs typeface="Consolas"/>
                        </a:rPr>
                        <a:t>amt</a:t>
                      </a:r>
                      <a:endParaRPr lang="en-US" sz="1100" dirty="0">
                        <a:latin typeface="Gotham"/>
                        <a:cs typeface="Consolas"/>
                      </a:endParaRPr>
                    </a:p>
                  </a:txBody>
                  <a:tcPr>
                    <a:solidFill>
                      <a:schemeClr val="bg1">
                        <a:lumMod val="85000"/>
                      </a:schemeClr>
                    </a:solidFill>
                  </a:tcPr>
                </a:tc>
                <a:extLst>
                  <a:ext uri="{0D108BD9-81ED-4DB2-BD59-A6C34878D82A}">
                    <a16:rowId xmlns:a16="http://schemas.microsoft.com/office/drawing/2014/main" val="10000"/>
                  </a:ext>
                </a:extLst>
              </a:tr>
              <a:tr h="320663">
                <a:tc>
                  <a:txBody>
                    <a:bodyPr/>
                    <a:lstStyle/>
                    <a:p>
                      <a:r>
                        <a:rPr lang="en-US" sz="1100" dirty="0">
                          <a:latin typeface="Gotham"/>
                          <a:cs typeface="Consolas"/>
                        </a:rPr>
                        <a:t>CBL2016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mac</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2823.52</a:t>
                      </a:r>
                    </a:p>
                  </a:txBody>
                  <a:tcPr/>
                </a:tc>
                <a:extLst>
                  <a:ext uri="{0D108BD9-81ED-4DB2-BD59-A6C34878D82A}">
                    <a16:rowId xmlns:a16="http://schemas.microsoft.com/office/drawing/2014/main" val="10001"/>
                  </a:ext>
                </a:extLst>
              </a:tr>
              <a:tr h="320663">
                <a:tc>
                  <a:txBody>
                    <a:bodyPr/>
                    <a:lstStyle/>
                    <a:p>
                      <a:r>
                        <a:rPr lang="en-US" sz="1100" dirty="0">
                          <a:latin typeface="Gotham"/>
                          <a:cs typeface="Consolas"/>
                        </a:rPr>
                        <a:t>CBL2016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ipad2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623.52</a:t>
                      </a:r>
                    </a:p>
                  </a:txBody>
                  <a:tcPr/>
                </a:tc>
                <a:extLst>
                  <a:ext uri="{0D108BD9-81ED-4DB2-BD59-A6C34878D82A}">
                    <a16:rowId xmlns:a16="http://schemas.microsoft.com/office/drawing/2014/main" val="10002"/>
                  </a:ext>
                </a:extLst>
              </a:tr>
            </a:tbl>
          </a:graphicData>
        </a:graphic>
      </p:graphicFrame>
      <p:cxnSp>
        <p:nvCxnSpPr>
          <p:cNvPr id="16" name="Straight Connector 15"/>
          <p:cNvCxnSpPr>
            <a:stCxn id="5" idx="2"/>
            <a:endCxn id="15" idx="0"/>
          </p:cNvCxnSpPr>
          <p:nvPr/>
        </p:nvCxnSpPr>
        <p:spPr>
          <a:xfrm flipH="1">
            <a:off x="1276373" y="3218521"/>
            <a:ext cx="880106" cy="485667"/>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25" idx="2"/>
          </p:cNvCxnSpPr>
          <p:nvPr/>
        </p:nvCxnSpPr>
        <p:spPr>
          <a:xfrm flipH="1" flipV="1">
            <a:off x="1126517" y="1987124"/>
            <a:ext cx="1184886" cy="603849"/>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5" name="Table 24"/>
          <p:cNvGraphicFramePr>
            <a:graphicFrameLocks noGrp="1"/>
          </p:cNvGraphicFramePr>
          <p:nvPr/>
        </p:nvGraphicFramePr>
        <p:xfrm>
          <a:off x="96556" y="738103"/>
          <a:ext cx="2059922" cy="1249021"/>
        </p:xfrm>
        <a:graphic>
          <a:graphicData uri="http://schemas.openxmlformats.org/drawingml/2006/table">
            <a:tbl>
              <a:tblPr firstRow="1" bandRow="1" bandCol="1">
                <a:tableStyleId>{5940675A-B579-460E-94D1-54222C63F5DA}</a:tableStyleId>
              </a:tblPr>
              <a:tblGrid>
                <a:gridCol w="767043">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70579">
                  <a:extLst>
                    <a:ext uri="{9D8B030D-6E8A-4147-A177-3AD203B41FA5}">
                      <a16:colId xmlns:a16="http://schemas.microsoft.com/office/drawing/2014/main" val="20002"/>
                    </a:ext>
                  </a:extLst>
                </a:gridCol>
              </a:tblGrid>
              <a:tr h="302919">
                <a:tc>
                  <a:txBody>
                    <a:bodyPr/>
                    <a:lstStyle/>
                    <a:p>
                      <a:r>
                        <a:rPr lang="en-US" sz="900" dirty="0" err="1">
                          <a:latin typeface="Gotham"/>
                          <a:cs typeface="Consolas"/>
                        </a:rPr>
                        <a:t>CustomerID</a:t>
                      </a:r>
                      <a:endParaRPr lang="en-US" sz="900" dirty="0">
                        <a:latin typeface="Gotham"/>
                        <a:cs typeface="Consolas"/>
                      </a:endParaRPr>
                    </a:p>
                  </a:txBody>
                  <a:tcPr>
                    <a:solidFill>
                      <a:schemeClr val="bg1">
                        <a:lumMod val="85000"/>
                      </a:schemeClr>
                    </a:solidFill>
                  </a:tcPr>
                </a:tc>
                <a:tc>
                  <a:txBody>
                    <a:bodyPr/>
                    <a:lstStyle/>
                    <a:p>
                      <a:r>
                        <a:rPr lang="en-US" sz="1100" dirty="0" err="1">
                          <a:latin typeface="Gotham"/>
                          <a:cs typeface="Consolas"/>
                        </a:rPr>
                        <a:t>ConnId</a:t>
                      </a:r>
                      <a:endParaRPr lang="en-US" sz="1100" dirty="0">
                        <a:latin typeface="Gotham"/>
                        <a:cs typeface="Consolas"/>
                      </a:endParaRPr>
                    </a:p>
                  </a:txBody>
                  <a:tcPr>
                    <a:solidFill>
                      <a:schemeClr val="bg1">
                        <a:lumMod val="85000"/>
                      </a:schemeClr>
                    </a:solidFill>
                  </a:tcPr>
                </a:tc>
                <a:tc>
                  <a:txBody>
                    <a:bodyPr/>
                    <a:lstStyle/>
                    <a:p>
                      <a:r>
                        <a:rPr lang="en-US" sz="1100" dirty="0">
                          <a:latin typeface="Gotham"/>
                          <a:cs typeface="Consolas"/>
                        </a:rPr>
                        <a:t>Name</a:t>
                      </a:r>
                    </a:p>
                  </a:txBody>
                  <a:tcPr>
                    <a:solidFill>
                      <a:schemeClr val="bg1">
                        <a:lumMod val="85000"/>
                      </a:schemeClr>
                    </a:solidFill>
                  </a:tcPr>
                </a:tc>
                <a:extLst>
                  <a:ext uri="{0D108BD9-81ED-4DB2-BD59-A6C34878D82A}">
                    <a16:rowId xmlns:a16="http://schemas.microsoft.com/office/drawing/2014/main" val="10000"/>
                  </a:ext>
                </a:extLst>
              </a:tr>
              <a:tr h="473051">
                <a:tc>
                  <a:txBody>
                    <a:bodyPr/>
                    <a:lstStyle/>
                    <a:p>
                      <a:r>
                        <a:rPr lang="en-US" sz="1100" dirty="0">
                          <a:latin typeface="Gotham"/>
                          <a:cs typeface="Consolas"/>
                        </a:rPr>
                        <a:t>CBL2016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XYZ987</a:t>
                      </a:r>
                    </a:p>
                  </a:txBody>
                  <a:tcPr/>
                </a:tc>
                <a:tc>
                  <a:txBody>
                    <a:bodyPr/>
                    <a:lstStyle/>
                    <a:p>
                      <a:r>
                        <a:rPr lang="en-US" sz="1100" dirty="0">
                          <a:latin typeface="Gotham"/>
                          <a:cs typeface="Consolas"/>
                        </a:rPr>
                        <a:t>Joe Smith</a:t>
                      </a:r>
                    </a:p>
                  </a:txBody>
                  <a:tcPr/>
                </a:tc>
                <a:extLst>
                  <a:ext uri="{0D108BD9-81ED-4DB2-BD59-A6C34878D82A}">
                    <a16:rowId xmlns:a16="http://schemas.microsoft.com/office/drawing/2014/main" val="10001"/>
                  </a:ext>
                </a:extLst>
              </a:tr>
              <a:tr h="473051">
                <a:tc>
                  <a:txBody>
                    <a:bodyPr/>
                    <a:lstStyle/>
                    <a:p>
                      <a:r>
                        <a:rPr lang="en-US" sz="1100" dirty="0">
                          <a:latin typeface="Gotham"/>
                          <a:cs typeface="Consolas"/>
                        </a:rPr>
                        <a:t>CBL2016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Gotham"/>
                          <a:cs typeface="Consolas"/>
                        </a:rPr>
                        <a:t>SKR007</a:t>
                      </a:r>
                    </a:p>
                  </a:txBody>
                  <a:tcPr/>
                </a:tc>
                <a:tc>
                  <a:txBody>
                    <a:bodyPr/>
                    <a:lstStyle/>
                    <a:p>
                      <a:r>
                        <a:rPr lang="en-US" sz="1100" dirty="0">
                          <a:latin typeface="Gotham"/>
                          <a:cs typeface="Consolas"/>
                        </a:rPr>
                        <a:t>Sam Smith</a:t>
                      </a:r>
                    </a:p>
                  </a:txBody>
                  <a:tcPr/>
                </a:tc>
                <a:extLst>
                  <a:ext uri="{0D108BD9-81ED-4DB2-BD59-A6C34878D82A}">
                    <a16:rowId xmlns:a16="http://schemas.microsoft.com/office/drawing/2014/main" val="10002"/>
                  </a:ext>
                </a:extLst>
              </a:tr>
            </a:tbl>
          </a:graphicData>
        </a:graphic>
      </p:graphicFrame>
      <p:sp>
        <p:nvSpPr>
          <p:cNvPr id="24" name="TextBox 23"/>
          <p:cNvSpPr txBox="1"/>
          <p:nvPr/>
        </p:nvSpPr>
        <p:spPr>
          <a:xfrm>
            <a:off x="146563" y="282293"/>
            <a:ext cx="1033743" cy="307777"/>
          </a:xfrm>
          <a:prstGeom prst="rect">
            <a:avLst/>
          </a:prstGeom>
          <a:noFill/>
        </p:spPr>
        <p:txBody>
          <a:bodyPr wrap="square" rtlCol="0">
            <a:spAutoFit/>
          </a:bodyPr>
          <a:lstStyle/>
          <a:p>
            <a:pPr defTabSz="457189"/>
            <a:r>
              <a:rPr lang="en-US" sz="1400" dirty="0">
                <a:solidFill>
                  <a:srgbClr val="1E1C1C"/>
                </a:solidFill>
                <a:latin typeface="Gotham"/>
              </a:rPr>
              <a:t>Contacts</a:t>
            </a:r>
          </a:p>
        </p:txBody>
      </p:sp>
      <p:sp>
        <p:nvSpPr>
          <p:cNvPr id="30" name="TextBox 29"/>
          <p:cNvSpPr txBox="1"/>
          <p:nvPr/>
        </p:nvSpPr>
        <p:spPr>
          <a:xfrm>
            <a:off x="2928658" y="2283194"/>
            <a:ext cx="1033743" cy="307777"/>
          </a:xfrm>
          <a:prstGeom prst="rect">
            <a:avLst/>
          </a:prstGeom>
          <a:noFill/>
        </p:spPr>
        <p:txBody>
          <a:bodyPr wrap="square" rtlCol="0">
            <a:spAutoFit/>
          </a:bodyPr>
          <a:lstStyle/>
          <a:p>
            <a:pPr defTabSz="457189"/>
            <a:r>
              <a:rPr lang="en-US" sz="1400" dirty="0">
                <a:solidFill>
                  <a:srgbClr val="1E1C1C"/>
                </a:solidFill>
                <a:latin typeface="Gotham"/>
              </a:rPr>
              <a:t>Customer</a:t>
            </a:r>
          </a:p>
        </p:txBody>
      </p:sp>
      <p:sp>
        <p:nvSpPr>
          <p:cNvPr id="31" name="TextBox 30"/>
          <p:cNvSpPr txBox="1"/>
          <p:nvPr/>
        </p:nvSpPr>
        <p:spPr>
          <a:xfrm>
            <a:off x="3420784" y="339406"/>
            <a:ext cx="1033743" cy="307777"/>
          </a:xfrm>
          <a:prstGeom prst="rect">
            <a:avLst/>
          </a:prstGeom>
          <a:noFill/>
        </p:spPr>
        <p:txBody>
          <a:bodyPr wrap="square" rtlCol="0">
            <a:spAutoFit/>
          </a:bodyPr>
          <a:lstStyle/>
          <a:p>
            <a:pPr defTabSz="457189"/>
            <a:r>
              <a:rPr lang="en-US" sz="1400" dirty="0">
                <a:solidFill>
                  <a:srgbClr val="1E1C1C"/>
                </a:solidFill>
                <a:latin typeface="Gotham"/>
              </a:rPr>
              <a:t>Billing</a:t>
            </a:r>
          </a:p>
        </p:txBody>
      </p:sp>
      <p:sp>
        <p:nvSpPr>
          <p:cNvPr id="32" name="TextBox 31"/>
          <p:cNvSpPr txBox="1"/>
          <p:nvPr/>
        </p:nvSpPr>
        <p:spPr>
          <a:xfrm>
            <a:off x="3816351" y="3450154"/>
            <a:ext cx="1276350" cy="307777"/>
          </a:xfrm>
          <a:prstGeom prst="rect">
            <a:avLst/>
          </a:prstGeom>
          <a:noFill/>
        </p:spPr>
        <p:txBody>
          <a:bodyPr wrap="square" rtlCol="0">
            <a:spAutoFit/>
          </a:bodyPr>
          <a:lstStyle/>
          <a:p>
            <a:pPr defTabSz="457189"/>
            <a:r>
              <a:rPr lang="en-US" sz="1400" dirty="0">
                <a:solidFill>
                  <a:srgbClr val="1E1C1C"/>
                </a:solidFill>
                <a:latin typeface="Gotham"/>
              </a:rPr>
              <a:t>Connections</a:t>
            </a:r>
          </a:p>
        </p:txBody>
      </p:sp>
      <p:sp>
        <p:nvSpPr>
          <p:cNvPr id="33" name="TextBox 32"/>
          <p:cNvSpPr txBox="1"/>
          <p:nvPr/>
        </p:nvSpPr>
        <p:spPr>
          <a:xfrm>
            <a:off x="152447" y="3396412"/>
            <a:ext cx="1033743" cy="307777"/>
          </a:xfrm>
          <a:prstGeom prst="rect">
            <a:avLst/>
          </a:prstGeom>
          <a:noFill/>
        </p:spPr>
        <p:txBody>
          <a:bodyPr wrap="square" rtlCol="0">
            <a:spAutoFit/>
          </a:bodyPr>
          <a:lstStyle/>
          <a:p>
            <a:pPr defTabSz="457189"/>
            <a:r>
              <a:rPr lang="en-US" sz="1400" dirty="0">
                <a:solidFill>
                  <a:srgbClr val="1E1C1C"/>
                </a:solidFill>
                <a:latin typeface="Gotham"/>
              </a:rPr>
              <a:t>Purchases</a:t>
            </a:r>
          </a:p>
        </p:txBody>
      </p:sp>
    </p:spTree>
    <p:extLst>
      <p:ext uri="{BB962C8B-B14F-4D97-AF65-F5344CB8AC3E}">
        <p14:creationId xmlns:p14="http://schemas.microsoft.com/office/powerpoint/2010/main" val="3878016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EA82ED-0E13-42BD-98B4-BCE661D3BCD1}"/>
              </a:ext>
            </a:extLst>
          </p:cNvPr>
          <p:cNvSpPr txBox="1">
            <a:spLocks/>
          </p:cNvSpPr>
          <p:nvPr/>
        </p:nvSpPr>
        <p:spPr>
          <a:xfrm>
            <a:off x="198157" y="47334"/>
            <a:ext cx="7998595" cy="53733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2900" b="1" kern="1200">
                <a:solidFill>
                  <a:srgbClr val="E10021"/>
                </a:solidFill>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25068253-C7D3-4139-8475-945C79220825}"/>
              </a:ext>
            </a:extLst>
          </p:cNvPr>
          <p:cNvSpPr/>
          <p:nvPr/>
        </p:nvSpPr>
        <p:spPr>
          <a:xfrm>
            <a:off x="243251" y="1748392"/>
            <a:ext cx="4328749" cy="369332"/>
          </a:xfrm>
          <a:prstGeom prst="rect">
            <a:avLst/>
          </a:prstGeom>
        </p:spPr>
        <p:txBody>
          <a:bodyPr wrap="none">
            <a:spAutoFit/>
          </a:bodyPr>
          <a:lstStyle/>
          <a:p>
            <a:r>
              <a:rPr lang="en-US" dirty="0"/>
              <a:t>Relationship is </a:t>
            </a:r>
            <a:r>
              <a:rPr lang="en-US" b="1" dirty="0"/>
              <a:t>one-to-one</a:t>
            </a:r>
            <a:r>
              <a:rPr lang="en-US" dirty="0"/>
              <a:t> or </a:t>
            </a:r>
            <a:r>
              <a:rPr lang="en-US" b="1" dirty="0"/>
              <a:t>one-to-many</a:t>
            </a:r>
          </a:p>
        </p:txBody>
      </p:sp>
      <p:sp>
        <p:nvSpPr>
          <p:cNvPr id="5" name="Rectangle 4">
            <a:extLst>
              <a:ext uri="{FF2B5EF4-FFF2-40B4-BE49-F238E27FC236}">
                <a16:creationId xmlns:a16="http://schemas.microsoft.com/office/drawing/2014/main" id="{21050BA1-8712-4B8E-9CAB-3CE5D3C5D101}"/>
              </a:ext>
            </a:extLst>
          </p:cNvPr>
          <p:cNvSpPr/>
          <p:nvPr/>
        </p:nvSpPr>
        <p:spPr>
          <a:xfrm>
            <a:off x="285750" y="3096779"/>
            <a:ext cx="3659976" cy="369332"/>
          </a:xfrm>
          <a:prstGeom prst="rect">
            <a:avLst/>
          </a:prstGeom>
        </p:spPr>
        <p:txBody>
          <a:bodyPr wrap="none">
            <a:spAutoFit/>
          </a:bodyPr>
          <a:lstStyle/>
          <a:p>
            <a:r>
              <a:rPr lang="en-US" dirty="0"/>
              <a:t>Store related data as </a:t>
            </a:r>
            <a:r>
              <a:rPr lang="en-US" b="1" dirty="0"/>
              <a:t>nested objects</a:t>
            </a:r>
          </a:p>
        </p:txBody>
      </p:sp>
      <p:sp>
        <p:nvSpPr>
          <p:cNvPr id="6" name="TextBox 5">
            <a:extLst>
              <a:ext uri="{FF2B5EF4-FFF2-40B4-BE49-F238E27FC236}">
                <a16:creationId xmlns:a16="http://schemas.microsoft.com/office/drawing/2014/main" id="{0D51F6B0-9109-43A4-9747-C4AD263EF83A}"/>
              </a:ext>
            </a:extLst>
          </p:cNvPr>
          <p:cNvSpPr txBox="1"/>
          <p:nvPr/>
        </p:nvSpPr>
        <p:spPr>
          <a:xfrm>
            <a:off x="5105400" y="602169"/>
            <a:ext cx="3784600" cy="4524315"/>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"Name" : "Jane Smith",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"DOB"  : "1990-01-30",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"Purchases"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srgbClr val="1E1C1C"/>
                </a:solidFill>
                <a:effectLst/>
                <a:uLnTx/>
                <a:uFillTx/>
                <a:latin typeface="Gotham"/>
              </a:rPr>
              <a:t>            "item"    : "laptop",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"amount" : 1499.99,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"date"  : "2019-03",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srgbClr val="1E1C1C"/>
                </a:solidFill>
                <a:effectLst/>
                <a:uLnTx/>
                <a:uFillTx/>
                <a:latin typeface="Gotham"/>
              </a:rPr>
              <a:t>            "item"    : "phone",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"amount" : 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"date"  : "2018-12"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a:t>
            </a:r>
            <a:endParaRPr kumimoji="0" lang="en-US" sz="1800" b="0" i="0" u="none" strike="noStrike" kern="1200" cap="none" spc="0" normalizeH="0" baseline="0" noProof="0" dirty="0">
              <a:ln>
                <a:noFill/>
              </a:ln>
              <a:solidFill>
                <a:srgbClr val="1E1C1C"/>
              </a:solidFill>
              <a:effectLst/>
              <a:uLnTx/>
              <a:uFillTx/>
              <a:latin typeface="Gotham"/>
            </a:endParaRPr>
          </a:p>
        </p:txBody>
      </p:sp>
      <p:sp>
        <p:nvSpPr>
          <p:cNvPr id="2" name="Title 1">
            <a:extLst>
              <a:ext uri="{FF2B5EF4-FFF2-40B4-BE49-F238E27FC236}">
                <a16:creationId xmlns:a16="http://schemas.microsoft.com/office/drawing/2014/main" id="{67FC1A31-E0B3-4AEC-9ADF-72B122778438}"/>
              </a:ext>
            </a:extLst>
          </p:cNvPr>
          <p:cNvSpPr>
            <a:spLocks noGrp="1"/>
          </p:cNvSpPr>
          <p:nvPr>
            <p:ph type="title"/>
          </p:nvPr>
        </p:nvSpPr>
        <p:spPr/>
        <p:txBody>
          <a:bodyPr>
            <a:normAutofit/>
          </a:bodyPr>
          <a:lstStyle/>
          <a:p>
            <a:r>
              <a:rPr lang="en-US" dirty="0"/>
              <a:t>Modeling your data: Strategies / rules of thumb</a:t>
            </a:r>
          </a:p>
        </p:txBody>
      </p:sp>
    </p:spTree>
    <p:extLst>
      <p:ext uri="{BB962C8B-B14F-4D97-AF65-F5344CB8AC3E}">
        <p14:creationId xmlns:p14="http://schemas.microsoft.com/office/powerpoint/2010/main" val="1906394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EA82ED-0E13-42BD-98B4-BCE661D3BCD1}"/>
              </a:ext>
            </a:extLst>
          </p:cNvPr>
          <p:cNvSpPr txBox="1">
            <a:spLocks/>
          </p:cNvSpPr>
          <p:nvPr/>
        </p:nvSpPr>
        <p:spPr>
          <a:xfrm>
            <a:off x="198157" y="47334"/>
            <a:ext cx="7998595" cy="53733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2900" b="1" kern="1200">
                <a:solidFill>
                  <a:srgbClr val="E10021"/>
                </a:solidFill>
                <a:latin typeface="+mj-lt"/>
                <a:ea typeface="+mj-ea"/>
                <a:cs typeface="+mj-cs"/>
              </a:defRPr>
            </a:lvl1pPr>
          </a:lstStyle>
          <a:p>
            <a:endParaRPr lang="en-US" dirty="0"/>
          </a:p>
        </p:txBody>
      </p:sp>
      <p:sp>
        <p:nvSpPr>
          <p:cNvPr id="2" name="Rectangle 1">
            <a:extLst>
              <a:ext uri="{FF2B5EF4-FFF2-40B4-BE49-F238E27FC236}">
                <a16:creationId xmlns:a16="http://schemas.microsoft.com/office/drawing/2014/main" id="{C1678834-B350-4298-973D-4896430C7FFF}"/>
              </a:ext>
            </a:extLst>
          </p:cNvPr>
          <p:cNvSpPr/>
          <p:nvPr/>
        </p:nvSpPr>
        <p:spPr>
          <a:xfrm>
            <a:off x="285750" y="1772580"/>
            <a:ext cx="4947138" cy="369332"/>
          </a:xfrm>
          <a:prstGeom prst="rect">
            <a:avLst/>
          </a:prstGeom>
        </p:spPr>
        <p:txBody>
          <a:bodyPr wrap="square">
            <a:spAutoFit/>
          </a:bodyPr>
          <a:lstStyle/>
          <a:p>
            <a:r>
              <a:rPr lang="en-US" dirty="0"/>
              <a:t>Relationship is </a:t>
            </a:r>
            <a:r>
              <a:rPr lang="en-US" b="1" dirty="0"/>
              <a:t>many-to-one</a:t>
            </a:r>
            <a:r>
              <a:rPr lang="en-US" dirty="0"/>
              <a:t> or </a:t>
            </a:r>
            <a:r>
              <a:rPr lang="en-US" b="1" dirty="0"/>
              <a:t>many-to-many</a:t>
            </a:r>
          </a:p>
        </p:txBody>
      </p:sp>
      <p:sp>
        <p:nvSpPr>
          <p:cNvPr id="6" name="Rectangle 5">
            <a:extLst>
              <a:ext uri="{FF2B5EF4-FFF2-40B4-BE49-F238E27FC236}">
                <a16:creationId xmlns:a16="http://schemas.microsoft.com/office/drawing/2014/main" id="{E555C24E-62A8-4701-AF7A-E5EA36162735}"/>
              </a:ext>
            </a:extLst>
          </p:cNvPr>
          <p:cNvSpPr/>
          <p:nvPr/>
        </p:nvSpPr>
        <p:spPr>
          <a:xfrm>
            <a:off x="285750" y="3491544"/>
            <a:ext cx="4237057" cy="369332"/>
          </a:xfrm>
          <a:prstGeom prst="rect">
            <a:avLst/>
          </a:prstGeom>
        </p:spPr>
        <p:txBody>
          <a:bodyPr wrap="none">
            <a:spAutoFit/>
          </a:bodyPr>
          <a:lstStyle/>
          <a:p>
            <a:r>
              <a:rPr lang="en-US" dirty="0"/>
              <a:t>Store related data as </a:t>
            </a:r>
            <a:r>
              <a:rPr lang="en-US" b="1" dirty="0"/>
              <a:t>separate documents</a:t>
            </a:r>
          </a:p>
        </p:txBody>
      </p:sp>
      <p:sp>
        <p:nvSpPr>
          <p:cNvPr id="7" name="Rectangle 6">
            <a:extLst>
              <a:ext uri="{FF2B5EF4-FFF2-40B4-BE49-F238E27FC236}">
                <a16:creationId xmlns:a16="http://schemas.microsoft.com/office/drawing/2014/main" id="{3B24828A-F119-4724-B0BD-2121F2ED0BE6}"/>
              </a:ext>
            </a:extLst>
          </p:cNvPr>
          <p:cNvSpPr/>
          <p:nvPr/>
        </p:nvSpPr>
        <p:spPr>
          <a:xfrm>
            <a:off x="5243513" y="1774151"/>
            <a:ext cx="3556000" cy="2758897"/>
          </a:xfrm>
          <a:prstGeom prst="rect">
            <a:avLst/>
          </a:prstGeom>
          <a:ln>
            <a:solidFill>
              <a:srgbClr val="4F81BD"/>
            </a:solidFill>
          </a:ln>
        </p:spPr>
        <p:txBody>
          <a:bodyPr wrap="square">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E1C1C"/>
                </a:solidFill>
                <a:effectLst/>
                <a:uLnTx/>
                <a:uFillTx/>
                <a:latin typeface="Gotham"/>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E1C1C"/>
                </a:solidFill>
                <a:effectLst/>
                <a:uLnTx/>
                <a:uFillTx/>
                <a:latin typeface="Gotham"/>
              </a:rPr>
              <a:t>    "Name" : "Jane Smith",</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E1C1C"/>
                </a:solidFill>
                <a:effectLst/>
                <a:uLnTx/>
                <a:uFillTx/>
                <a:latin typeface="Gotham"/>
              </a:rPr>
              <a:t>    "DOB"  : "1990-01-30",</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1E1C1C"/>
                </a:solidFill>
                <a:effectLst/>
                <a:uLnTx/>
                <a:uFillTx/>
                <a:latin typeface="Gotham"/>
              </a:rPr>
              <a:t>    "Connections" : [</a:t>
            </a:r>
          </a:p>
          <a:p>
            <a:pPr lvl="2">
              <a:lnSpc>
                <a:spcPct val="80000"/>
              </a:lnSpc>
            </a:pPr>
            <a:r>
              <a:rPr kumimoji="0" lang="fr-FR" sz="2400" b="0" i="0" u="none" strike="noStrike" kern="1200" cap="none" spc="0" normalizeH="0" baseline="0" noProof="0" dirty="0">
                <a:ln>
                  <a:noFill/>
                </a:ln>
                <a:solidFill>
                  <a:srgbClr val="1E1C1C"/>
                </a:solidFill>
                <a:effectLst/>
                <a:uLnTx/>
                <a:uFillTx/>
                <a:latin typeface="Gotham"/>
              </a:rPr>
              <a:t>"XYZ987",</a:t>
            </a:r>
          </a:p>
          <a:p>
            <a:pPr lvl="2">
              <a:lnSpc>
                <a:spcPct val="80000"/>
              </a:lnSpc>
            </a:pPr>
            <a:r>
              <a:rPr kumimoji="0" lang="en-US" sz="2400" b="0" i="0" u="none" strike="noStrike" kern="1200" cap="none" spc="0" normalizeH="0" baseline="0" noProof="0" dirty="0">
                <a:ln>
                  <a:noFill/>
                </a:ln>
                <a:solidFill>
                  <a:srgbClr val="1E1C1C"/>
                </a:solidFill>
                <a:effectLst/>
                <a:uLnTx/>
                <a:uFillTx/>
                <a:latin typeface="Gotham"/>
              </a:rPr>
              <a:t>"PQR823",</a:t>
            </a:r>
          </a:p>
          <a:p>
            <a:pPr lvl="2">
              <a:lnSpc>
                <a:spcPct val="80000"/>
              </a:lnSpc>
            </a:pPr>
            <a:r>
              <a:rPr kumimoji="0" lang="en-US" sz="2400" b="0" i="0" u="none" strike="noStrike" kern="1200" cap="none" spc="0" normalizeH="0" baseline="0" noProof="0" dirty="0">
                <a:ln>
                  <a:noFill/>
                </a:ln>
                <a:solidFill>
                  <a:srgbClr val="1E1C1C"/>
                </a:solidFill>
                <a:effectLst/>
                <a:uLnTx/>
                <a:uFillTx/>
                <a:latin typeface="Gotham"/>
              </a:rPr>
              <a:t>"PQR828"</a:t>
            </a:r>
          </a:p>
          <a:p>
            <a:pPr lvl="1">
              <a:lnSpc>
                <a:spcPct val="80000"/>
              </a:lnSpc>
            </a:pPr>
            <a:r>
              <a:rPr kumimoji="0" lang="en-US" sz="2400" b="0" i="0" u="none" strike="noStrike" kern="1200" cap="none" spc="0" normalizeH="0" baseline="0" noProof="0" dirty="0">
                <a:ln>
                  <a:noFill/>
                </a:ln>
                <a:solidFill>
                  <a:srgbClr val="1E1C1C"/>
                </a:solidFill>
                <a:effectLst/>
                <a:uLnTx/>
                <a:uFillTx/>
                <a:latin typeface="Gotham"/>
              </a:rPr>
              <a:t>]</a:t>
            </a:r>
            <a:endParaRPr kumimoji="0" lang="hr-HR" sz="2400" b="0" i="0" u="none" strike="noStrike" kern="1200" cap="none" spc="0" normalizeH="0" baseline="0" noProof="0" dirty="0">
              <a:ln>
                <a:noFill/>
              </a:ln>
              <a:solidFill>
                <a:srgbClr val="1E1C1C"/>
              </a:solidFill>
              <a:effectLst/>
              <a:uLnTx/>
              <a:uFillTx/>
              <a:latin typeface="Gotham"/>
            </a:endParaRPr>
          </a:p>
          <a:p>
            <a:pPr marL="0" marR="0" lvl="0" indent="0" algn="l" defTabSz="457200" rtl="0" eaLnBrk="1" fontAlgn="auto" latinLnBrk="0" hangingPunct="1">
              <a:lnSpc>
                <a:spcPct val="80000"/>
              </a:lnSpc>
              <a:spcBef>
                <a:spcPts val="0"/>
              </a:spcBef>
              <a:spcAft>
                <a:spcPts val="0"/>
              </a:spcAft>
              <a:buClrTx/>
              <a:buSzTx/>
              <a:buFontTx/>
              <a:buNone/>
              <a:tabLst/>
              <a:defRPr/>
            </a:pPr>
            <a:r>
              <a:rPr kumimoji="0" lang="hr-HR" sz="2400" b="0" i="0" u="none" strike="noStrike" kern="1200" cap="none" spc="0" normalizeH="0" baseline="0" noProof="0" dirty="0">
                <a:ln>
                  <a:noFill/>
                </a:ln>
                <a:solidFill>
                  <a:srgbClr val="1E1C1C"/>
                </a:solidFill>
                <a:effectLst/>
                <a:uLnTx/>
                <a:uFillTx/>
                <a:latin typeface="Gotham"/>
              </a:rPr>
              <a:t>}</a:t>
            </a:r>
            <a:endParaRPr kumimoji="0" lang="en-US" sz="2400" b="0" i="0" u="none" strike="noStrike" kern="1200" cap="none" spc="0" normalizeH="0" baseline="0" noProof="0" dirty="0">
              <a:ln>
                <a:noFill/>
              </a:ln>
              <a:solidFill>
                <a:srgbClr val="1E1C1C"/>
              </a:solidFill>
              <a:effectLst/>
              <a:uLnTx/>
              <a:uFillTx/>
              <a:latin typeface="Gotham"/>
            </a:endParaRPr>
          </a:p>
        </p:txBody>
      </p:sp>
      <p:sp>
        <p:nvSpPr>
          <p:cNvPr id="4" name="Title 3">
            <a:extLst>
              <a:ext uri="{FF2B5EF4-FFF2-40B4-BE49-F238E27FC236}">
                <a16:creationId xmlns:a16="http://schemas.microsoft.com/office/drawing/2014/main" id="{E63D3A78-4855-4156-A5E2-D46623093FB0}"/>
              </a:ext>
            </a:extLst>
          </p:cNvPr>
          <p:cNvSpPr>
            <a:spLocks noGrp="1"/>
          </p:cNvSpPr>
          <p:nvPr>
            <p:ph type="title"/>
          </p:nvPr>
        </p:nvSpPr>
        <p:spPr/>
        <p:txBody>
          <a:bodyPr>
            <a:normAutofit/>
          </a:bodyPr>
          <a:lstStyle/>
          <a:p>
            <a:r>
              <a:rPr lang="en-US" dirty="0"/>
              <a:t>Modeling your data: Strategies / rules of thumb</a:t>
            </a:r>
          </a:p>
        </p:txBody>
      </p:sp>
    </p:spTree>
    <p:extLst>
      <p:ext uri="{BB962C8B-B14F-4D97-AF65-F5344CB8AC3E}">
        <p14:creationId xmlns:p14="http://schemas.microsoft.com/office/powerpoint/2010/main" val="191822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F92EBF-1AE6-434F-AA12-0AB111114C36}"/>
              </a:ext>
            </a:extLst>
          </p:cNvPr>
          <p:cNvSpPr>
            <a:spLocks noGrp="1"/>
          </p:cNvSpPr>
          <p:nvPr>
            <p:ph sz="half" idx="1"/>
          </p:nvPr>
        </p:nvSpPr>
        <p:spPr/>
        <p:txBody>
          <a:bodyPr/>
          <a:lstStyle/>
          <a:p>
            <a:endParaRPr lang="en-US"/>
          </a:p>
        </p:txBody>
      </p:sp>
      <p:sp>
        <p:nvSpPr>
          <p:cNvPr id="3" name="Content Placeholder 2">
            <a:extLst>
              <a:ext uri="{FF2B5EF4-FFF2-40B4-BE49-F238E27FC236}">
                <a16:creationId xmlns:a16="http://schemas.microsoft.com/office/drawing/2014/main" id="{56DF495F-72B1-4A56-A429-4477107B8A16}"/>
              </a:ext>
            </a:extLst>
          </p:cNvPr>
          <p:cNvSpPr>
            <a:spLocks noGrp="1"/>
          </p:cNvSpPr>
          <p:nvPr>
            <p:ph sz="half" idx="2"/>
          </p:nvPr>
        </p:nvSpPr>
        <p:spPr/>
        <p:txBody>
          <a:bodyPr/>
          <a:lstStyle/>
          <a:p>
            <a:endParaRPr lang="en-US"/>
          </a:p>
        </p:txBody>
      </p:sp>
      <p:sp>
        <p:nvSpPr>
          <p:cNvPr id="4" name="Title 3">
            <a:extLst>
              <a:ext uri="{FF2B5EF4-FFF2-40B4-BE49-F238E27FC236}">
                <a16:creationId xmlns:a16="http://schemas.microsoft.com/office/drawing/2014/main" id="{24E3FEE3-78A2-4DC8-9AE5-D19B2F74FF56}"/>
              </a:ext>
            </a:extLst>
          </p:cNvPr>
          <p:cNvSpPr>
            <a:spLocks noGrp="1"/>
          </p:cNvSpPr>
          <p:nvPr>
            <p:ph type="title"/>
          </p:nvPr>
        </p:nvSpPr>
        <p:spPr/>
        <p:txBody>
          <a:bodyPr/>
          <a:lstStyle/>
          <a:p>
            <a:r>
              <a:rPr lang="en-US" dirty="0"/>
              <a:t>Modeling tools</a:t>
            </a:r>
          </a:p>
        </p:txBody>
      </p:sp>
      <p:sp>
        <p:nvSpPr>
          <p:cNvPr id="5" name="Content Placeholder 4">
            <a:extLst>
              <a:ext uri="{FF2B5EF4-FFF2-40B4-BE49-F238E27FC236}">
                <a16:creationId xmlns:a16="http://schemas.microsoft.com/office/drawing/2014/main" id="{6FD9178A-D77E-473E-8F7F-38235E6AB299}"/>
              </a:ext>
            </a:extLst>
          </p:cNvPr>
          <p:cNvSpPr>
            <a:spLocks noGrp="1"/>
          </p:cNvSpPr>
          <p:nvPr>
            <p:ph sz="half" idx="10"/>
          </p:nvPr>
        </p:nvSpPr>
        <p:spPr/>
        <p:txBody>
          <a:bodyPr/>
          <a:lstStyle/>
          <a:p>
            <a:endParaRPr lang="en-US"/>
          </a:p>
        </p:txBody>
      </p:sp>
      <p:sp>
        <p:nvSpPr>
          <p:cNvPr id="6" name="Slide Number Placeholder 5">
            <a:extLst>
              <a:ext uri="{FF2B5EF4-FFF2-40B4-BE49-F238E27FC236}">
                <a16:creationId xmlns:a16="http://schemas.microsoft.com/office/drawing/2014/main" id="{47264630-E779-4A5C-B65D-101E99DD9E50}"/>
              </a:ext>
            </a:extLst>
          </p:cNvPr>
          <p:cNvSpPr>
            <a:spLocks noGrp="1"/>
          </p:cNvSpPr>
          <p:nvPr>
            <p:ph type="sldNum" sz="quarter" idx="12"/>
          </p:nvPr>
        </p:nvSpPr>
        <p:spPr/>
        <p:txBody>
          <a:bodyPr/>
          <a:lstStyle/>
          <a:p>
            <a:fld id="{08465928-3BA7-1741-B2EF-562768EBCB1B}" type="slidenum">
              <a:rPr lang="en-US" smtClean="0"/>
              <a:pPr/>
              <a:t>29</a:t>
            </a:fld>
            <a:endParaRPr lang="en-US" dirty="0"/>
          </a:p>
        </p:txBody>
      </p:sp>
      <p:sp>
        <p:nvSpPr>
          <p:cNvPr id="7" name="Footer Placeholder 6">
            <a:extLst>
              <a:ext uri="{FF2B5EF4-FFF2-40B4-BE49-F238E27FC236}">
                <a16:creationId xmlns:a16="http://schemas.microsoft.com/office/drawing/2014/main" id="{AF64049E-0190-4885-9856-6D412E7AA451}"/>
              </a:ext>
            </a:extLst>
          </p:cNvPr>
          <p:cNvSpPr>
            <a:spLocks noGrp="1"/>
          </p:cNvSpPr>
          <p:nvPr>
            <p:ph type="ftr" sz="quarter" idx="3"/>
          </p:nvPr>
        </p:nvSpPr>
        <p:spPr/>
        <p:txBody>
          <a:bodyPr/>
          <a:lstStyle/>
          <a:p>
            <a:endParaRPr lang="en-US" dirty="0"/>
          </a:p>
        </p:txBody>
      </p:sp>
      <p:sp>
        <p:nvSpPr>
          <p:cNvPr id="8" name="Content Placeholder 2">
            <a:extLst>
              <a:ext uri="{FF2B5EF4-FFF2-40B4-BE49-F238E27FC236}">
                <a16:creationId xmlns:a16="http://schemas.microsoft.com/office/drawing/2014/main" id="{D1279520-6EDA-40C8-BAEA-5CDE0BE34634}"/>
              </a:ext>
            </a:extLst>
          </p:cNvPr>
          <p:cNvSpPr txBox="1">
            <a:spLocks/>
          </p:cNvSpPr>
          <p:nvPr/>
        </p:nvSpPr>
        <p:spPr>
          <a:xfrm>
            <a:off x="529602" y="781762"/>
            <a:ext cx="8332010" cy="3817132"/>
          </a:xfrm>
          <a:prstGeom prst="rect">
            <a:avLst/>
          </a:prstGeom>
        </p:spPr>
        <p:txBody>
          <a:bodyPr vert="horz" lIns="91440" tIns="45720" rIns="91440" bIns="45720" rtlCol="0">
            <a:noAutofit/>
          </a:bodyPr>
          <a:lstStyle>
            <a:lvl1pPr marL="0" indent="0" algn="l" defTabSz="457200" rtl="0" eaLnBrk="1" latinLnBrk="0" hangingPunct="1">
              <a:lnSpc>
                <a:spcPct val="100000"/>
              </a:lnSpc>
              <a:spcBef>
                <a:spcPts val="0"/>
              </a:spcBef>
              <a:spcAft>
                <a:spcPts val="300"/>
              </a:spcAft>
              <a:buClr>
                <a:schemeClr val="accent1"/>
              </a:buClr>
              <a:buSzPct val="110000"/>
              <a:buFont typeface="Wingdings" charset="2"/>
              <a:buNone/>
              <a:defRPr sz="2000" b="0" kern="1200">
                <a:solidFill>
                  <a:schemeClr val="tx1"/>
                </a:solidFill>
                <a:latin typeface="+mn-lt"/>
                <a:ea typeface="+mn-ea"/>
                <a:cs typeface="+mn-cs"/>
              </a:defRPr>
            </a:lvl1pPr>
            <a:lvl2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2pPr>
            <a:lvl3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3pPr>
            <a:lvl4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4pPr>
            <a:lvl5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buClr>
                <a:srgbClr val="178ADB"/>
              </a:buClr>
              <a:buFont typeface="Arial"/>
              <a:buChar char="•"/>
              <a:defRPr/>
            </a:pPr>
            <a:r>
              <a:rPr lang="en-US" sz="3600" dirty="0" err="1">
                <a:solidFill>
                  <a:srgbClr val="1E1C1C"/>
                </a:solidFill>
                <a:latin typeface="Corbel"/>
              </a:rPr>
              <a:t>Hackolade</a:t>
            </a:r>
            <a:endParaRPr kumimoji="0" lang="en-US" sz="3600" b="0" i="0" u="none" strike="noStrike" kern="1200" cap="none" spc="0" normalizeH="0" baseline="0" noProof="0" dirty="0">
              <a:ln>
                <a:noFill/>
              </a:ln>
              <a:solidFill>
                <a:srgbClr val="1E1C1C"/>
              </a:solidFill>
              <a:effectLst/>
              <a:uLnTx/>
              <a:uFillTx/>
              <a:latin typeface="Corbel"/>
              <a:ea typeface="+mn-ea"/>
              <a:cs typeface="+mn-cs"/>
            </a:endParaRPr>
          </a:p>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3600" b="0" i="0" u="none" strike="noStrike" kern="1200" cap="none" spc="0" normalizeH="0" baseline="0" noProof="0" dirty="0">
                <a:ln>
                  <a:noFill/>
                </a:ln>
                <a:solidFill>
                  <a:srgbClr val="1E1C1C"/>
                </a:solidFill>
                <a:effectLst/>
                <a:uLnTx/>
                <a:uFillTx/>
                <a:latin typeface="Corbel"/>
                <a:ea typeface="+mn-ea"/>
                <a:cs typeface="+mn-cs"/>
              </a:rPr>
              <a:t>Erwin DM NoSQL</a:t>
            </a:r>
            <a:endParaRPr lang="en-US" sz="3600" dirty="0">
              <a:solidFill>
                <a:srgbClr val="1E1C1C"/>
              </a:solidFill>
              <a:latin typeface="Corbel"/>
            </a:endParaRPr>
          </a:p>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3600" b="0" i="0" u="none" strike="noStrike" kern="1200" cap="none" spc="0" normalizeH="0" baseline="0" noProof="0" dirty="0" err="1">
                <a:ln>
                  <a:noFill/>
                </a:ln>
                <a:solidFill>
                  <a:srgbClr val="1E1C1C"/>
                </a:solidFill>
                <a:effectLst/>
                <a:uLnTx/>
                <a:uFillTx/>
                <a:latin typeface="Corbel"/>
                <a:ea typeface="+mn-ea"/>
                <a:cs typeface="+mn-cs"/>
              </a:rPr>
              <a:t>Idera</a:t>
            </a:r>
            <a:r>
              <a:rPr kumimoji="0" lang="en-US" sz="3600" b="0" i="0" u="none" strike="noStrike" kern="1200" cap="none" spc="0" normalizeH="0" baseline="0" noProof="0" dirty="0">
                <a:ln>
                  <a:noFill/>
                </a:ln>
                <a:solidFill>
                  <a:srgbClr val="1E1C1C"/>
                </a:solidFill>
                <a:effectLst/>
                <a:uLnTx/>
                <a:uFillTx/>
                <a:latin typeface="Corbel"/>
                <a:ea typeface="+mn-ea"/>
                <a:cs typeface="+mn-cs"/>
              </a:rPr>
              <a:t> ER/Studio</a:t>
            </a:r>
          </a:p>
          <a:p>
            <a:pPr marL="0" marR="0" lvl="0" indent="0" algn="l" defTabSz="457200" rtl="0" eaLnBrk="1" fontAlgn="auto" latinLnBrk="0" hangingPunct="1">
              <a:lnSpc>
                <a:spcPct val="100000"/>
              </a:lnSpc>
              <a:spcBef>
                <a:spcPts val="0"/>
              </a:spcBef>
              <a:spcAft>
                <a:spcPts val="300"/>
              </a:spcAft>
              <a:buClr>
                <a:srgbClr val="178ADB"/>
              </a:buClr>
              <a:buSzPct val="110000"/>
              <a:buFont typeface="Wingdings" charset="2"/>
              <a:buNone/>
              <a:tabLst/>
              <a:defRPr/>
            </a:pPr>
            <a:endParaRPr kumimoji="0" lang="en-US" sz="3600" b="1" i="0" u="none" strike="noStrike" kern="1200" cap="none" spc="0" normalizeH="0" baseline="0" noProof="0" dirty="0">
              <a:ln>
                <a:noFill/>
              </a:ln>
              <a:solidFill>
                <a:srgbClr val="1E1C1C"/>
              </a:solidFill>
              <a:effectLst/>
              <a:uLnTx/>
              <a:uFillTx/>
              <a:latin typeface="Corbel"/>
              <a:ea typeface="+mn-ea"/>
              <a:cs typeface="+mn-cs"/>
            </a:endParaRPr>
          </a:p>
          <a:p>
            <a:pPr marL="0" marR="0" lvl="0" indent="0" algn="l" defTabSz="457200" rtl="0" eaLnBrk="1" fontAlgn="auto" latinLnBrk="0" hangingPunct="1">
              <a:lnSpc>
                <a:spcPct val="100000"/>
              </a:lnSpc>
              <a:spcBef>
                <a:spcPts val="0"/>
              </a:spcBef>
              <a:spcAft>
                <a:spcPts val="300"/>
              </a:spcAft>
              <a:buClr>
                <a:srgbClr val="178ADB"/>
              </a:buClr>
              <a:buSzPct val="110000"/>
              <a:buFont typeface="Wingdings" charset="2"/>
              <a:buNone/>
              <a:tabLst/>
              <a:defRPr/>
            </a:pPr>
            <a:endParaRPr kumimoji="0" lang="en-US" sz="3600" b="1" i="0" u="none" strike="noStrike" kern="1200" cap="none" spc="0" normalizeH="0" baseline="0" noProof="0" dirty="0">
              <a:ln>
                <a:noFill/>
              </a:ln>
              <a:solidFill>
                <a:srgbClr val="1E1C1C"/>
              </a:solidFill>
              <a:effectLst/>
              <a:uLnTx/>
              <a:uFillTx/>
              <a:latin typeface="Corbel"/>
              <a:ea typeface="+mn-ea"/>
              <a:cs typeface="+mn-cs"/>
            </a:endParaRPr>
          </a:p>
          <a:p>
            <a:pPr marL="0" marR="0" lvl="0" indent="0" algn="l" defTabSz="457200" rtl="0" eaLnBrk="1" fontAlgn="auto" latinLnBrk="0" hangingPunct="1">
              <a:lnSpc>
                <a:spcPct val="100000"/>
              </a:lnSpc>
              <a:spcBef>
                <a:spcPts val="0"/>
              </a:spcBef>
              <a:spcAft>
                <a:spcPts val="300"/>
              </a:spcAft>
              <a:buClr>
                <a:srgbClr val="178ADB"/>
              </a:buClr>
              <a:buSzPct val="110000"/>
              <a:buFont typeface="Wingdings" charset="2"/>
              <a:buNone/>
              <a:tabLst/>
              <a:defRPr/>
            </a:pPr>
            <a:endParaRPr kumimoji="0" lang="en-US" sz="3200" b="0" i="0" u="none" strike="noStrike" kern="1200" cap="none" spc="0" normalizeH="0" baseline="0" noProof="0" dirty="0">
              <a:ln>
                <a:noFill/>
              </a:ln>
              <a:solidFill>
                <a:srgbClr val="1E1C1C"/>
              </a:solidFill>
              <a:effectLst/>
              <a:uLnTx/>
              <a:uFillTx/>
              <a:latin typeface="Corbel"/>
              <a:ea typeface="+mn-ea"/>
              <a:cs typeface="+mn-cs"/>
            </a:endParaRPr>
          </a:p>
        </p:txBody>
      </p:sp>
    </p:spTree>
    <p:extLst>
      <p:ext uri="{BB962C8B-B14F-4D97-AF65-F5344CB8AC3E}">
        <p14:creationId xmlns:p14="http://schemas.microsoft.com/office/powerpoint/2010/main" val="3673772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C8E1E-D1B5-4B95-84BC-9D4974B52997}"/>
              </a:ext>
            </a:extLst>
          </p:cNvPr>
          <p:cNvSpPr>
            <a:spLocks noGrp="1"/>
          </p:cNvSpPr>
          <p:nvPr>
            <p:ph type="title"/>
          </p:nvPr>
        </p:nvSpPr>
        <p:spPr>
          <a:xfrm>
            <a:off x="298742" y="192614"/>
            <a:ext cx="8189177" cy="411953"/>
          </a:xfrm>
        </p:spPr>
        <p:txBody>
          <a:bodyPr/>
          <a:lstStyle/>
          <a:p>
            <a:r>
              <a:rPr lang="en-US" dirty="0"/>
              <a:t>Modeling Data in a Relational World</a:t>
            </a:r>
          </a:p>
        </p:txBody>
      </p:sp>
      <p:sp>
        <p:nvSpPr>
          <p:cNvPr id="6" name="Slide Number Placeholder 5">
            <a:extLst>
              <a:ext uri="{FF2B5EF4-FFF2-40B4-BE49-F238E27FC236}">
                <a16:creationId xmlns:a16="http://schemas.microsoft.com/office/drawing/2014/main" id="{742B63EA-56E1-47B5-BF08-21A50585D238}"/>
              </a:ext>
            </a:extLst>
          </p:cNvPr>
          <p:cNvSpPr>
            <a:spLocks noGrp="1"/>
          </p:cNvSpPr>
          <p:nvPr>
            <p:ph type="sldNum" sz="quarter" idx="12"/>
          </p:nvPr>
        </p:nvSpPr>
        <p:spPr/>
        <p:txBody>
          <a:bodyPr/>
          <a:lstStyle/>
          <a:p>
            <a:pPr marL="0" marR="0" lvl="0" indent="0" algn="ctr" defTabSz="6857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675" b="1" i="0" u="none" strike="noStrike" kern="1200" cap="none" spc="0" normalizeH="0" baseline="0" noProof="0">
                <a:ln>
                  <a:noFill/>
                </a:ln>
                <a:solidFill>
                  <a:srgbClr val="000000"/>
                </a:solidFill>
                <a:effectLst/>
                <a:uLnTx/>
                <a:uFillTx/>
                <a:latin typeface="Gotham-Bold" charset="0"/>
              </a:rPr>
              <a:pPr marL="0" marR="0" lvl="0" indent="0" algn="ctr" defTabSz="685799" rtl="0" eaLnBrk="1" fontAlgn="auto" latinLnBrk="0" hangingPunct="1">
                <a:lnSpc>
                  <a:spcPct val="100000"/>
                </a:lnSpc>
                <a:spcBef>
                  <a:spcPts val="0"/>
                </a:spcBef>
                <a:spcAft>
                  <a:spcPts val="0"/>
                </a:spcAft>
                <a:buClrTx/>
                <a:buSzTx/>
                <a:buFontTx/>
                <a:buNone/>
                <a:tabLst/>
                <a:defRPr/>
              </a:pPr>
              <a:t>3</a:t>
            </a:fld>
            <a:endParaRPr kumimoji="0" lang="en-US" sz="675" b="1" i="0" u="none" strike="noStrike" kern="1200" cap="none" spc="0" normalizeH="0" baseline="0" noProof="0" dirty="0">
              <a:ln>
                <a:noFill/>
              </a:ln>
              <a:solidFill>
                <a:srgbClr val="000000"/>
              </a:solidFill>
              <a:effectLst/>
              <a:uLnTx/>
              <a:uFillTx/>
              <a:latin typeface="Gotham-Bold" charset="0"/>
            </a:endParaRPr>
          </a:p>
        </p:txBody>
      </p:sp>
      <p:sp>
        <p:nvSpPr>
          <p:cNvPr id="7" name="Footer Placeholder 6">
            <a:extLst>
              <a:ext uri="{FF2B5EF4-FFF2-40B4-BE49-F238E27FC236}">
                <a16:creationId xmlns:a16="http://schemas.microsoft.com/office/drawing/2014/main" id="{8903D99A-5306-4A3A-9216-559974E47BCF}"/>
              </a:ext>
            </a:extLst>
          </p:cNvPr>
          <p:cNvSpPr>
            <a:spLocks noGrp="1"/>
          </p:cNvSpPr>
          <p:nvPr>
            <p:ph type="ftr" sz="quarter" idx="3"/>
          </p:nvPr>
        </p:nvSpPr>
        <p:spPr/>
        <p:txBody>
          <a:bodyPr/>
          <a:lstStyle/>
          <a:p>
            <a:pPr marL="0" marR="0" lvl="0" indent="0" algn="l" defTabSz="685799"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rgbClr val="FFFFFF">
                  <a:lumMod val="85000"/>
                </a:srgbClr>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438A5D39-C2E0-4BFF-9622-C2DEEB767DDD}"/>
              </a:ext>
            </a:extLst>
          </p:cNvPr>
          <p:cNvGrpSpPr/>
          <p:nvPr/>
        </p:nvGrpSpPr>
        <p:grpSpPr>
          <a:xfrm>
            <a:off x="5998457" y="1053394"/>
            <a:ext cx="2179983" cy="1174889"/>
            <a:chOff x="3124200" y="1689100"/>
            <a:chExt cx="1143000" cy="927100"/>
          </a:xfrm>
        </p:grpSpPr>
        <p:sp>
          <p:nvSpPr>
            <p:cNvPr id="12" name="Internal Storage 7">
              <a:extLst>
                <a:ext uri="{FF2B5EF4-FFF2-40B4-BE49-F238E27FC236}">
                  <a16:creationId xmlns:a16="http://schemas.microsoft.com/office/drawing/2014/main" id="{510C304E-90AB-4D98-8594-EFC6512EEF26}"/>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799"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Gotham"/>
                <a:ea typeface="+mn-ea"/>
                <a:cs typeface="+mn-cs"/>
              </a:endParaRPr>
            </a:p>
          </p:txBody>
        </p:sp>
        <p:sp>
          <p:nvSpPr>
            <p:cNvPr id="13" name="TextBox 12">
              <a:extLst>
                <a:ext uri="{FF2B5EF4-FFF2-40B4-BE49-F238E27FC236}">
                  <a16:creationId xmlns:a16="http://schemas.microsoft.com/office/drawing/2014/main" id="{C9817596-9098-4CD7-BA1C-9851EF3AC344}"/>
                </a:ext>
              </a:extLst>
            </p:cNvPr>
            <p:cNvSpPr txBox="1"/>
            <p:nvPr/>
          </p:nvSpPr>
          <p:spPr>
            <a:xfrm>
              <a:off x="3124200" y="1689100"/>
              <a:ext cx="1143000" cy="400727"/>
            </a:xfrm>
            <a:prstGeom prst="rect">
              <a:avLst/>
            </a:prstGeom>
            <a:noFill/>
          </p:spPr>
          <p:txBody>
            <a:bodyPr wrap="square" rtlCol="0">
              <a:spAutoFit/>
            </a:bodyPr>
            <a:lstStyle/>
            <a:p>
              <a:pPr marL="0" marR="0" lvl="0" indent="0" algn="ctr" defTabSz="685799"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000000"/>
                  </a:solidFill>
                  <a:effectLst/>
                  <a:uLnTx/>
                  <a:uFillTx/>
                  <a:latin typeface="Gotham"/>
                  <a:ea typeface="+mn-ea"/>
                  <a:cs typeface="+mn-cs"/>
                </a:rPr>
                <a:t>Billing</a:t>
              </a:r>
            </a:p>
          </p:txBody>
        </p:sp>
      </p:grpSp>
      <p:grpSp>
        <p:nvGrpSpPr>
          <p:cNvPr id="14" name="Group 13">
            <a:extLst>
              <a:ext uri="{FF2B5EF4-FFF2-40B4-BE49-F238E27FC236}">
                <a16:creationId xmlns:a16="http://schemas.microsoft.com/office/drawing/2014/main" id="{55F613B1-EAD8-45EE-A1ED-1E9AA1A41FC1}"/>
              </a:ext>
            </a:extLst>
          </p:cNvPr>
          <p:cNvGrpSpPr/>
          <p:nvPr/>
        </p:nvGrpSpPr>
        <p:grpSpPr>
          <a:xfrm>
            <a:off x="5979298" y="2834855"/>
            <a:ext cx="2628900" cy="1537300"/>
            <a:chOff x="3124200" y="1689100"/>
            <a:chExt cx="1143000" cy="927100"/>
          </a:xfrm>
        </p:grpSpPr>
        <p:sp>
          <p:nvSpPr>
            <p:cNvPr id="15" name="Internal Storage 10">
              <a:extLst>
                <a:ext uri="{FF2B5EF4-FFF2-40B4-BE49-F238E27FC236}">
                  <a16:creationId xmlns:a16="http://schemas.microsoft.com/office/drawing/2014/main" id="{F4A5C658-F0D8-4848-8EEC-7CA2FFB7B88A}"/>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799"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Gotham"/>
                <a:ea typeface="+mn-ea"/>
                <a:cs typeface="+mn-cs"/>
              </a:endParaRPr>
            </a:p>
          </p:txBody>
        </p:sp>
        <p:sp>
          <p:nvSpPr>
            <p:cNvPr id="16" name="TextBox 15">
              <a:extLst>
                <a:ext uri="{FF2B5EF4-FFF2-40B4-BE49-F238E27FC236}">
                  <a16:creationId xmlns:a16="http://schemas.microsoft.com/office/drawing/2014/main" id="{C63D2460-96FB-402B-A347-5D27AC2CC96E}"/>
                </a:ext>
              </a:extLst>
            </p:cNvPr>
            <p:cNvSpPr txBox="1"/>
            <p:nvPr/>
          </p:nvSpPr>
          <p:spPr>
            <a:xfrm>
              <a:off x="3124200" y="1689100"/>
              <a:ext cx="1143000" cy="306258"/>
            </a:xfrm>
            <a:prstGeom prst="rect">
              <a:avLst/>
            </a:prstGeom>
            <a:noFill/>
          </p:spPr>
          <p:txBody>
            <a:bodyPr wrap="square" rtlCol="0">
              <a:spAutoFit/>
            </a:bodyPr>
            <a:lstStyle/>
            <a:p>
              <a:pPr marL="0" marR="0" lvl="0" indent="0" algn="ctr" defTabSz="685799"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000000"/>
                  </a:solidFill>
                  <a:effectLst/>
                  <a:uLnTx/>
                  <a:uFillTx/>
                  <a:latin typeface="Gotham"/>
                  <a:ea typeface="+mn-ea"/>
                  <a:cs typeface="+mn-cs"/>
                </a:rPr>
                <a:t>Connections</a:t>
              </a:r>
            </a:p>
          </p:txBody>
        </p:sp>
      </p:grpSp>
      <p:grpSp>
        <p:nvGrpSpPr>
          <p:cNvPr id="17" name="Group 16">
            <a:extLst>
              <a:ext uri="{FF2B5EF4-FFF2-40B4-BE49-F238E27FC236}">
                <a16:creationId xmlns:a16="http://schemas.microsoft.com/office/drawing/2014/main" id="{6DF80A66-D1F6-46A7-A817-81CC5BBCE19C}"/>
              </a:ext>
            </a:extLst>
          </p:cNvPr>
          <p:cNvGrpSpPr/>
          <p:nvPr/>
        </p:nvGrpSpPr>
        <p:grpSpPr>
          <a:xfrm>
            <a:off x="1113597" y="2713797"/>
            <a:ext cx="2366341" cy="1337058"/>
            <a:chOff x="3124200" y="1689100"/>
            <a:chExt cx="1143000" cy="927100"/>
          </a:xfrm>
        </p:grpSpPr>
        <p:sp>
          <p:nvSpPr>
            <p:cNvPr id="18" name="Internal Storage 13">
              <a:extLst>
                <a:ext uri="{FF2B5EF4-FFF2-40B4-BE49-F238E27FC236}">
                  <a16:creationId xmlns:a16="http://schemas.microsoft.com/office/drawing/2014/main" id="{7F2E26FF-16DA-4668-BADF-10B0E794DDBE}"/>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799"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Gotham"/>
                <a:ea typeface="+mn-ea"/>
                <a:cs typeface="+mn-cs"/>
              </a:endParaRPr>
            </a:p>
          </p:txBody>
        </p:sp>
        <p:sp>
          <p:nvSpPr>
            <p:cNvPr id="19" name="TextBox 18">
              <a:extLst>
                <a:ext uri="{FF2B5EF4-FFF2-40B4-BE49-F238E27FC236}">
                  <a16:creationId xmlns:a16="http://schemas.microsoft.com/office/drawing/2014/main" id="{50A79C90-4E36-4ABC-B29E-A88521EFFF4A}"/>
                </a:ext>
              </a:extLst>
            </p:cNvPr>
            <p:cNvSpPr txBox="1"/>
            <p:nvPr/>
          </p:nvSpPr>
          <p:spPr>
            <a:xfrm>
              <a:off x="3124200" y="1689100"/>
              <a:ext cx="1143000" cy="352124"/>
            </a:xfrm>
            <a:prstGeom prst="rect">
              <a:avLst/>
            </a:prstGeom>
            <a:noFill/>
          </p:spPr>
          <p:txBody>
            <a:bodyPr wrap="square" rtlCol="0">
              <a:spAutoFit/>
            </a:bodyPr>
            <a:lstStyle/>
            <a:p>
              <a:pPr marL="0" marR="0" lvl="0" indent="0" algn="ctr" defTabSz="685799"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000000"/>
                  </a:solidFill>
                  <a:effectLst/>
                  <a:uLnTx/>
                  <a:uFillTx/>
                  <a:latin typeface="Gotham"/>
                  <a:ea typeface="+mn-ea"/>
                  <a:cs typeface="+mn-cs"/>
                </a:rPr>
                <a:t>Purchases</a:t>
              </a:r>
            </a:p>
          </p:txBody>
        </p:sp>
      </p:grpSp>
      <p:grpSp>
        <p:nvGrpSpPr>
          <p:cNvPr id="20" name="Group 19">
            <a:extLst>
              <a:ext uri="{FF2B5EF4-FFF2-40B4-BE49-F238E27FC236}">
                <a16:creationId xmlns:a16="http://schemas.microsoft.com/office/drawing/2014/main" id="{755BF883-BF9C-46D0-98B4-338CF7E22BDD}"/>
              </a:ext>
            </a:extLst>
          </p:cNvPr>
          <p:cNvGrpSpPr/>
          <p:nvPr/>
        </p:nvGrpSpPr>
        <p:grpSpPr>
          <a:xfrm>
            <a:off x="1123122" y="1043608"/>
            <a:ext cx="2366341" cy="1174889"/>
            <a:chOff x="3124200" y="1689100"/>
            <a:chExt cx="1143000" cy="927100"/>
          </a:xfrm>
        </p:grpSpPr>
        <p:sp>
          <p:nvSpPr>
            <p:cNvPr id="21" name="Internal Storage 16">
              <a:extLst>
                <a:ext uri="{FF2B5EF4-FFF2-40B4-BE49-F238E27FC236}">
                  <a16:creationId xmlns:a16="http://schemas.microsoft.com/office/drawing/2014/main" id="{9757F661-C7E3-4693-AAD2-8F88F8124F3B}"/>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799"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Gotham"/>
                <a:ea typeface="+mn-ea"/>
                <a:cs typeface="+mn-cs"/>
              </a:endParaRPr>
            </a:p>
          </p:txBody>
        </p:sp>
        <p:sp>
          <p:nvSpPr>
            <p:cNvPr id="22" name="TextBox 21">
              <a:extLst>
                <a:ext uri="{FF2B5EF4-FFF2-40B4-BE49-F238E27FC236}">
                  <a16:creationId xmlns:a16="http://schemas.microsoft.com/office/drawing/2014/main" id="{6C345024-6604-4C4E-86C9-B1EC53CA91DC}"/>
                </a:ext>
              </a:extLst>
            </p:cNvPr>
            <p:cNvSpPr txBox="1"/>
            <p:nvPr/>
          </p:nvSpPr>
          <p:spPr>
            <a:xfrm>
              <a:off x="3124200" y="1689100"/>
              <a:ext cx="1143000" cy="400727"/>
            </a:xfrm>
            <a:prstGeom prst="rect">
              <a:avLst/>
            </a:prstGeom>
            <a:noFill/>
          </p:spPr>
          <p:txBody>
            <a:bodyPr wrap="square" rtlCol="0">
              <a:spAutoFit/>
            </a:bodyPr>
            <a:lstStyle/>
            <a:p>
              <a:pPr marL="0" marR="0" lvl="0" indent="0" algn="ctr" defTabSz="685799"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000000"/>
                  </a:solidFill>
                  <a:effectLst/>
                  <a:uLnTx/>
                  <a:uFillTx/>
                  <a:latin typeface="Gotham"/>
                  <a:ea typeface="+mn-ea"/>
                  <a:cs typeface="+mn-cs"/>
                </a:rPr>
                <a:t>Contacts</a:t>
              </a:r>
            </a:p>
          </p:txBody>
        </p:sp>
      </p:grpSp>
      <p:cxnSp>
        <p:nvCxnSpPr>
          <p:cNvPr id="23" name="Straight Connector 22">
            <a:extLst>
              <a:ext uri="{FF2B5EF4-FFF2-40B4-BE49-F238E27FC236}">
                <a16:creationId xmlns:a16="http://schemas.microsoft.com/office/drawing/2014/main" id="{164714A7-28D9-49D6-AFAA-F8A8E8BDF8B6}"/>
              </a:ext>
            </a:extLst>
          </p:cNvPr>
          <p:cNvCxnSpPr>
            <a:stCxn id="33" idx="3"/>
            <a:endCxn id="15" idx="1"/>
          </p:cNvCxnSpPr>
          <p:nvPr/>
        </p:nvCxnSpPr>
        <p:spPr>
          <a:xfrm>
            <a:off x="5654539" y="2792552"/>
            <a:ext cx="324759" cy="1074189"/>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3C38D29-57F7-4C81-A42C-118BFABA54DC}"/>
              </a:ext>
            </a:extLst>
          </p:cNvPr>
          <p:cNvCxnSpPr>
            <a:stCxn id="33" idx="3"/>
            <a:endCxn id="12" idx="1"/>
          </p:cNvCxnSpPr>
          <p:nvPr/>
        </p:nvCxnSpPr>
        <p:spPr>
          <a:xfrm flipV="1">
            <a:off x="5654539" y="1842018"/>
            <a:ext cx="343919" cy="950534"/>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DB62935-C3CE-482D-BCBA-6E5FDC9910E1}"/>
              </a:ext>
            </a:extLst>
          </p:cNvPr>
          <p:cNvCxnSpPr>
            <a:stCxn id="33" idx="1"/>
            <a:endCxn id="18" idx="3"/>
          </p:cNvCxnSpPr>
          <p:nvPr/>
        </p:nvCxnSpPr>
        <p:spPr>
          <a:xfrm flipH="1">
            <a:off x="3479938" y="2792552"/>
            <a:ext cx="409575" cy="818723"/>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09E0E84-484F-4E74-A1D4-E2EDB37DF035}"/>
              </a:ext>
            </a:extLst>
          </p:cNvPr>
          <p:cNvCxnSpPr>
            <a:stCxn id="33" idx="1"/>
            <a:endCxn id="21" idx="3"/>
          </p:cNvCxnSpPr>
          <p:nvPr/>
        </p:nvCxnSpPr>
        <p:spPr>
          <a:xfrm flipH="1" flipV="1">
            <a:off x="3489463" y="1832233"/>
            <a:ext cx="400050" cy="960319"/>
          </a:xfrm>
          <a:prstGeom prst="line">
            <a:avLst/>
          </a:prstGeom>
          <a:ln w="127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FF5D2AC0-1A5B-414F-A7A9-26E219264AEB}"/>
              </a:ext>
            </a:extLst>
          </p:cNvPr>
          <p:cNvGrpSpPr/>
          <p:nvPr/>
        </p:nvGrpSpPr>
        <p:grpSpPr>
          <a:xfrm>
            <a:off x="3889513" y="2018472"/>
            <a:ext cx="1765026" cy="1153222"/>
            <a:chOff x="2349500" y="1625600"/>
            <a:chExt cx="1143000" cy="927100"/>
          </a:xfrm>
        </p:grpSpPr>
        <p:grpSp>
          <p:nvGrpSpPr>
            <p:cNvPr id="28" name="Group 27">
              <a:extLst>
                <a:ext uri="{FF2B5EF4-FFF2-40B4-BE49-F238E27FC236}">
                  <a16:creationId xmlns:a16="http://schemas.microsoft.com/office/drawing/2014/main" id="{C98F2F98-1DB7-46AF-B05E-746E00D787B1}"/>
                </a:ext>
              </a:extLst>
            </p:cNvPr>
            <p:cNvGrpSpPr/>
            <p:nvPr/>
          </p:nvGrpSpPr>
          <p:grpSpPr>
            <a:xfrm>
              <a:off x="2349500" y="1625600"/>
              <a:ext cx="1143000" cy="927100"/>
              <a:chOff x="3124200" y="1689100"/>
              <a:chExt cx="1143000" cy="927100"/>
            </a:xfrm>
          </p:grpSpPr>
          <p:sp>
            <p:nvSpPr>
              <p:cNvPr id="33" name="Internal Storage 3">
                <a:extLst>
                  <a:ext uri="{FF2B5EF4-FFF2-40B4-BE49-F238E27FC236}">
                    <a16:creationId xmlns:a16="http://schemas.microsoft.com/office/drawing/2014/main" id="{66F0F990-A6C0-444A-83FE-FD58AA878BB6}"/>
                  </a:ext>
                </a:extLst>
              </p:cNvPr>
              <p:cNvSpPr/>
              <p:nvPr/>
            </p:nvSpPr>
            <p:spPr>
              <a:xfrm>
                <a:off x="3124200" y="2006600"/>
                <a:ext cx="1143000" cy="609600"/>
              </a:xfrm>
              <a:prstGeom prst="flowChartInternalStorag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799"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Gotham"/>
                  <a:ea typeface="+mn-ea"/>
                  <a:cs typeface="+mn-cs"/>
                </a:endParaRPr>
              </a:p>
            </p:txBody>
          </p:sp>
          <p:sp>
            <p:nvSpPr>
              <p:cNvPr id="34" name="TextBox 33">
                <a:extLst>
                  <a:ext uri="{FF2B5EF4-FFF2-40B4-BE49-F238E27FC236}">
                    <a16:creationId xmlns:a16="http://schemas.microsoft.com/office/drawing/2014/main" id="{8F82E45A-0383-4BAB-B225-167088AF96F7}"/>
                  </a:ext>
                </a:extLst>
              </p:cNvPr>
              <p:cNvSpPr txBox="1"/>
              <p:nvPr/>
            </p:nvSpPr>
            <p:spPr>
              <a:xfrm>
                <a:off x="3124200" y="1689100"/>
                <a:ext cx="1143000" cy="408256"/>
              </a:xfrm>
              <a:prstGeom prst="rect">
                <a:avLst/>
              </a:prstGeom>
              <a:noFill/>
            </p:spPr>
            <p:txBody>
              <a:bodyPr wrap="square" rtlCol="0">
                <a:spAutoFit/>
              </a:bodyPr>
              <a:lstStyle/>
              <a:p>
                <a:pPr marL="0" marR="0" lvl="0" indent="0" algn="ctr" defTabSz="685799"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000000"/>
                    </a:solidFill>
                    <a:effectLst/>
                    <a:uLnTx/>
                    <a:uFillTx/>
                    <a:latin typeface="Gotham"/>
                    <a:ea typeface="+mn-ea"/>
                    <a:cs typeface="+mn-cs"/>
                  </a:rPr>
                  <a:t>Customer</a:t>
                </a:r>
              </a:p>
            </p:txBody>
          </p:sp>
        </p:grpSp>
        <p:grpSp>
          <p:nvGrpSpPr>
            <p:cNvPr id="29" name="Group 28">
              <a:extLst>
                <a:ext uri="{FF2B5EF4-FFF2-40B4-BE49-F238E27FC236}">
                  <a16:creationId xmlns:a16="http://schemas.microsoft.com/office/drawing/2014/main" id="{E72C0982-7009-479A-A334-6C197B2DD276}"/>
                </a:ext>
              </a:extLst>
            </p:cNvPr>
            <p:cNvGrpSpPr/>
            <p:nvPr/>
          </p:nvGrpSpPr>
          <p:grpSpPr>
            <a:xfrm>
              <a:off x="2552700" y="2146300"/>
              <a:ext cx="838200" cy="292100"/>
              <a:chOff x="3327400" y="2209800"/>
              <a:chExt cx="838200" cy="292100"/>
            </a:xfrm>
          </p:grpSpPr>
          <p:cxnSp>
            <p:nvCxnSpPr>
              <p:cNvPr id="30" name="Straight Connector 29">
                <a:extLst>
                  <a:ext uri="{FF2B5EF4-FFF2-40B4-BE49-F238E27FC236}">
                    <a16:creationId xmlns:a16="http://schemas.microsoft.com/office/drawing/2014/main" id="{1F1D5D14-0F70-48F0-918A-0F1F7ED01EE4}"/>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1C2141C-E32F-4132-B064-02D6FD084CBB}"/>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51DD666-2364-45EA-84C3-931D067F8EF9}"/>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5" name="Group 34">
            <a:extLst>
              <a:ext uri="{FF2B5EF4-FFF2-40B4-BE49-F238E27FC236}">
                <a16:creationId xmlns:a16="http://schemas.microsoft.com/office/drawing/2014/main" id="{97502CFC-9919-408A-8E56-0B642310FDD8}"/>
              </a:ext>
            </a:extLst>
          </p:cNvPr>
          <p:cNvGrpSpPr/>
          <p:nvPr/>
        </p:nvGrpSpPr>
        <p:grpSpPr>
          <a:xfrm>
            <a:off x="6390418" y="1737312"/>
            <a:ext cx="1598654" cy="370170"/>
            <a:chOff x="3327400" y="2209800"/>
            <a:chExt cx="838200" cy="292100"/>
          </a:xfrm>
        </p:grpSpPr>
        <p:cxnSp>
          <p:nvCxnSpPr>
            <p:cNvPr id="36" name="Straight Connector 35">
              <a:extLst>
                <a:ext uri="{FF2B5EF4-FFF2-40B4-BE49-F238E27FC236}">
                  <a16:creationId xmlns:a16="http://schemas.microsoft.com/office/drawing/2014/main" id="{D97E2287-BE55-4177-B073-978B07036BE3}"/>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1447595-0D57-4625-9CC7-0592AAC5420F}"/>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B78B410-A28A-48DE-AFF4-19E039CE8CAE}"/>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3F1B29BC-62AA-4A3D-BB9C-8B5041E31495}"/>
              </a:ext>
            </a:extLst>
          </p:cNvPr>
          <p:cNvGrpSpPr/>
          <p:nvPr/>
        </p:nvGrpSpPr>
        <p:grpSpPr>
          <a:xfrm>
            <a:off x="6440225" y="3709600"/>
            <a:ext cx="1927860" cy="484355"/>
            <a:chOff x="3327400" y="2209800"/>
            <a:chExt cx="838200" cy="292100"/>
          </a:xfrm>
        </p:grpSpPr>
        <p:cxnSp>
          <p:nvCxnSpPr>
            <p:cNvPr id="40" name="Straight Connector 39">
              <a:extLst>
                <a:ext uri="{FF2B5EF4-FFF2-40B4-BE49-F238E27FC236}">
                  <a16:creationId xmlns:a16="http://schemas.microsoft.com/office/drawing/2014/main" id="{8E0B0F4C-3328-4512-BB6C-CE00D12B7183}"/>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42C9AEA-75B5-49E3-9901-A03DC258C1E5}"/>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35D1195-7C8A-485C-B8CF-86FDAD642C06}"/>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083B4339-B8AA-4C2E-AB58-67025CE5D524}"/>
              </a:ext>
            </a:extLst>
          </p:cNvPr>
          <p:cNvGrpSpPr/>
          <p:nvPr/>
        </p:nvGrpSpPr>
        <p:grpSpPr>
          <a:xfrm>
            <a:off x="1592222" y="3438018"/>
            <a:ext cx="1735316" cy="421265"/>
            <a:chOff x="3327400" y="2209800"/>
            <a:chExt cx="838200" cy="292100"/>
          </a:xfrm>
        </p:grpSpPr>
        <p:cxnSp>
          <p:nvCxnSpPr>
            <p:cNvPr id="44" name="Straight Connector 43">
              <a:extLst>
                <a:ext uri="{FF2B5EF4-FFF2-40B4-BE49-F238E27FC236}">
                  <a16:creationId xmlns:a16="http://schemas.microsoft.com/office/drawing/2014/main" id="{9A500FA2-0B57-434F-9B73-90338ECFA2E5}"/>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3BCB34CB-273B-4FE9-B8FC-73C23CE85204}"/>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166CE0B-51B5-40A1-8A88-2241A1F0C450}"/>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24414568-C716-497C-8459-AC3377A5FB85}"/>
              </a:ext>
            </a:extLst>
          </p:cNvPr>
          <p:cNvGrpSpPr/>
          <p:nvPr/>
        </p:nvGrpSpPr>
        <p:grpSpPr>
          <a:xfrm>
            <a:off x="1567333" y="1697411"/>
            <a:ext cx="1735316" cy="370170"/>
            <a:chOff x="3327400" y="2209800"/>
            <a:chExt cx="838200" cy="292100"/>
          </a:xfrm>
        </p:grpSpPr>
        <p:cxnSp>
          <p:nvCxnSpPr>
            <p:cNvPr id="48" name="Straight Connector 47">
              <a:extLst>
                <a:ext uri="{FF2B5EF4-FFF2-40B4-BE49-F238E27FC236}">
                  <a16:creationId xmlns:a16="http://schemas.microsoft.com/office/drawing/2014/main" id="{87163AF5-74EF-4BC3-A8AC-D866B44E7CB4}"/>
                </a:ext>
              </a:extLst>
            </p:cNvPr>
            <p:cNvCxnSpPr/>
            <p:nvPr/>
          </p:nvCxnSpPr>
          <p:spPr>
            <a:xfrm>
              <a:off x="3327400" y="22098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4926E7A-D21C-4753-A286-3B800788BF2A}"/>
                </a:ext>
              </a:extLst>
            </p:cNvPr>
            <p:cNvCxnSpPr/>
            <p:nvPr/>
          </p:nvCxnSpPr>
          <p:spPr>
            <a:xfrm>
              <a:off x="3327400" y="23622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B481B8E-143B-47E9-9AD6-34A3F6A01770}"/>
                </a:ext>
              </a:extLst>
            </p:cNvPr>
            <p:cNvCxnSpPr/>
            <p:nvPr/>
          </p:nvCxnSpPr>
          <p:spPr>
            <a:xfrm>
              <a:off x="3327400" y="2501900"/>
              <a:ext cx="838200" cy="0"/>
            </a:xfrm>
            <a:prstGeom prst="line">
              <a:avLst/>
            </a:prstGeom>
            <a:ln w="571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92911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Data</a:t>
            </a:r>
          </a:p>
        </p:txBody>
      </p:sp>
      <p:sp>
        <p:nvSpPr>
          <p:cNvPr id="3" name="Slide Number Placeholder 2"/>
          <p:cNvSpPr>
            <a:spLocks noGrp="1"/>
          </p:cNvSpPr>
          <p:nvPr>
            <p:ph type="sldNum" sz="quarter" idx="11"/>
          </p:nvPr>
        </p:nvSpPr>
        <p:spPr/>
        <p:txBody>
          <a:bodyPr/>
          <a:lstStyle/>
          <a:p>
            <a:pPr defTabSz="685799">
              <a:defRPr/>
            </a:pPr>
            <a:fld id="{08465928-3BA7-1741-B2EF-562768EBCB1B}" type="slidenum">
              <a:rPr lang="en-US">
                <a:solidFill>
                  <a:srgbClr val="FFFFFF"/>
                </a:solidFill>
              </a:rPr>
              <a:pPr defTabSz="685799">
                <a:defRPr/>
              </a:pPr>
              <a:t>30</a:t>
            </a:fld>
            <a:endParaRPr lang="en-US" dirty="0">
              <a:solidFill>
                <a:srgbClr val="FFFFFF"/>
              </a:solidFill>
            </a:endParaRPr>
          </a:p>
        </p:txBody>
      </p:sp>
      <p:sp>
        <p:nvSpPr>
          <p:cNvPr id="4" name="Text Placeholder 3"/>
          <p:cNvSpPr>
            <a:spLocks noGrp="1"/>
          </p:cNvSpPr>
          <p:nvPr>
            <p:ph type="body" sz="quarter" idx="13"/>
          </p:nvPr>
        </p:nvSpPr>
        <p:spPr/>
        <p:txBody>
          <a:bodyPr/>
          <a:lstStyle/>
          <a:p>
            <a:r>
              <a:rPr lang="en-US" dirty="0"/>
              <a:t>3</a:t>
            </a:r>
          </a:p>
        </p:txBody>
      </p:sp>
      <p:sp>
        <p:nvSpPr>
          <p:cNvPr id="5" name="Footer Placeholder 4"/>
          <p:cNvSpPr>
            <a:spLocks noGrp="1"/>
          </p:cNvSpPr>
          <p:nvPr>
            <p:ph type="ftr" sz="quarter" idx="14"/>
          </p:nvPr>
        </p:nvSpPr>
        <p:spPr/>
        <p:txBody>
          <a:bodyPr/>
          <a:lstStyle/>
          <a:p>
            <a:pPr defTabSz="685799">
              <a:defRPr/>
            </a:pPr>
            <a:endParaRPr lang="en-US" dirty="0">
              <a:solidFill>
                <a:srgbClr val="FFFFFF"/>
              </a:solidFill>
              <a:latin typeface="Arial"/>
            </a:endParaRPr>
          </a:p>
        </p:txBody>
      </p:sp>
    </p:spTree>
    <p:extLst>
      <p:ext uri="{BB962C8B-B14F-4D97-AF65-F5344CB8AC3E}">
        <p14:creationId xmlns:p14="http://schemas.microsoft.com/office/powerpoint/2010/main" val="368046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13355D-E5FF-46F7-9D81-BE4E7A311E68}"/>
              </a:ext>
            </a:extLst>
          </p:cNvPr>
          <p:cNvSpPr/>
          <p:nvPr/>
        </p:nvSpPr>
        <p:spPr>
          <a:xfrm>
            <a:off x="288932" y="1774151"/>
            <a:ext cx="3557384" cy="369332"/>
          </a:xfrm>
          <a:prstGeom prst="rect">
            <a:avLst/>
          </a:prstGeom>
        </p:spPr>
        <p:txBody>
          <a:bodyPr wrap="none">
            <a:spAutoFit/>
          </a:bodyPr>
          <a:lstStyle/>
          <a:p>
            <a:r>
              <a:rPr lang="en-US" dirty="0"/>
              <a:t>Data reads are mostly </a:t>
            </a:r>
            <a:r>
              <a:rPr lang="en-US" b="1" dirty="0"/>
              <a:t>parent fields</a:t>
            </a:r>
          </a:p>
        </p:txBody>
      </p:sp>
      <p:sp>
        <p:nvSpPr>
          <p:cNvPr id="6" name="Rectangle 5">
            <a:extLst>
              <a:ext uri="{FF2B5EF4-FFF2-40B4-BE49-F238E27FC236}">
                <a16:creationId xmlns:a16="http://schemas.microsoft.com/office/drawing/2014/main" id="{8326E79E-D34F-48D7-9355-96CE1340BBA1}"/>
              </a:ext>
            </a:extLst>
          </p:cNvPr>
          <p:cNvSpPr/>
          <p:nvPr/>
        </p:nvSpPr>
        <p:spPr>
          <a:xfrm>
            <a:off x="285750" y="3491544"/>
            <a:ext cx="3849131" cy="369332"/>
          </a:xfrm>
          <a:prstGeom prst="rect">
            <a:avLst/>
          </a:prstGeom>
        </p:spPr>
        <p:txBody>
          <a:bodyPr wrap="none">
            <a:spAutoFit/>
          </a:bodyPr>
          <a:lstStyle/>
          <a:p>
            <a:pPr lvl="0"/>
            <a:r>
              <a:rPr lang="en-US" dirty="0"/>
              <a:t>Store children as </a:t>
            </a:r>
            <a:r>
              <a:rPr lang="en-US" b="1" dirty="0"/>
              <a:t>separate documents</a:t>
            </a:r>
          </a:p>
        </p:txBody>
      </p:sp>
      <p:sp>
        <p:nvSpPr>
          <p:cNvPr id="8" name="Rectangle 7">
            <a:extLst>
              <a:ext uri="{FF2B5EF4-FFF2-40B4-BE49-F238E27FC236}">
                <a16:creationId xmlns:a16="http://schemas.microsoft.com/office/drawing/2014/main" id="{EBC64524-A723-4D71-8B2D-14B68E9C7F9B}"/>
              </a:ext>
            </a:extLst>
          </p:cNvPr>
          <p:cNvSpPr/>
          <p:nvPr/>
        </p:nvSpPr>
        <p:spPr>
          <a:xfrm>
            <a:off x="5243513" y="1774151"/>
            <a:ext cx="3556000" cy="2086725"/>
          </a:xfrm>
          <a:prstGeom prst="rect">
            <a:avLst/>
          </a:prstGeom>
          <a:ln>
            <a:solidFill>
              <a:srgbClr val="4F81BD"/>
            </a:solidFill>
          </a:ln>
        </p:spPr>
        <p:txBody>
          <a:bodyPr wrap="square">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E1C1C"/>
                </a:solidFill>
                <a:effectLst/>
                <a:uLnTx/>
                <a:uFillTx/>
                <a:latin typeface="Gotham"/>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E1C1C"/>
                </a:solidFill>
                <a:effectLst/>
                <a:uLnTx/>
                <a:uFillTx/>
                <a:latin typeface="Gotham"/>
              </a:rPr>
              <a:t>    "Name" : "Jane Smith",</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E1C1C"/>
                </a:solidFill>
                <a:effectLst/>
                <a:uLnTx/>
                <a:uFillTx/>
                <a:latin typeface="Gotham"/>
              </a:rPr>
              <a:t>    "DOB"  : "1990-01-30",</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fr-FR" b="0" i="0" u="none" strike="noStrike" kern="1200" cap="none" spc="0" normalizeH="0" baseline="0" noProof="0" dirty="0">
                <a:ln>
                  <a:noFill/>
                </a:ln>
                <a:solidFill>
                  <a:srgbClr val="1E1C1C"/>
                </a:solidFill>
                <a:effectLst/>
                <a:uLnTx/>
                <a:uFillTx/>
                <a:latin typeface="Gotham"/>
              </a:rPr>
              <a:t>    "Connections" : [</a:t>
            </a:r>
          </a:p>
          <a:p>
            <a:pPr lvl="2">
              <a:lnSpc>
                <a:spcPct val="80000"/>
              </a:lnSpc>
            </a:pPr>
            <a:r>
              <a:rPr kumimoji="0" lang="fr-FR" b="0" i="0" u="none" strike="noStrike" kern="1200" cap="none" spc="0" normalizeH="0" baseline="0" noProof="0" dirty="0">
                <a:ln>
                  <a:noFill/>
                </a:ln>
                <a:solidFill>
                  <a:srgbClr val="1E1C1C"/>
                </a:solidFill>
                <a:effectLst/>
                <a:uLnTx/>
                <a:uFillTx/>
                <a:latin typeface="Gotham"/>
              </a:rPr>
              <a:t>"XYZ987",</a:t>
            </a:r>
          </a:p>
          <a:p>
            <a:pPr lvl="2">
              <a:lnSpc>
                <a:spcPct val="80000"/>
              </a:lnSpc>
            </a:pPr>
            <a:r>
              <a:rPr kumimoji="0" lang="en-US" b="0" i="0" u="none" strike="noStrike" kern="1200" cap="none" spc="0" normalizeH="0" baseline="0" noProof="0" dirty="0">
                <a:ln>
                  <a:noFill/>
                </a:ln>
                <a:solidFill>
                  <a:srgbClr val="1E1C1C"/>
                </a:solidFill>
                <a:effectLst/>
                <a:uLnTx/>
                <a:uFillTx/>
                <a:latin typeface="Gotham"/>
              </a:rPr>
              <a:t>"PQR823",</a:t>
            </a:r>
          </a:p>
          <a:p>
            <a:pPr lvl="2">
              <a:lnSpc>
                <a:spcPct val="80000"/>
              </a:lnSpc>
            </a:pPr>
            <a:r>
              <a:rPr kumimoji="0" lang="en-US" b="0" i="0" u="none" strike="noStrike" kern="1200" cap="none" spc="0" normalizeH="0" baseline="0" noProof="0" dirty="0">
                <a:ln>
                  <a:noFill/>
                </a:ln>
                <a:solidFill>
                  <a:srgbClr val="1E1C1C"/>
                </a:solidFill>
                <a:effectLst/>
                <a:uLnTx/>
                <a:uFillTx/>
                <a:latin typeface="Gotham"/>
              </a:rPr>
              <a:t>"PQR828"</a:t>
            </a:r>
          </a:p>
          <a:p>
            <a:pPr lvl="1">
              <a:lnSpc>
                <a:spcPct val="80000"/>
              </a:lnSpc>
            </a:pPr>
            <a:r>
              <a:rPr kumimoji="0" lang="en-US" b="0" i="0" u="none" strike="noStrike" kern="1200" cap="none" spc="0" normalizeH="0" baseline="0" noProof="0" dirty="0">
                <a:ln>
                  <a:noFill/>
                </a:ln>
                <a:solidFill>
                  <a:srgbClr val="1E1C1C"/>
                </a:solidFill>
                <a:effectLst/>
                <a:uLnTx/>
                <a:uFillTx/>
                <a:latin typeface="Gotham"/>
              </a:rPr>
              <a:t>]</a:t>
            </a:r>
            <a:endParaRPr kumimoji="0" lang="hr-HR" b="0" i="0" u="none" strike="noStrike" kern="1200" cap="none" spc="0" normalizeH="0" baseline="0" noProof="0" dirty="0">
              <a:ln>
                <a:noFill/>
              </a:ln>
              <a:solidFill>
                <a:srgbClr val="1E1C1C"/>
              </a:solidFill>
              <a:effectLst/>
              <a:uLnTx/>
              <a:uFillTx/>
              <a:latin typeface="Gotham"/>
            </a:endParaRPr>
          </a:p>
          <a:p>
            <a:pPr marL="0" marR="0" lvl="0" indent="0" algn="l" defTabSz="457200" rtl="0" eaLnBrk="1" fontAlgn="auto" latinLnBrk="0" hangingPunct="1">
              <a:lnSpc>
                <a:spcPct val="80000"/>
              </a:lnSpc>
              <a:spcBef>
                <a:spcPts val="0"/>
              </a:spcBef>
              <a:spcAft>
                <a:spcPts val="0"/>
              </a:spcAft>
              <a:buClrTx/>
              <a:buSzTx/>
              <a:buFontTx/>
              <a:buNone/>
              <a:tabLst/>
              <a:defRPr/>
            </a:pPr>
            <a:r>
              <a:rPr kumimoji="0" lang="hr-HR" b="0" i="0" u="none" strike="noStrike" kern="1200" cap="none" spc="0" normalizeH="0" baseline="0" noProof="0" dirty="0">
                <a:ln>
                  <a:noFill/>
                </a:ln>
                <a:solidFill>
                  <a:srgbClr val="1E1C1C"/>
                </a:solidFill>
                <a:effectLst/>
                <a:uLnTx/>
                <a:uFillTx/>
                <a:latin typeface="Gotham"/>
              </a:rPr>
              <a:t>}</a:t>
            </a:r>
            <a:endParaRPr kumimoji="0" lang="en-US" b="0" i="0" u="none" strike="noStrike" kern="1200" cap="none" spc="0" normalizeH="0" baseline="0" noProof="0" dirty="0">
              <a:ln>
                <a:noFill/>
              </a:ln>
              <a:solidFill>
                <a:srgbClr val="1E1C1C"/>
              </a:solidFill>
              <a:effectLst/>
              <a:uLnTx/>
              <a:uFillTx/>
              <a:latin typeface="Gotham"/>
            </a:endParaRPr>
          </a:p>
        </p:txBody>
      </p:sp>
      <p:sp>
        <p:nvSpPr>
          <p:cNvPr id="4" name="Title 3">
            <a:extLst>
              <a:ext uri="{FF2B5EF4-FFF2-40B4-BE49-F238E27FC236}">
                <a16:creationId xmlns:a16="http://schemas.microsoft.com/office/drawing/2014/main" id="{BAF15FAB-458F-4C6B-8A72-43BD584AF43E}"/>
              </a:ext>
            </a:extLst>
          </p:cNvPr>
          <p:cNvSpPr>
            <a:spLocks noGrp="1"/>
          </p:cNvSpPr>
          <p:nvPr>
            <p:ph type="title"/>
          </p:nvPr>
        </p:nvSpPr>
        <p:spPr/>
        <p:txBody>
          <a:bodyPr/>
          <a:lstStyle/>
          <a:p>
            <a:r>
              <a:rPr lang="en-US" dirty="0"/>
              <a:t>Modeling your data: Strategies / rules of thumb</a:t>
            </a:r>
          </a:p>
        </p:txBody>
      </p:sp>
    </p:spTree>
    <p:extLst>
      <p:ext uri="{BB962C8B-B14F-4D97-AF65-F5344CB8AC3E}">
        <p14:creationId xmlns:p14="http://schemas.microsoft.com/office/powerpoint/2010/main" val="3370043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EA82ED-0E13-42BD-98B4-BCE661D3BCD1}"/>
              </a:ext>
            </a:extLst>
          </p:cNvPr>
          <p:cNvSpPr txBox="1">
            <a:spLocks/>
          </p:cNvSpPr>
          <p:nvPr/>
        </p:nvSpPr>
        <p:spPr>
          <a:xfrm>
            <a:off x="198157" y="47334"/>
            <a:ext cx="7998595" cy="53733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2900" b="1" kern="1200">
                <a:solidFill>
                  <a:srgbClr val="E10021"/>
                </a:solidFill>
                <a:latin typeface="+mj-lt"/>
                <a:ea typeface="+mj-ea"/>
                <a:cs typeface="+mj-cs"/>
              </a:defRPr>
            </a:lvl1pPr>
          </a:lstStyle>
          <a:p>
            <a:endParaRPr lang="en-US" dirty="0"/>
          </a:p>
        </p:txBody>
      </p:sp>
      <p:sp>
        <p:nvSpPr>
          <p:cNvPr id="2" name="Rectangle 1">
            <a:extLst>
              <a:ext uri="{FF2B5EF4-FFF2-40B4-BE49-F238E27FC236}">
                <a16:creationId xmlns:a16="http://schemas.microsoft.com/office/drawing/2014/main" id="{B74AC050-F3F1-4D03-AE5E-72939CB1FBFA}"/>
              </a:ext>
            </a:extLst>
          </p:cNvPr>
          <p:cNvSpPr/>
          <p:nvPr/>
        </p:nvSpPr>
        <p:spPr>
          <a:xfrm>
            <a:off x="274029" y="1821405"/>
            <a:ext cx="4297971" cy="369332"/>
          </a:xfrm>
          <a:prstGeom prst="rect">
            <a:avLst/>
          </a:prstGeom>
        </p:spPr>
        <p:txBody>
          <a:bodyPr wrap="none">
            <a:spAutoFit/>
          </a:bodyPr>
          <a:lstStyle/>
          <a:p>
            <a:r>
              <a:rPr lang="en-US" dirty="0"/>
              <a:t>Data reads are mostly </a:t>
            </a:r>
            <a:r>
              <a:rPr lang="en-US" b="1" dirty="0"/>
              <a:t>parent + child fields </a:t>
            </a:r>
          </a:p>
        </p:txBody>
      </p:sp>
      <p:sp>
        <p:nvSpPr>
          <p:cNvPr id="6" name="Rectangle 5">
            <a:extLst>
              <a:ext uri="{FF2B5EF4-FFF2-40B4-BE49-F238E27FC236}">
                <a16:creationId xmlns:a16="http://schemas.microsoft.com/office/drawing/2014/main" id="{9672E638-9B1E-406C-9720-193382DE079A}"/>
              </a:ext>
            </a:extLst>
          </p:cNvPr>
          <p:cNvSpPr/>
          <p:nvPr/>
        </p:nvSpPr>
        <p:spPr>
          <a:xfrm>
            <a:off x="285750" y="3487543"/>
            <a:ext cx="3272050" cy="369332"/>
          </a:xfrm>
          <a:prstGeom prst="rect">
            <a:avLst/>
          </a:prstGeom>
        </p:spPr>
        <p:txBody>
          <a:bodyPr wrap="none">
            <a:spAutoFit/>
          </a:bodyPr>
          <a:lstStyle/>
          <a:p>
            <a:pPr lvl="0"/>
            <a:r>
              <a:rPr lang="en-US" dirty="0"/>
              <a:t>Store children as </a:t>
            </a:r>
            <a:r>
              <a:rPr lang="en-US" b="1" dirty="0"/>
              <a:t>nested objects</a:t>
            </a:r>
          </a:p>
        </p:txBody>
      </p:sp>
      <p:sp>
        <p:nvSpPr>
          <p:cNvPr id="7" name="TextBox 6">
            <a:extLst>
              <a:ext uri="{FF2B5EF4-FFF2-40B4-BE49-F238E27FC236}">
                <a16:creationId xmlns:a16="http://schemas.microsoft.com/office/drawing/2014/main" id="{9CD477D8-8C7D-4B7E-9CAC-A11FD2AB08F7}"/>
              </a:ext>
            </a:extLst>
          </p:cNvPr>
          <p:cNvSpPr txBox="1"/>
          <p:nvPr/>
        </p:nvSpPr>
        <p:spPr>
          <a:xfrm>
            <a:off x="5105400" y="602169"/>
            <a:ext cx="3784600" cy="4524315"/>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"Name" : "Jane Smith",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"DOB"  : "1990-01-30",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"Purchases"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srgbClr val="1E1C1C"/>
                </a:solidFill>
                <a:effectLst/>
                <a:uLnTx/>
                <a:uFillTx/>
                <a:latin typeface="Gotham"/>
              </a:rPr>
              <a:t>            "item"    : "laptop",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"amount" : 1499.99,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"date"  : "2019-03",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srgbClr val="1E1C1C"/>
                </a:solidFill>
                <a:effectLst/>
                <a:uLnTx/>
                <a:uFillTx/>
                <a:latin typeface="Gotham"/>
              </a:rPr>
              <a:t>            "item"    : "phone",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"amount" : 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"date"  : "2018-12"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a:t>
            </a:r>
            <a:endParaRPr kumimoji="0" lang="en-US" sz="1800" b="0" i="0" u="none" strike="noStrike" kern="1200" cap="none" spc="0" normalizeH="0" baseline="0" noProof="0" dirty="0">
              <a:ln>
                <a:noFill/>
              </a:ln>
              <a:solidFill>
                <a:srgbClr val="1E1C1C"/>
              </a:solidFill>
              <a:effectLst/>
              <a:uLnTx/>
              <a:uFillTx/>
              <a:latin typeface="Gotham"/>
            </a:endParaRPr>
          </a:p>
        </p:txBody>
      </p:sp>
      <p:sp>
        <p:nvSpPr>
          <p:cNvPr id="4" name="Title 3">
            <a:extLst>
              <a:ext uri="{FF2B5EF4-FFF2-40B4-BE49-F238E27FC236}">
                <a16:creationId xmlns:a16="http://schemas.microsoft.com/office/drawing/2014/main" id="{EB83877D-8369-4B3A-A3A0-217A9ACB07E6}"/>
              </a:ext>
            </a:extLst>
          </p:cNvPr>
          <p:cNvSpPr>
            <a:spLocks noGrp="1"/>
          </p:cNvSpPr>
          <p:nvPr>
            <p:ph type="title"/>
          </p:nvPr>
        </p:nvSpPr>
        <p:spPr/>
        <p:txBody>
          <a:bodyPr/>
          <a:lstStyle/>
          <a:p>
            <a:r>
              <a:rPr lang="en-US" dirty="0"/>
              <a:t>Modeling your data: Strategies / rules of thumb</a:t>
            </a:r>
          </a:p>
        </p:txBody>
      </p:sp>
      <p:sp>
        <p:nvSpPr>
          <p:cNvPr id="5" name="Content Placeholder 4">
            <a:extLst>
              <a:ext uri="{FF2B5EF4-FFF2-40B4-BE49-F238E27FC236}">
                <a16:creationId xmlns:a16="http://schemas.microsoft.com/office/drawing/2014/main" id="{F2361F51-4FAF-4582-852C-D4A65B227A2B}"/>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E1005A3A-0374-4E94-B03A-5DFB674C48D2}"/>
              </a:ext>
            </a:extLst>
          </p:cNvPr>
          <p:cNvSpPr>
            <a:spLocks noGrp="1"/>
          </p:cNvSpPr>
          <p:nvPr>
            <p:ph sz="half" idx="2"/>
          </p:nvPr>
        </p:nvSpPr>
        <p:spPr/>
        <p:txBody>
          <a:bodyPr/>
          <a:lstStyle/>
          <a:p>
            <a:endParaRPr lang="en-US"/>
          </a:p>
        </p:txBody>
      </p:sp>
      <p:sp>
        <p:nvSpPr>
          <p:cNvPr id="9" name="Content Placeholder 8">
            <a:extLst>
              <a:ext uri="{FF2B5EF4-FFF2-40B4-BE49-F238E27FC236}">
                <a16:creationId xmlns:a16="http://schemas.microsoft.com/office/drawing/2014/main" id="{45397098-B233-46FB-8EDD-AD62098E52BA}"/>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87251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F710FE-CA08-4FDF-8AA2-DA46A8D26D4D}"/>
              </a:ext>
            </a:extLst>
          </p:cNvPr>
          <p:cNvSpPr/>
          <p:nvPr/>
        </p:nvSpPr>
        <p:spPr>
          <a:xfrm>
            <a:off x="285750" y="1770343"/>
            <a:ext cx="4913951" cy="369332"/>
          </a:xfrm>
          <a:prstGeom prst="rect">
            <a:avLst/>
          </a:prstGeom>
        </p:spPr>
        <p:txBody>
          <a:bodyPr wrap="square">
            <a:spAutoFit/>
          </a:bodyPr>
          <a:lstStyle/>
          <a:p>
            <a:r>
              <a:rPr lang="en-US" dirty="0"/>
              <a:t>Data writes are mostly </a:t>
            </a:r>
            <a:r>
              <a:rPr lang="en-US" b="1" dirty="0"/>
              <a:t>parent </a:t>
            </a:r>
            <a:r>
              <a:rPr lang="en-US" b="1" i="1" dirty="0"/>
              <a:t>or</a:t>
            </a:r>
            <a:r>
              <a:rPr lang="en-US" b="1" dirty="0"/>
              <a:t> child</a:t>
            </a:r>
            <a:r>
              <a:rPr lang="en-US" dirty="0"/>
              <a:t> (not both)</a:t>
            </a:r>
          </a:p>
        </p:txBody>
      </p:sp>
      <p:sp>
        <p:nvSpPr>
          <p:cNvPr id="6" name="Rectangle 5">
            <a:extLst>
              <a:ext uri="{FF2B5EF4-FFF2-40B4-BE49-F238E27FC236}">
                <a16:creationId xmlns:a16="http://schemas.microsoft.com/office/drawing/2014/main" id="{0F572210-A9B0-4A50-9254-1EA951CE7A7E}"/>
              </a:ext>
            </a:extLst>
          </p:cNvPr>
          <p:cNvSpPr/>
          <p:nvPr/>
        </p:nvSpPr>
        <p:spPr>
          <a:xfrm>
            <a:off x="285750" y="3491544"/>
            <a:ext cx="3849131" cy="369332"/>
          </a:xfrm>
          <a:prstGeom prst="rect">
            <a:avLst/>
          </a:prstGeom>
        </p:spPr>
        <p:txBody>
          <a:bodyPr wrap="none">
            <a:spAutoFit/>
          </a:bodyPr>
          <a:lstStyle/>
          <a:p>
            <a:pPr lvl="0"/>
            <a:r>
              <a:rPr lang="en-US" dirty="0"/>
              <a:t>Store children as </a:t>
            </a:r>
            <a:r>
              <a:rPr lang="en-US" b="1" dirty="0"/>
              <a:t>separate documents</a:t>
            </a:r>
          </a:p>
        </p:txBody>
      </p:sp>
      <p:sp>
        <p:nvSpPr>
          <p:cNvPr id="7" name="Rectangle 6">
            <a:extLst>
              <a:ext uri="{FF2B5EF4-FFF2-40B4-BE49-F238E27FC236}">
                <a16:creationId xmlns:a16="http://schemas.microsoft.com/office/drawing/2014/main" id="{67779632-1E5D-43F7-BF1A-FF14FC786D82}"/>
              </a:ext>
            </a:extLst>
          </p:cNvPr>
          <p:cNvSpPr/>
          <p:nvPr/>
        </p:nvSpPr>
        <p:spPr>
          <a:xfrm>
            <a:off x="5243513" y="1774151"/>
            <a:ext cx="3556000" cy="2086725"/>
          </a:xfrm>
          <a:prstGeom prst="rect">
            <a:avLst/>
          </a:prstGeom>
          <a:ln>
            <a:solidFill>
              <a:srgbClr val="4F81BD"/>
            </a:solidFill>
          </a:ln>
        </p:spPr>
        <p:txBody>
          <a:bodyPr wrap="square">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E1C1C"/>
                </a:solidFill>
                <a:effectLst/>
                <a:uLnTx/>
                <a:uFillTx/>
                <a:latin typeface="Corbel"/>
                <a:ea typeface="+mn-ea"/>
                <a:cs typeface="+mn-cs"/>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E1C1C"/>
                </a:solidFill>
                <a:effectLst/>
                <a:uLnTx/>
                <a:uFillTx/>
                <a:latin typeface="Corbel"/>
                <a:ea typeface="+mn-ea"/>
                <a:cs typeface="+mn-cs"/>
              </a:rPr>
              <a:t>    "Name" : "Jane Smith",</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E1C1C"/>
                </a:solidFill>
                <a:effectLst/>
                <a:uLnTx/>
                <a:uFillTx/>
                <a:latin typeface="Corbel"/>
                <a:ea typeface="+mn-ea"/>
                <a:cs typeface="+mn-cs"/>
              </a:rPr>
              <a:t>    "DOB"  : "1990-01-30",</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fr-FR" b="0" i="0" u="none" strike="noStrike" kern="1200" cap="none" spc="0" normalizeH="0" baseline="0" noProof="0" dirty="0">
                <a:ln>
                  <a:noFill/>
                </a:ln>
                <a:solidFill>
                  <a:srgbClr val="1E1C1C"/>
                </a:solidFill>
                <a:effectLst/>
                <a:uLnTx/>
                <a:uFillTx/>
                <a:latin typeface="Corbel"/>
                <a:ea typeface="+mn-ea"/>
                <a:cs typeface="+mn-cs"/>
              </a:rPr>
              <a:t>    "Connections" : [</a:t>
            </a:r>
          </a:p>
          <a:p>
            <a:pPr lvl="2">
              <a:lnSpc>
                <a:spcPct val="80000"/>
              </a:lnSpc>
            </a:pPr>
            <a:r>
              <a:rPr kumimoji="0" lang="fr-FR" b="0" i="0" u="none" strike="noStrike" kern="1200" cap="none" spc="0" normalizeH="0" baseline="0" noProof="0" dirty="0">
                <a:ln>
                  <a:noFill/>
                </a:ln>
                <a:solidFill>
                  <a:srgbClr val="1E1C1C"/>
                </a:solidFill>
                <a:effectLst/>
                <a:uLnTx/>
                <a:uFillTx/>
                <a:latin typeface="Corbel"/>
                <a:ea typeface="+mn-ea"/>
                <a:cs typeface="+mn-cs"/>
              </a:rPr>
              <a:t>"XYZ987",</a:t>
            </a:r>
          </a:p>
          <a:p>
            <a:pPr lvl="2">
              <a:lnSpc>
                <a:spcPct val="80000"/>
              </a:lnSpc>
            </a:pPr>
            <a:r>
              <a:rPr kumimoji="0" lang="en-US" b="0" i="0" u="none" strike="noStrike" kern="1200" cap="none" spc="0" normalizeH="0" baseline="0" noProof="0" dirty="0">
                <a:ln>
                  <a:noFill/>
                </a:ln>
                <a:solidFill>
                  <a:srgbClr val="1E1C1C"/>
                </a:solidFill>
                <a:effectLst/>
                <a:uLnTx/>
                <a:uFillTx/>
                <a:latin typeface="Corbel"/>
                <a:ea typeface="+mn-ea"/>
                <a:cs typeface="+mn-cs"/>
              </a:rPr>
              <a:t>"PQR823",</a:t>
            </a:r>
          </a:p>
          <a:p>
            <a:pPr lvl="2">
              <a:lnSpc>
                <a:spcPct val="80000"/>
              </a:lnSpc>
            </a:pPr>
            <a:r>
              <a:rPr kumimoji="0" lang="en-US" b="0" i="0" u="none" strike="noStrike" kern="1200" cap="none" spc="0" normalizeH="0" baseline="0" noProof="0" dirty="0">
                <a:ln>
                  <a:noFill/>
                </a:ln>
                <a:solidFill>
                  <a:srgbClr val="1E1C1C"/>
                </a:solidFill>
                <a:effectLst/>
                <a:uLnTx/>
                <a:uFillTx/>
                <a:latin typeface="Corbel"/>
                <a:ea typeface="+mn-ea"/>
                <a:cs typeface="+mn-cs"/>
              </a:rPr>
              <a:t>"PQR828"</a:t>
            </a:r>
          </a:p>
          <a:p>
            <a:pPr lvl="1">
              <a:lnSpc>
                <a:spcPct val="80000"/>
              </a:lnSpc>
            </a:pPr>
            <a:r>
              <a:rPr kumimoji="0" lang="en-US" b="0" i="0" u="none" strike="noStrike" kern="1200" cap="none" spc="0" normalizeH="0" baseline="0" noProof="0" dirty="0">
                <a:ln>
                  <a:noFill/>
                </a:ln>
                <a:solidFill>
                  <a:srgbClr val="1E1C1C"/>
                </a:solidFill>
                <a:effectLst/>
                <a:uLnTx/>
                <a:uFillTx/>
                <a:latin typeface="Corbel"/>
                <a:ea typeface="+mn-ea"/>
                <a:cs typeface="+mn-cs"/>
              </a:rPr>
              <a:t>]</a:t>
            </a:r>
            <a:endParaRPr kumimoji="0" lang="hr-HR" b="0" i="0" u="none" strike="noStrike" kern="1200" cap="none" spc="0" normalizeH="0" baseline="0" noProof="0" dirty="0">
              <a:ln>
                <a:noFill/>
              </a:ln>
              <a:solidFill>
                <a:srgbClr val="1E1C1C"/>
              </a:solidFill>
              <a:effectLst/>
              <a:uLnTx/>
              <a:uFillTx/>
              <a:latin typeface="Corbel"/>
              <a:ea typeface="+mn-ea"/>
              <a:cs typeface="+mn-cs"/>
            </a:endParaRPr>
          </a:p>
          <a:p>
            <a:pPr marL="0" marR="0" lvl="0" indent="0" algn="l" defTabSz="457200" rtl="0" eaLnBrk="1" fontAlgn="auto" latinLnBrk="0" hangingPunct="1">
              <a:lnSpc>
                <a:spcPct val="80000"/>
              </a:lnSpc>
              <a:spcBef>
                <a:spcPts val="0"/>
              </a:spcBef>
              <a:spcAft>
                <a:spcPts val="0"/>
              </a:spcAft>
              <a:buClrTx/>
              <a:buSzTx/>
              <a:buFontTx/>
              <a:buNone/>
              <a:tabLst/>
              <a:defRPr/>
            </a:pPr>
            <a:r>
              <a:rPr kumimoji="0" lang="hr-HR" b="0" i="0" u="none" strike="noStrike" kern="1200" cap="none" spc="0" normalizeH="0" baseline="0" noProof="0" dirty="0">
                <a:ln>
                  <a:noFill/>
                </a:ln>
                <a:solidFill>
                  <a:srgbClr val="1E1C1C"/>
                </a:solidFill>
                <a:effectLst/>
                <a:uLnTx/>
                <a:uFillTx/>
                <a:latin typeface="Corbel"/>
                <a:ea typeface="+mn-ea"/>
                <a:cs typeface="+mn-cs"/>
              </a:rPr>
              <a:t>}</a:t>
            </a:r>
            <a:endParaRPr kumimoji="0" lang="en-US" b="0" i="0" u="none" strike="noStrike" kern="1200" cap="none" spc="0" normalizeH="0" baseline="0" noProof="0" dirty="0">
              <a:ln>
                <a:noFill/>
              </a:ln>
              <a:solidFill>
                <a:srgbClr val="1E1C1C"/>
              </a:solidFill>
              <a:effectLst/>
              <a:uLnTx/>
              <a:uFillTx/>
              <a:latin typeface="Corbel"/>
              <a:ea typeface="+mn-ea"/>
              <a:cs typeface="+mn-cs"/>
            </a:endParaRPr>
          </a:p>
        </p:txBody>
      </p:sp>
      <p:sp>
        <p:nvSpPr>
          <p:cNvPr id="4" name="Title 3">
            <a:extLst>
              <a:ext uri="{FF2B5EF4-FFF2-40B4-BE49-F238E27FC236}">
                <a16:creationId xmlns:a16="http://schemas.microsoft.com/office/drawing/2014/main" id="{84C405FE-AE5B-495F-AA7A-FD97B25433A0}"/>
              </a:ext>
            </a:extLst>
          </p:cNvPr>
          <p:cNvSpPr>
            <a:spLocks noGrp="1"/>
          </p:cNvSpPr>
          <p:nvPr>
            <p:ph type="title"/>
          </p:nvPr>
        </p:nvSpPr>
        <p:spPr/>
        <p:txBody>
          <a:bodyPr/>
          <a:lstStyle/>
          <a:p>
            <a:r>
              <a:rPr lang="en-US" dirty="0"/>
              <a:t>Modeling your data: Strategies / rules of thumb</a:t>
            </a:r>
          </a:p>
        </p:txBody>
      </p:sp>
    </p:spTree>
    <p:extLst>
      <p:ext uri="{BB962C8B-B14F-4D97-AF65-F5344CB8AC3E}">
        <p14:creationId xmlns:p14="http://schemas.microsoft.com/office/powerpoint/2010/main" val="3017844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ADCB9A-D345-44DE-959E-34DD919709BD}"/>
              </a:ext>
            </a:extLst>
          </p:cNvPr>
          <p:cNvSpPr/>
          <p:nvPr/>
        </p:nvSpPr>
        <p:spPr>
          <a:xfrm>
            <a:off x="198157" y="1660253"/>
            <a:ext cx="4610878" cy="369332"/>
          </a:xfrm>
          <a:prstGeom prst="rect">
            <a:avLst/>
          </a:prstGeom>
        </p:spPr>
        <p:txBody>
          <a:bodyPr wrap="none">
            <a:spAutoFit/>
          </a:bodyPr>
          <a:lstStyle/>
          <a:p>
            <a:r>
              <a:rPr lang="en-US" dirty="0"/>
              <a:t>Data writes are mostly </a:t>
            </a:r>
            <a:r>
              <a:rPr lang="en-US" b="1" dirty="0"/>
              <a:t>parent and child</a:t>
            </a:r>
            <a:r>
              <a:rPr lang="en-US" dirty="0"/>
              <a:t> (both)</a:t>
            </a:r>
          </a:p>
        </p:txBody>
      </p:sp>
      <p:sp>
        <p:nvSpPr>
          <p:cNvPr id="6" name="Rectangle 5">
            <a:extLst>
              <a:ext uri="{FF2B5EF4-FFF2-40B4-BE49-F238E27FC236}">
                <a16:creationId xmlns:a16="http://schemas.microsoft.com/office/drawing/2014/main" id="{BDF29EEC-7DEA-4E72-B979-1F3C445A4A82}"/>
              </a:ext>
            </a:extLst>
          </p:cNvPr>
          <p:cNvSpPr/>
          <p:nvPr/>
        </p:nvSpPr>
        <p:spPr>
          <a:xfrm>
            <a:off x="198157" y="3383545"/>
            <a:ext cx="3272050" cy="369332"/>
          </a:xfrm>
          <a:prstGeom prst="rect">
            <a:avLst/>
          </a:prstGeom>
        </p:spPr>
        <p:txBody>
          <a:bodyPr wrap="none">
            <a:spAutoFit/>
          </a:bodyPr>
          <a:lstStyle/>
          <a:p>
            <a:pPr lvl="0"/>
            <a:r>
              <a:rPr lang="en-US" dirty="0"/>
              <a:t>Store children as </a:t>
            </a:r>
            <a:r>
              <a:rPr lang="en-US" b="1" dirty="0"/>
              <a:t>nested objects</a:t>
            </a:r>
          </a:p>
        </p:txBody>
      </p:sp>
      <p:sp>
        <p:nvSpPr>
          <p:cNvPr id="7" name="TextBox 6">
            <a:extLst>
              <a:ext uri="{FF2B5EF4-FFF2-40B4-BE49-F238E27FC236}">
                <a16:creationId xmlns:a16="http://schemas.microsoft.com/office/drawing/2014/main" id="{46D6188F-7673-4965-897E-0A850C811C37}"/>
              </a:ext>
            </a:extLst>
          </p:cNvPr>
          <p:cNvSpPr txBox="1"/>
          <p:nvPr/>
        </p:nvSpPr>
        <p:spPr>
          <a:xfrm>
            <a:off x="5105400" y="602169"/>
            <a:ext cx="3784600" cy="4524315"/>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"Name" : "Jane Smith",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"DOB"  : "1990-01-30",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"Purchases"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srgbClr val="1E1C1C"/>
                </a:solidFill>
                <a:effectLst/>
                <a:uLnTx/>
                <a:uFillTx/>
                <a:latin typeface="Gotham"/>
              </a:rPr>
              <a:t>            "item"    : "laptop",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"amount" : 1499.99,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"date"  : "2019-03",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srgbClr val="1E1C1C"/>
                </a:solidFill>
                <a:effectLst/>
                <a:uLnTx/>
                <a:uFillTx/>
                <a:latin typeface="Gotham"/>
              </a:rPr>
              <a:t>            "item"    : "phone",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"amount" : 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"date"  : "2018-12"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800" b="0" i="0" u="none" strike="noStrike" kern="1200" cap="none" spc="0" normalizeH="0" baseline="0" noProof="0" dirty="0">
                <a:ln>
                  <a:noFill/>
                </a:ln>
                <a:solidFill>
                  <a:srgbClr val="1E1C1C"/>
                </a:solidFill>
                <a:effectLst/>
                <a:uLnTx/>
                <a:uFillTx/>
                <a:latin typeface="Gotham"/>
              </a:rPr>
              <a:t>}</a:t>
            </a:r>
            <a:endParaRPr kumimoji="0" lang="en-US" sz="1800" b="0" i="0" u="none" strike="noStrike" kern="1200" cap="none" spc="0" normalizeH="0" baseline="0" noProof="0" dirty="0">
              <a:ln>
                <a:noFill/>
              </a:ln>
              <a:solidFill>
                <a:srgbClr val="1E1C1C"/>
              </a:solidFill>
              <a:effectLst/>
              <a:uLnTx/>
              <a:uFillTx/>
              <a:latin typeface="Gotham"/>
            </a:endParaRPr>
          </a:p>
        </p:txBody>
      </p:sp>
      <p:sp>
        <p:nvSpPr>
          <p:cNvPr id="4" name="Title 3">
            <a:extLst>
              <a:ext uri="{FF2B5EF4-FFF2-40B4-BE49-F238E27FC236}">
                <a16:creationId xmlns:a16="http://schemas.microsoft.com/office/drawing/2014/main" id="{7EF39617-0C75-4CA4-B4DC-C511002F0C67}"/>
              </a:ext>
            </a:extLst>
          </p:cNvPr>
          <p:cNvSpPr>
            <a:spLocks noGrp="1"/>
          </p:cNvSpPr>
          <p:nvPr>
            <p:ph type="title"/>
          </p:nvPr>
        </p:nvSpPr>
        <p:spPr/>
        <p:txBody>
          <a:bodyPr/>
          <a:lstStyle/>
          <a:p>
            <a:r>
              <a:rPr lang="en-US" dirty="0"/>
              <a:t>Modeling your data: Strategies / rules of thumb</a:t>
            </a:r>
          </a:p>
        </p:txBody>
      </p:sp>
      <p:sp>
        <p:nvSpPr>
          <p:cNvPr id="5" name="Content Placeholder 4">
            <a:extLst>
              <a:ext uri="{FF2B5EF4-FFF2-40B4-BE49-F238E27FC236}">
                <a16:creationId xmlns:a16="http://schemas.microsoft.com/office/drawing/2014/main" id="{8E5C8F20-2E1F-405E-9624-F389653D2E25}"/>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F1EF2862-3B76-4F6A-AB0E-2E463BF555EE}"/>
              </a:ext>
            </a:extLst>
          </p:cNvPr>
          <p:cNvSpPr>
            <a:spLocks noGrp="1"/>
          </p:cNvSpPr>
          <p:nvPr>
            <p:ph sz="half" idx="2"/>
          </p:nvPr>
        </p:nvSpPr>
        <p:spPr/>
        <p:txBody>
          <a:bodyPr/>
          <a:lstStyle/>
          <a:p>
            <a:endParaRPr lang="en-US"/>
          </a:p>
        </p:txBody>
      </p:sp>
      <p:sp>
        <p:nvSpPr>
          <p:cNvPr id="9" name="Content Placeholder 8">
            <a:extLst>
              <a:ext uri="{FF2B5EF4-FFF2-40B4-BE49-F238E27FC236}">
                <a16:creationId xmlns:a16="http://schemas.microsoft.com/office/drawing/2014/main" id="{0DA99615-5F8E-46AF-B3DD-F89DD00D04BB}"/>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804817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2602040814"/>
              </p:ext>
            </p:extLst>
          </p:nvPr>
        </p:nvGraphicFramePr>
        <p:xfrm>
          <a:off x="165100" y="832919"/>
          <a:ext cx="8801100" cy="4045899"/>
        </p:xfrm>
        <a:graphic>
          <a:graphicData uri="http://schemas.openxmlformats.org/drawingml/2006/table">
            <a:tbl>
              <a:tblPr firstRow="1" bandRow="1">
                <a:tableStyleId>{2D5ABB26-0587-4C30-8999-92F81FD0307C}</a:tableStyleId>
              </a:tblPr>
              <a:tblGrid>
                <a:gridCol w="4425808">
                  <a:extLst>
                    <a:ext uri="{9D8B030D-6E8A-4147-A177-3AD203B41FA5}">
                      <a16:colId xmlns:a16="http://schemas.microsoft.com/office/drawing/2014/main" val="20000"/>
                    </a:ext>
                  </a:extLst>
                </a:gridCol>
                <a:gridCol w="4375292">
                  <a:extLst>
                    <a:ext uri="{9D8B030D-6E8A-4147-A177-3AD203B41FA5}">
                      <a16:colId xmlns:a16="http://schemas.microsoft.com/office/drawing/2014/main" val="20001"/>
                    </a:ext>
                  </a:extLst>
                </a:gridCol>
              </a:tblGrid>
              <a:tr h="331040">
                <a:tc>
                  <a:txBody>
                    <a:bodyPr/>
                    <a:lstStyle/>
                    <a:p>
                      <a:pPr algn="ctr"/>
                      <a:r>
                        <a:rPr lang="en-US" sz="1700" b="1" dirty="0">
                          <a:latin typeface="Gotham"/>
                        </a:rPr>
                        <a:t>If …</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solidFill>
                      <a:schemeClr val="accent5"/>
                    </a:solidFill>
                  </a:tcPr>
                </a:tc>
                <a:tc>
                  <a:txBody>
                    <a:bodyPr/>
                    <a:lstStyle/>
                    <a:p>
                      <a:pPr algn="ctr"/>
                      <a:r>
                        <a:rPr lang="en-US" sz="1700" b="1" dirty="0">
                          <a:latin typeface="Gotham"/>
                        </a:rPr>
                        <a:t>Then …</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solidFill>
                      <a:schemeClr val="accent5"/>
                    </a:solidFill>
                  </a:tcPr>
                </a:tc>
                <a:extLst>
                  <a:ext uri="{0D108BD9-81ED-4DB2-BD59-A6C34878D82A}">
                    <a16:rowId xmlns:a16="http://schemas.microsoft.com/office/drawing/2014/main" val="10000"/>
                  </a:ext>
                </a:extLst>
              </a:tr>
              <a:tr h="575723">
                <a:tc>
                  <a:txBody>
                    <a:bodyPr/>
                    <a:lstStyle/>
                    <a:p>
                      <a:r>
                        <a:rPr lang="en-US" sz="1700" dirty="0">
                          <a:latin typeface="Gotham"/>
                        </a:rPr>
                        <a:t>Relationship is </a:t>
                      </a:r>
                      <a:r>
                        <a:rPr lang="en-US" sz="1700" b="1" dirty="0">
                          <a:latin typeface="Gotham"/>
                        </a:rPr>
                        <a:t>one-to-one</a:t>
                      </a:r>
                      <a:r>
                        <a:rPr lang="en-US" sz="1700" baseline="0" dirty="0">
                          <a:latin typeface="Gotham"/>
                        </a:rPr>
                        <a:t> or </a:t>
                      </a:r>
                      <a:r>
                        <a:rPr lang="en-US" sz="1700" b="1" baseline="0" dirty="0">
                          <a:latin typeface="Gotham"/>
                        </a:rPr>
                        <a:t>one-to-many</a:t>
                      </a:r>
                      <a:endParaRPr lang="en-US" sz="1700" b="1" dirty="0">
                        <a:latin typeface="Gotham"/>
                      </a:endParaRP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tc>
                  <a:txBody>
                    <a:bodyPr/>
                    <a:lstStyle/>
                    <a:p>
                      <a:r>
                        <a:rPr lang="en-US" sz="1700" dirty="0">
                          <a:latin typeface="Gotham"/>
                        </a:rPr>
                        <a:t>Store related</a:t>
                      </a:r>
                      <a:r>
                        <a:rPr lang="en-US" sz="1700" baseline="0" dirty="0">
                          <a:latin typeface="Gotham"/>
                        </a:rPr>
                        <a:t> data as </a:t>
                      </a:r>
                      <a:r>
                        <a:rPr lang="en-US" sz="1700" b="1" baseline="0" dirty="0">
                          <a:latin typeface="Gotham"/>
                        </a:rPr>
                        <a:t>nested objects</a:t>
                      </a:r>
                      <a:endParaRPr lang="en-US" sz="1700" b="1" dirty="0">
                        <a:latin typeface="Gotham"/>
                      </a:endParaRP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extLst>
                  <a:ext uri="{0D108BD9-81ED-4DB2-BD59-A6C34878D82A}">
                    <a16:rowId xmlns:a16="http://schemas.microsoft.com/office/drawing/2014/main" val="10001"/>
                  </a:ext>
                </a:extLst>
              </a:tr>
              <a:tr h="655312">
                <a:tc>
                  <a:txBody>
                    <a:bodyPr/>
                    <a:lstStyle/>
                    <a:p>
                      <a:r>
                        <a:rPr lang="en-US" sz="1700" dirty="0">
                          <a:latin typeface="Gotham"/>
                        </a:rPr>
                        <a:t>Relationship</a:t>
                      </a:r>
                      <a:r>
                        <a:rPr lang="en-US" sz="1700" baseline="0" dirty="0">
                          <a:latin typeface="Gotham"/>
                        </a:rPr>
                        <a:t> is </a:t>
                      </a:r>
                      <a:r>
                        <a:rPr lang="en-US" sz="1700" b="1" baseline="0" dirty="0">
                          <a:latin typeface="Gotham"/>
                        </a:rPr>
                        <a:t>many-to-one</a:t>
                      </a:r>
                      <a:r>
                        <a:rPr lang="en-US" sz="1700" baseline="0" dirty="0">
                          <a:latin typeface="Gotham"/>
                        </a:rPr>
                        <a:t> or </a:t>
                      </a:r>
                      <a:r>
                        <a:rPr lang="en-US" sz="1700" b="1" baseline="0" dirty="0">
                          <a:latin typeface="Gotham"/>
                        </a:rPr>
                        <a:t>many-to-many</a:t>
                      </a:r>
                      <a:endParaRPr lang="en-US" sz="1700" b="1" dirty="0">
                        <a:latin typeface="Gotham"/>
                      </a:endParaRP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tc>
                  <a:txBody>
                    <a:bodyPr/>
                    <a:lstStyle/>
                    <a:p>
                      <a:r>
                        <a:rPr lang="en-US" sz="1700" dirty="0">
                          <a:latin typeface="Gotham"/>
                        </a:rPr>
                        <a:t>Store related</a:t>
                      </a:r>
                      <a:r>
                        <a:rPr lang="en-US" sz="1700" baseline="0" dirty="0">
                          <a:latin typeface="Gotham"/>
                        </a:rPr>
                        <a:t> data as </a:t>
                      </a:r>
                      <a:r>
                        <a:rPr lang="en-US" sz="1700" b="1" baseline="0" dirty="0">
                          <a:latin typeface="Gotham"/>
                        </a:rPr>
                        <a:t>separate documents</a:t>
                      </a:r>
                      <a:endParaRPr lang="en-US" sz="1700" b="1" dirty="0">
                        <a:latin typeface="Gotham"/>
                      </a:endParaRP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extLst>
                  <a:ext uri="{0D108BD9-81ED-4DB2-BD59-A6C34878D82A}">
                    <a16:rowId xmlns:a16="http://schemas.microsoft.com/office/drawing/2014/main" val="10002"/>
                  </a:ext>
                </a:extLst>
              </a:tr>
              <a:tr h="576860">
                <a:tc>
                  <a:txBody>
                    <a:bodyPr/>
                    <a:lstStyle/>
                    <a:p>
                      <a:r>
                        <a:rPr lang="en-US" sz="1700" dirty="0">
                          <a:latin typeface="Gotham"/>
                        </a:rPr>
                        <a:t>Data</a:t>
                      </a:r>
                      <a:r>
                        <a:rPr lang="en-US" sz="1700" baseline="0" dirty="0">
                          <a:latin typeface="Gotham"/>
                        </a:rPr>
                        <a:t> reads are mostly </a:t>
                      </a:r>
                      <a:r>
                        <a:rPr lang="en-US" sz="1700" b="1" baseline="0" dirty="0">
                          <a:latin typeface="Gotham"/>
                        </a:rPr>
                        <a:t>parent fields</a:t>
                      </a:r>
                      <a:endParaRPr lang="en-US" sz="1700" b="1" dirty="0">
                        <a:latin typeface="Gotham"/>
                      </a:endParaRP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tc>
                  <a:txBody>
                    <a:bodyPr/>
                    <a:lstStyle/>
                    <a:p>
                      <a:pPr lvl="0"/>
                      <a:r>
                        <a:rPr lang="en-US" sz="1700" dirty="0">
                          <a:latin typeface="Gotham"/>
                        </a:rPr>
                        <a:t>Store</a:t>
                      </a:r>
                      <a:r>
                        <a:rPr lang="en-US" sz="1700" baseline="0" dirty="0">
                          <a:latin typeface="Gotham"/>
                        </a:rPr>
                        <a:t> </a:t>
                      </a:r>
                      <a:r>
                        <a:rPr lang="en-US" sz="1700" dirty="0">
                          <a:latin typeface="Gotham"/>
                        </a:rPr>
                        <a:t>children as </a:t>
                      </a:r>
                      <a:r>
                        <a:rPr lang="en-US" sz="1700" b="1" dirty="0">
                          <a:latin typeface="Gotham"/>
                        </a:rPr>
                        <a:t>separate documents</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extLst>
                  <a:ext uri="{0D108BD9-81ED-4DB2-BD59-A6C34878D82A}">
                    <a16:rowId xmlns:a16="http://schemas.microsoft.com/office/drawing/2014/main" val="10003"/>
                  </a:ext>
                </a:extLst>
              </a:tr>
              <a:tr h="576860">
                <a:tc>
                  <a:txBody>
                    <a:bodyPr/>
                    <a:lstStyle/>
                    <a:p>
                      <a:r>
                        <a:rPr lang="en-US" sz="1700" dirty="0">
                          <a:latin typeface="Gotham"/>
                        </a:rPr>
                        <a:t>Data</a:t>
                      </a:r>
                      <a:r>
                        <a:rPr lang="en-US" sz="1700" baseline="0" dirty="0">
                          <a:latin typeface="Gotham"/>
                        </a:rPr>
                        <a:t> reads are mostly </a:t>
                      </a:r>
                      <a:r>
                        <a:rPr lang="en-US" sz="1700" b="1" baseline="0" dirty="0">
                          <a:latin typeface="Gotham"/>
                        </a:rPr>
                        <a:t>parent + child fields </a:t>
                      </a:r>
                      <a:endParaRPr lang="en-US" sz="1700" b="1" dirty="0">
                        <a:latin typeface="Gotham"/>
                      </a:endParaRP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tc>
                  <a:txBody>
                    <a:bodyPr/>
                    <a:lstStyle/>
                    <a:p>
                      <a:pPr lvl="0"/>
                      <a:r>
                        <a:rPr lang="en-US" sz="1700" dirty="0">
                          <a:latin typeface="Gotham"/>
                        </a:rPr>
                        <a:t>Store</a:t>
                      </a:r>
                      <a:r>
                        <a:rPr lang="en-US" sz="1700" baseline="0" dirty="0">
                          <a:latin typeface="Gotham"/>
                        </a:rPr>
                        <a:t> </a:t>
                      </a:r>
                      <a:r>
                        <a:rPr lang="en-US" sz="1700" dirty="0">
                          <a:latin typeface="Gotham"/>
                        </a:rPr>
                        <a:t>children as </a:t>
                      </a:r>
                      <a:r>
                        <a:rPr lang="en-US" sz="1700" b="1" dirty="0">
                          <a:latin typeface="Gotham"/>
                        </a:rPr>
                        <a:t>nested objects</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extLst>
                  <a:ext uri="{0D108BD9-81ED-4DB2-BD59-A6C34878D82A}">
                    <a16:rowId xmlns:a16="http://schemas.microsoft.com/office/drawing/2014/main" val="10004"/>
                  </a:ext>
                </a:extLst>
              </a:tr>
              <a:tr h="655312">
                <a:tc>
                  <a:txBody>
                    <a:bodyPr/>
                    <a:lstStyle/>
                    <a:p>
                      <a:r>
                        <a:rPr lang="en-US" sz="1700" dirty="0">
                          <a:latin typeface="Gotham"/>
                        </a:rPr>
                        <a:t>Data writes are mostly </a:t>
                      </a:r>
                      <a:r>
                        <a:rPr lang="en-US" sz="1700" b="1" dirty="0">
                          <a:latin typeface="Gotham"/>
                        </a:rPr>
                        <a:t>parent </a:t>
                      </a:r>
                      <a:r>
                        <a:rPr lang="en-US" sz="1700" b="1" i="1" dirty="0">
                          <a:latin typeface="Gotham"/>
                        </a:rPr>
                        <a:t>or</a:t>
                      </a:r>
                      <a:r>
                        <a:rPr lang="en-US" sz="1700" b="1" dirty="0">
                          <a:latin typeface="Gotham"/>
                        </a:rPr>
                        <a:t> child</a:t>
                      </a:r>
                      <a:r>
                        <a:rPr lang="en-US" sz="1700" dirty="0">
                          <a:latin typeface="Gotham"/>
                        </a:rPr>
                        <a:t> (not both)</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tc>
                  <a:txBody>
                    <a:bodyPr/>
                    <a:lstStyle/>
                    <a:p>
                      <a:pPr lvl="0"/>
                      <a:r>
                        <a:rPr lang="en-US" sz="1700" dirty="0">
                          <a:latin typeface="Gotham"/>
                        </a:rPr>
                        <a:t>Store</a:t>
                      </a:r>
                      <a:r>
                        <a:rPr lang="en-US" sz="1700" baseline="0" dirty="0">
                          <a:latin typeface="Gotham"/>
                        </a:rPr>
                        <a:t> </a:t>
                      </a:r>
                      <a:r>
                        <a:rPr lang="en-US" sz="1700" dirty="0">
                          <a:latin typeface="Gotham"/>
                        </a:rPr>
                        <a:t>children as </a:t>
                      </a:r>
                      <a:r>
                        <a:rPr lang="en-US" sz="1700" b="1" dirty="0">
                          <a:latin typeface="Gotham"/>
                        </a:rPr>
                        <a:t>separate documents</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extLst>
                  <a:ext uri="{0D108BD9-81ED-4DB2-BD59-A6C34878D82A}">
                    <a16:rowId xmlns:a16="http://schemas.microsoft.com/office/drawing/2014/main" val="10005"/>
                  </a:ext>
                </a:extLst>
              </a:tr>
              <a:tr h="655312">
                <a:tc>
                  <a:txBody>
                    <a:bodyPr/>
                    <a:lstStyle/>
                    <a:p>
                      <a:r>
                        <a:rPr lang="en-US" sz="1700" dirty="0">
                          <a:latin typeface="Gotham"/>
                        </a:rPr>
                        <a:t>Data writes are mostly </a:t>
                      </a:r>
                      <a:r>
                        <a:rPr lang="en-US" sz="1700" b="1" dirty="0">
                          <a:latin typeface="Gotham"/>
                        </a:rPr>
                        <a:t>parent </a:t>
                      </a:r>
                      <a:r>
                        <a:rPr lang="en-US" sz="1700" b="1" i="0" dirty="0">
                          <a:latin typeface="Gotham"/>
                        </a:rPr>
                        <a:t>and</a:t>
                      </a:r>
                      <a:r>
                        <a:rPr lang="en-US" sz="1700" b="1" i="0" baseline="0" dirty="0">
                          <a:latin typeface="Gotham"/>
                        </a:rPr>
                        <a:t> </a:t>
                      </a:r>
                      <a:r>
                        <a:rPr lang="en-US" sz="1700" b="1" dirty="0">
                          <a:latin typeface="Gotham"/>
                        </a:rPr>
                        <a:t>child</a:t>
                      </a:r>
                      <a:r>
                        <a:rPr lang="en-US" sz="1700" dirty="0">
                          <a:latin typeface="Gotham"/>
                        </a:rPr>
                        <a:t> (both)</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tc>
                  <a:txBody>
                    <a:bodyPr/>
                    <a:lstStyle/>
                    <a:p>
                      <a:pPr lvl="0"/>
                      <a:r>
                        <a:rPr lang="en-US" sz="1700" dirty="0">
                          <a:latin typeface="Gotham"/>
                        </a:rPr>
                        <a:t>Store</a:t>
                      </a:r>
                      <a:r>
                        <a:rPr lang="en-US" sz="1700" baseline="0" dirty="0">
                          <a:latin typeface="Gotham"/>
                        </a:rPr>
                        <a:t> </a:t>
                      </a:r>
                      <a:r>
                        <a:rPr lang="en-US" sz="1700" dirty="0">
                          <a:latin typeface="Gotham"/>
                        </a:rPr>
                        <a:t>children as </a:t>
                      </a:r>
                      <a:r>
                        <a:rPr lang="en-US" sz="1700" b="1" dirty="0">
                          <a:latin typeface="Gotham"/>
                        </a:rPr>
                        <a:t>nested objects</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dirty="0"/>
              <a:t>Modeling your data: Strategies / rules of thumb</a:t>
            </a:r>
          </a:p>
        </p:txBody>
      </p:sp>
    </p:spTree>
    <p:extLst>
      <p:ext uri="{BB962C8B-B14F-4D97-AF65-F5344CB8AC3E}">
        <p14:creationId xmlns:p14="http://schemas.microsoft.com/office/powerpoint/2010/main" val="15147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17499" y="1238249"/>
            <a:ext cx="5175250" cy="2233083"/>
          </a:xfrm>
          <a:prstGeom prst="rect">
            <a:avLst/>
          </a:prstGeom>
          <a:noFill/>
          <a:ln>
            <a:solidFill>
              <a:srgbClr val="1E1C1C"/>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Accessing your data (</a:t>
            </a:r>
            <a:r>
              <a:rPr lang="en-US" dirty="0" err="1"/>
              <a:t>Couchbase</a:t>
            </a:r>
            <a:r>
              <a:rPr lang="en-US" dirty="0"/>
              <a:t>)</a:t>
            </a:r>
          </a:p>
        </p:txBody>
      </p:sp>
      <p:sp>
        <p:nvSpPr>
          <p:cNvPr id="3" name="Rectangle 2"/>
          <p:cNvSpPr/>
          <p:nvPr/>
        </p:nvSpPr>
        <p:spPr>
          <a:xfrm>
            <a:off x="504887" y="1449920"/>
            <a:ext cx="1371600" cy="914400"/>
          </a:xfrm>
          <a:prstGeom prst="rect">
            <a:avLst/>
          </a:prstGeom>
          <a:solidFill>
            <a:srgbClr val="609E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Gotham"/>
              </a:rPr>
              <a:t>Key-Value</a:t>
            </a:r>
          </a:p>
          <a:p>
            <a:pPr algn="ctr"/>
            <a:r>
              <a:rPr lang="en-US" dirty="0">
                <a:latin typeface="Gotham"/>
              </a:rPr>
              <a:t>(CRUD)</a:t>
            </a:r>
          </a:p>
        </p:txBody>
      </p:sp>
      <p:sp>
        <p:nvSpPr>
          <p:cNvPr id="4" name="Rectangle 3"/>
          <p:cNvSpPr/>
          <p:nvPr/>
        </p:nvSpPr>
        <p:spPr>
          <a:xfrm>
            <a:off x="2202454" y="1449920"/>
            <a:ext cx="1371600" cy="914400"/>
          </a:xfrm>
          <a:prstGeom prst="rect">
            <a:avLst/>
          </a:prstGeom>
          <a:solidFill>
            <a:srgbClr val="609E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Gotham"/>
              </a:rPr>
              <a:t>N1QL</a:t>
            </a:r>
          </a:p>
          <a:p>
            <a:pPr algn="ctr"/>
            <a:r>
              <a:rPr lang="en-US" dirty="0">
                <a:latin typeface="Gotham"/>
              </a:rPr>
              <a:t>(SQL Query)</a:t>
            </a:r>
          </a:p>
        </p:txBody>
      </p:sp>
      <p:sp>
        <p:nvSpPr>
          <p:cNvPr id="5" name="Rectangle 4"/>
          <p:cNvSpPr/>
          <p:nvPr/>
        </p:nvSpPr>
        <p:spPr>
          <a:xfrm>
            <a:off x="3933887" y="1449920"/>
            <a:ext cx="1371600" cy="914400"/>
          </a:xfrm>
          <a:prstGeom prst="rect">
            <a:avLst/>
          </a:prstGeom>
          <a:solidFill>
            <a:srgbClr val="609E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Gotham"/>
              </a:rPr>
              <a:t>Full Text (Search)</a:t>
            </a:r>
          </a:p>
        </p:txBody>
      </p:sp>
      <p:sp>
        <p:nvSpPr>
          <p:cNvPr id="8" name="Rectangle 7"/>
          <p:cNvSpPr/>
          <p:nvPr/>
        </p:nvSpPr>
        <p:spPr>
          <a:xfrm>
            <a:off x="504887" y="3738037"/>
            <a:ext cx="8138584"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Gotham"/>
              </a:rPr>
              <a:t>Documents</a:t>
            </a:r>
          </a:p>
        </p:txBody>
      </p:sp>
      <p:cxnSp>
        <p:nvCxnSpPr>
          <p:cNvPr id="10" name="Straight Arrow Connector 9"/>
          <p:cNvCxnSpPr>
            <a:stCxn id="3" idx="2"/>
          </p:cNvCxnSpPr>
          <p:nvPr/>
        </p:nvCxnSpPr>
        <p:spPr>
          <a:xfrm>
            <a:off x="1190687" y="2364320"/>
            <a:ext cx="12700" cy="1373717"/>
          </a:xfrm>
          <a:prstGeom prst="straightConnector1">
            <a:avLst/>
          </a:prstGeom>
          <a:ln w="127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2"/>
          </p:cNvCxnSpPr>
          <p:nvPr/>
        </p:nvCxnSpPr>
        <p:spPr>
          <a:xfrm>
            <a:off x="2888254" y="2364320"/>
            <a:ext cx="0" cy="1373717"/>
          </a:xfrm>
          <a:prstGeom prst="straightConnector1">
            <a:avLst/>
          </a:prstGeom>
          <a:ln w="127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02454" y="2821520"/>
            <a:ext cx="1371600" cy="459317"/>
          </a:xfrm>
          <a:prstGeom prst="rect">
            <a:avLst/>
          </a:prstGeom>
          <a:solidFill>
            <a:srgbClr val="609E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Gotham"/>
              </a:rPr>
              <a:t>Indexes</a:t>
            </a:r>
          </a:p>
        </p:txBody>
      </p:sp>
      <p:cxnSp>
        <p:nvCxnSpPr>
          <p:cNvPr id="14" name="Straight Arrow Connector 13"/>
          <p:cNvCxnSpPr>
            <a:stCxn id="5" idx="2"/>
          </p:cNvCxnSpPr>
          <p:nvPr/>
        </p:nvCxnSpPr>
        <p:spPr>
          <a:xfrm>
            <a:off x="4619687" y="2364320"/>
            <a:ext cx="4234" cy="1373717"/>
          </a:xfrm>
          <a:prstGeom prst="straightConnector1">
            <a:avLst/>
          </a:prstGeom>
          <a:ln w="127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933887" y="2821520"/>
            <a:ext cx="1371600" cy="459317"/>
          </a:xfrm>
          <a:prstGeom prst="rect">
            <a:avLst/>
          </a:prstGeom>
          <a:solidFill>
            <a:srgbClr val="609E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Gotham"/>
              </a:rPr>
              <a:t>Indexes</a:t>
            </a:r>
          </a:p>
        </p:txBody>
      </p:sp>
      <p:sp>
        <p:nvSpPr>
          <p:cNvPr id="19" name="Rectangle 18"/>
          <p:cNvSpPr/>
          <p:nvPr/>
        </p:nvSpPr>
        <p:spPr>
          <a:xfrm>
            <a:off x="5627221" y="1449920"/>
            <a:ext cx="1371600" cy="914400"/>
          </a:xfrm>
          <a:prstGeom prst="rect">
            <a:avLst/>
          </a:prstGeom>
          <a:noFill/>
          <a:ln>
            <a:solidFill>
              <a:srgbClr val="1E1C1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Gotham"/>
              </a:rPr>
              <a:t>Views</a:t>
            </a:r>
          </a:p>
          <a:p>
            <a:pPr algn="ctr"/>
            <a:r>
              <a:rPr lang="en-US" dirty="0">
                <a:solidFill>
                  <a:schemeClr val="tx1"/>
                </a:solidFill>
                <a:latin typeface="Gotham"/>
              </a:rPr>
              <a:t>(JS Query)</a:t>
            </a:r>
          </a:p>
        </p:txBody>
      </p:sp>
      <p:sp>
        <p:nvSpPr>
          <p:cNvPr id="23" name="Rectangle 22"/>
          <p:cNvSpPr/>
          <p:nvPr/>
        </p:nvSpPr>
        <p:spPr>
          <a:xfrm>
            <a:off x="7271871" y="1449920"/>
            <a:ext cx="1371600" cy="914400"/>
          </a:xfrm>
          <a:prstGeom prst="rect">
            <a:avLst/>
          </a:prstGeom>
          <a:noFill/>
          <a:ln>
            <a:solidFill>
              <a:srgbClr val="1E1C1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Gotham"/>
              </a:rPr>
              <a:t>Analytics</a:t>
            </a:r>
          </a:p>
          <a:p>
            <a:pPr algn="ctr"/>
            <a:r>
              <a:rPr lang="en-US" dirty="0">
                <a:solidFill>
                  <a:schemeClr val="tx1"/>
                </a:solidFill>
                <a:latin typeface="Gotham"/>
              </a:rPr>
              <a:t>(Query)</a:t>
            </a:r>
          </a:p>
        </p:txBody>
      </p:sp>
      <p:cxnSp>
        <p:nvCxnSpPr>
          <p:cNvPr id="25" name="Straight Arrow Connector 24"/>
          <p:cNvCxnSpPr>
            <a:stCxn id="19" idx="2"/>
          </p:cNvCxnSpPr>
          <p:nvPr/>
        </p:nvCxnSpPr>
        <p:spPr>
          <a:xfrm flipH="1">
            <a:off x="6310905" y="2364320"/>
            <a:ext cx="2116" cy="1373717"/>
          </a:xfrm>
          <a:prstGeom prst="straightConnector1">
            <a:avLst/>
          </a:prstGeom>
          <a:ln w="127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3" idx="2"/>
          </p:cNvCxnSpPr>
          <p:nvPr/>
        </p:nvCxnSpPr>
        <p:spPr>
          <a:xfrm>
            <a:off x="7957671" y="2364320"/>
            <a:ext cx="0" cy="1373717"/>
          </a:xfrm>
          <a:prstGeom prst="straightConnector1">
            <a:avLst/>
          </a:prstGeom>
          <a:ln w="127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627221" y="2821520"/>
            <a:ext cx="1371600" cy="459317"/>
          </a:xfrm>
          <a:prstGeom prst="rect">
            <a:avLst/>
          </a:prstGeom>
          <a:solidFill>
            <a:srgbClr val="FFFFFF"/>
          </a:solidFill>
          <a:ln>
            <a:solidFill>
              <a:srgbClr val="1E1C1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Gotham"/>
              </a:rPr>
              <a:t>MapReduce</a:t>
            </a:r>
          </a:p>
        </p:txBody>
      </p:sp>
      <p:sp>
        <p:nvSpPr>
          <p:cNvPr id="24" name="Rectangle 23"/>
          <p:cNvSpPr/>
          <p:nvPr/>
        </p:nvSpPr>
        <p:spPr>
          <a:xfrm>
            <a:off x="7271871" y="2821520"/>
            <a:ext cx="1371600" cy="459317"/>
          </a:xfrm>
          <a:prstGeom prst="rect">
            <a:avLst/>
          </a:prstGeom>
          <a:solidFill>
            <a:srgbClr val="FFFFFF"/>
          </a:solidFill>
          <a:ln>
            <a:solidFill>
              <a:srgbClr val="1E1C1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Gotham"/>
              </a:rPr>
              <a:t>SQL++</a:t>
            </a:r>
          </a:p>
        </p:txBody>
      </p:sp>
    </p:spTree>
    <p:extLst>
      <p:ext uri="{BB962C8B-B14F-4D97-AF65-F5344CB8AC3E}">
        <p14:creationId xmlns:p14="http://schemas.microsoft.com/office/powerpoint/2010/main" val="57521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a:t>
            </a:r>
          </a:p>
        </p:txBody>
      </p:sp>
      <p:sp>
        <p:nvSpPr>
          <p:cNvPr id="3" name="Rectangle 2"/>
          <p:cNvSpPr/>
          <p:nvPr/>
        </p:nvSpPr>
        <p:spPr>
          <a:xfrm>
            <a:off x="445476" y="848388"/>
            <a:ext cx="8065477" cy="1200329"/>
          </a:xfrm>
          <a:prstGeom prst="rect">
            <a:avLst/>
          </a:prstGeom>
          <a:ln w="25400">
            <a:solidFill>
              <a:schemeClr val="accent1"/>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ShoppingCart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GetCartById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id)</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_</a:t>
            </a:r>
            <a:r>
              <a:rPr lang="en-US" dirty="0" err="1">
                <a:solidFill>
                  <a:srgbClr val="000000"/>
                </a:solidFill>
                <a:latin typeface="Consolas" panose="020B0609020204030204" pitchFamily="49" charset="0"/>
              </a:rPr>
              <a:t>bucket.Get</a:t>
            </a:r>
            <a:r>
              <a:rPr lang="en-US" dirty="0">
                <a:solidFill>
                  <a:srgbClr val="000000"/>
                </a:solidFill>
                <a:latin typeface="Consolas" panose="020B0609020204030204" pitchFamily="49" charset="0"/>
              </a:rPr>
              <a:t>&lt;</a:t>
            </a:r>
            <a:r>
              <a:rPr lang="en-US" dirty="0" err="1">
                <a:solidFill>
                  <a:srgbClr val="2B91AF"/>
                </a:solidFill>
                <a:latin typeface="Consolas" panose="020B0609020204030204" pitchFamily="49" charset="0"/>
              </a:rPr>
              <a:t>ShoppingCart</a:t>
            </a:r>
            <a:r>
              <a:rPr lang="en-US" dirty="0">
                <a:solidFill>
                  <a:srgbClr val="000000"/>
                </a:solidFill>
                <a:latin typeface="Consolas" panose="020B0609020204030204" pitchFamily="49" charset="0"/>
              </a:rPr>
              <a:t>&gt;(id).Value;</a:t>
            </a:r>
          </a:p>
          <a:p>
            <a:r>
              <a:rPr lang="en-US" dirty="0">
                <a:solidFill>
                  <a:srgbClr val="000000"/>
                </a:solidFill>
                <a:latin typeface="Consolas" panose="020B0609020204030204" pitchFamily="49" charset="0"/>
              </a:rPr>
              <a:t>}</a:t>
            </a:r>
            <a:endParaRPr lang="en-US" dirty="0"/>
          </a:p>
        </p:txBody>
      </p:sp>
      <p:sp>
        <p:nvSpPr>
          <p:cNvPr id="4" name="Rectangle 3"/>
          <p:cNvSpPr/>
          <p:nvPr/>
        </p:nvSpPr>
        <p:spPr>
          <a:xfrm>
            <a:off x="445476" y="2439434"/>
            <a:ext cx="8065477" cy="2308324"/>
          </a:xfrm>
          <a:prstGeom prst="rect">
            <a:avLst/>
          </a:prstGeom>
          <a:ln w="25400">
            <a:solidFill>
              <a:schemeClr val="accent1"/>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CreateShoppingCart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_</a:t>
            </a:r>
            <a:r>
              <a:rPr lang="en-US" dirty="0" err="1">
                <a:solidFill>
                  <a:srgbClr val="000000"/>
                </a:solidFill>
                <a:latin typeface="Consolas" panose="020B0609020204030204" pitchFamily="49" charset="0"/>
              </a:rPr>
              <a:t>bucket.Insert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B91AF"/>
                </a:solidFill>
                <a:latin typeface="Consolas" panose="020B0609020204030204" pitchFamily="49" charset="0"/>
              </a:rPr>
              <a:t>Document</a:t>
            </a:r>
            <a:r>
              <a:rPr lang="en-US" dirty="0">
                <a:solidFill>
                  <a:srgbClr val="000000"/>
                </a:solidFill>
                <a:latin typeface="Consolas" panose="020B0609020204030204" pitchFamily="49" charset="0"/>
              </a:rPr>
              <a:t>&lt;</a:t>
            </a:r>
            <a:r>
              <a:rPr lang="en-US" dirty="0" err="1">
                <a:solidFill>
                  <a:srgbClr val="2B91AF"/>
                </a:solidFill>
                <a:latin typeface="Consolas" panose="020B0609020204030204" pitchFamily="49" charset="0"/>
              </a:rPr>
              <a:t>ShoppingCart</a:t>
            </a:r>
            <a:r>
              <a:rPr lang="en-US" dirty="0">
                <a:solidFill>
                  <a:srgbClr val="000000"/>
                </a:solidFill>
                <a:latin typeface="Consolas" panose="020B0609020204030204" pitchFamily="49" charset="0"/>
              </a:rPr>
              <a:t>&gt;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Id = "shopping-cart-1",</a:t>
            </a:r>
          </a:p>
          <a:p>
            <a:r>
              <a:rPr lang="en-US" dirty="0">
                <a:solidFill>
                  <a:srgbClr val="000000"/>
                </a:solidFill>
                <a:latin typeface="Consolas" panose="020B0609020204030204" pitchFamily="49" charset="0"/>
              </a:rPr>
              <a:t>        Content = </a:t>
            </a:r>
            <a:r>
              <a:rPr lang="en-US" dirty="0">
                <a:solidFill>
                  <a:srgbClr val="0000FF"/>
                </a:solidFill>
                <a:latin typeface="Consolas" panose="020B0609020204030204" pitchFamily="49" charset="0"/>
              </a:rPr>
              <a:t>new </a:t>
            </a:r>
            <a:r>
              <a:rPr lang="en-US" dirty="0" err="1">
                <a:solidFill>
                  <a:srgbClr val="2B91AF"/>
                </a:solidFill>
                <a:latin typeface="Consolas" panose="020B0609020204030204" pitchFamily="49" charset="0"/>
              </a:rPr>
              <a:t>ShoppingCart</a:t>
            </a:r>
            <a:r>
              <a:rPr lang="en-US" dirty="0">
                <a:solidFill>
                  <a:srgbClr val="2B91AF"/>
                </a:solidFill>
                <a:latin typeface="Consolas" panose="020B0609020204030204" pitchFamily="49" charset="0"/>
              </a:rPr>
              <a:t> </a:t>
            </a:r>
            <a:r>
              <a:rPr lang="en-US" dirty="0">
                <a:solidFill>
                  <a:srgbClr val="000000"/>
                </a:solidFill>
                <a:latin typeface="Consolas" panose="020B0609020204030204" pitchFamily="49" charset="0"/>
              </a:rPr>
              <a:t>{ . . .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42626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06A44B-DB54-4938-9706-C52C25B5E3A8}"/>
              </a:ext>
            </a:extLst>
          </p:cNvPr>
          <p:cNvSpPr>
            <a:spLocks noGrp="1"/>
          </p:cNvSpPr>
          <p:nvPr>
            <p:ph type="title"/>
          </p:nvPr>
        </p:nvSpPr>
        <p:spPr/>
        <p:txBody>
          <a:bodyPr/>
          <a:lstStyle/>
          <a:p>
            <a:r>
              <a:rPr lang="en-US" dirty="0"/>
              <a:t>Subdocument access</a:t>
            </a:r>
          </a:p>
        </p:txBody>
      </p:sp>
      <p:sp>
        <p:nvSpPr>
          <p:cNvPr id="6" name="Slide Number Placeholder 5">
            <a:extLst>
              <a:ext uri="{FF2B5EF4-FFF2-40B4-BE49-F238E27FC236}">
                <a16:creationId xmlns:a16="http://schemas.microsoft.com/office/drawing/2014/main" id="{D06CDB99-1D20-43AA-B189-D67D877C524B}"/>
              </a:ext>
            </a:extLst>
          </p:cNvPr>
          <p:cNvSpPr>
            <a:spLocks noGrp="1"/>
          </p:cNvSpPr>
          <p:nvPr>
            <p:ph type="sldNum" sz="quarter" idx="12"/>
          </p:nvPr>
        </p:nvSpPr>
        <p:spPr/>
        <p:txBody>
          <a:bodyPr/>
          <a:lstStyle/>
          <a:p>
            <a:fld id="{08465928-3BA7-1741-B2EF-562768EBCB1B}" type="slidenum">
              <a:rPr lang="en-US" smtClean="0"/>
              <a:pPr/>
              <a:t>38</a:t>
            </a:fld>
            <a:endParaRPr lang="en-US" dirty="0"/>
          </a:p>
        </p:txBody>
      </p:sp>
      <p:sp>
        <p:nvSpPr>
          <p:cNvPr id="7" name="Footer Placeholder 6">
            <a:extLst>
              <a:ext uri="{FF2B5EF4-FFF2-40B4-BE49-F238E27FC236}">
                <a16:creationId xmlns:a16="http://schemas.microsoft.com/office/drawing/2014/main" id="{19050930-50EE-4D61-A0CC-6B7D3716ACFF}"/>
              </a:ext>
            </a:extLst>
          </p:cNvPr>
          <p:cNvSpPr>
            <a:spLocks noGrp="1"/>
          </p:cNvSpPr>
          <p:nvPr>
            <p:ph type="ftr" sz="quarter" idx="3"/>
          </p:nvPr>
        </p:nvSpPr>
        <p:spPr/>
        <p:txBody>
          <a:bodyPr/>
          <a:lstStyle/>
          <a:p>
            <a:endParaRPr lang="en-US" dirty="0"/>
          </a:p>
        </p:txBody>
      </p:sp>
      <p:sp>
        <p:nvSpPr>
          <p:cNvPr id="8" name="TextBox 7">
            <a:extLst>
              <a:ext uri="{FF2B5EF4-FFF2-40B4-BE49-F238E27FC236}">
                <a16:creationId xmlns:a16="http://schemas.microsoft.com/office/drawing/2014/main" id="{3805E9C1-753A-4B0F-B48D-2AD57F403A32}"/>
              </a:ext>
            </a:extLst>
          </p:cNvPr>
          <p:cNvSpPr txBox="1"/>
          <p:nvPr/>
        </p:nvSpPr>
        <p:spPr>
          <a:xfrm>
            <a:off x="1378857" y="703762"/>
            <a:ext cx="6205545" cy="4154984"/>
          </a:xfrm>
          <a:prstGeom prst="rect">
            <a:avLst/>
          </a:prstGeom>
          <a:noFill/>
          <a:ln w="50800">
            <a:solidFill>
              <a:schemeClr val="accent2"/>
            </a:solidFill>
          </a:ln>
        </p:spPr>
        <p:txBody>
          <a:bodyPr wrap="none" rtlCol="0">
            <a:spAutoFit/>
          </a:bodyPr>
          <a:lstStyle/>
          <a:p>
            <a:r>
              <a:rPr lang="en-US" sz="2400" dirty="0">
                <a:latin typeface="Consolas" panose="020B0609020204030204" pitchFamily="49" charset="0"/>
              </a:rPr>
              <a:t>{</a:t>
            </a:r>
          </a:p>
          <a:p>
            <a:r>
              <a:rPr lang="en-US" sz="2400" dirty="0">
                <a:latin typeface="Consolas" panose="020B0609020204030204" pitchFamily="49" charset="0"/>
              </a:rPr>
              <a:t>	"username": "</a:t>
            </a:r>
            <a:r>
              <a:rPr lang="en-US" sz="2400" dirty="0" err="1">
                <a:latin typeface="Consolas" panose="020B0609020204030204" pitchFamily="49" charset="0"/>
              </a:rPr>
              <a:t>mgroves</a:t>
            </a:r>
            <a:r>
              <a:rPr lang="en-US" sz="2400" dirty="0">
                <a:latin typeface="Consolas" panose="020B0609020204030204" pitchFamily="49" charset="0"/>
              </a:rPr>
              <a:t>",</a:t>
            </a:r>
          </a:p>
          <a:p>
            <a:r>
              <a:rPr lang="en-US" sz="2400" dirty="0">
                <a:latin typeface="Consolas" panose="020B0609020204030204" pitchFamily="49" charset="0"/>
              </a:rPr>
              <a:t>	"profile": {</a:t>
            </a:r>
          </a:p>
          <a:p>
            <a:r>
              <a:rPr lang="en-US" sz="2400" dirty="0">
                <a:latin typeface="Consolas" panose="020B0609020204030204" pitchFamily="49" charset="0"/>
              </a:rPr>
              <a:t>		"</a:t>
            </a:r>
            <a:r>
              <a:rPr lang="en-US" sz="2400" dirty="0" err="1">
                <a:latin typeface="Consolas" panose="020B0609020204030204" pitchFamily="49" charset="0"/>
              </a:rPr>
              <a:t>phoneNumber</a:t>
            </a:r>
            <a:r>
              <a:rPr lang="en-US" sz="2400" dirty="0">
                <a:latin typeface="Consolas" panose="020B0609020204030204" pitchFamily="49" charset="0"/>
              </a:rPr>
              <a:t>": "123-456-7890",</a:t>
            </a:r>
          </a:p>
          <a:p>
            <a:r>
              <a:rPr lang="en-US" sz="2400" dirty="0">
                <a:latin typeface="Consolas" panose="020B0609020204030204" pitchFamily="49" charset="0"/>
              </a:rPr>
              <a:t>		"address": {</a:t>
            </a:r>
          </a:p>
          <a:p>
            <a:r>
              <a:rPr lang="en-US" sz="2400" dirty="0">
                <a:latin typeface="Consolas" panose="020B0609020204030204" pitchFamily="49" charset="0"/>
              </a:rPr>
              <a:t>			"street": "123 main </a:t>
            </a:r>
            <a:r>
              <a:rPr lang="en-US" sz="2400" dirty="0" err="1">
                <a:latin typeface="Consolas" panose="020B0609020204030204" pitchFamily="49" charset="0"/>
              </a:rPr>
              <a:t>st</a:t>
            </a:r>
            <a:r>
              <a:rPr lang="en-US" sz="2400" dirty="0">
                <a:latin typeface="Consolas" panose="020B0609020204030204" pitchFamily="49" charset="0"/>
              </a:rPr>
              <a:t>",</a:t>
            </a:r>
          </a:p>
          <a:p>
            <a:r>
              <a:rPr lang="en-US" sz="2400" dirty="0">
                <a:latin typeface="Consolas" panose="020B0609020204030204" pitchFamily="49" charset="0"/>
              </a:rPr>
              <a:t>			"city": "Grove City",</a:t>
            </a:r>
          </a:p>
          <a:p>
            <a:r>
              <a:rPr lang="en-US" sz="2400" dirty="0">
                <a:latin typeface="Consolas" panose="020B0609020204030204" pitchFamily="49" charset="0"/>
              </a:rPr>
              <a:t>			"state": "Ohio"</a:t>
            </a:r>
          </a:p>
          <a:p>
            <a:r>
              <a:rPr lang="en-US" sz="2400" dirty="0">
                <a:latin typeface="Consolas" panose="020B0609020204030204" pitchFamily="49" charset="0"/>
              </a:rPr>
              <a:t>		}</a:t>
            </a:r>
          </a:p>
          <a:p>
            <a:r>
              <a:rPr lang="en-US" sz="2400" dirty="0">
                <a:latin typeface="Consolas" panose="020B0609020204030204" pitchFamily="49" charset="0"/>
              </a:rPr>
              <a:t>	}</a:t>
            </a:r>
          </a:p>
          <a:p>
            <a:r>
              <a:rPr lang="en-US" sz="2400" dirty="0">
                <a:latin typeface="Consolas" panose="020B0609020204030204" pitchFamily="49" charset="0"/>
              </a:rPr>
              <a:t>}</a:t>
            </a:r>
          </a:p>
        </p:txBody>
      </p:sp>
      <p:sp>
        <p:nvSpPr>
          <p:cNvPr id="9" name="Rectangle 8">
            <a:extLst>
              <a:ext uri="{FF2B5EF4-FFF2-40B4-BE49-F238E27FC236}">
                <a16:creationId xmlns:a16="http://schemas.microsoft.com/office/drawing/2014/main" id="{52B3E2ED-C6FE-499F-B9C8-396F1A77C236}"/>
              </a:ext>
            </a:extLst>
          </p:cNvPr>
          <p:cNvSpPr/>
          <p:nvPr/>
        </p:nvSpPr>
        <p:spPr>
          <a:xfrm>
            <a:off x="2305050" y="2219325"/>
            <a:ext cx="4714875" cy="190500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28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Recommendations for keys</a:t>
            </a:r>
          </a:p>
        </p:txBody>
      </p:sp>
      <p:sp>
        <p:nvSpPr>
          <p:cNvPr id="5" name="Content Placeholder 2"/>
          <p:cNvSpPr txBox="1">
            <a:spLocks/>
          </p:cNvSpPr>
          <p:nvPr/>
        </p:nvSpPr>
        <p:spPr>
          <a:xfrm>
            <a:off x="198157" y="781763"/>
            <a:ext cx="8219702" cy="2008102"/>
          </a:xfrm>
          <a:prstGeom prst="rect">
            <a:avLst/>
          </a:prstGeom>
        </p:spPr>
        <p:txBody>
          <a:bodyPr vert="horz" lIns="91440" tIns="45720" rIns="91440" bIns="45720" rtlCol="0">
            <a:noAutofit/>
          </a:bodyPr>
          <a:lstStyle>
            <a:lvl1pPr marL="0" indent="0" algn="l" defTabSz="457200" rtl="0" eaLnBrk="1" latinLnBrk="0" hangingPunct="1">
              <a:lnSpc>
                <a:spcPct val="100000"/>
              </a:lnSpc>
              <a:spcBef>
                <a:spcPts val="0"/>
              </a:spcBef>
              <a:spcAft>
                <a:spcPts val="300"/>
              </a:spcAft>
              <a:buClr>
                <a:schemeClr val="accent1"/>
              </a:buClr>
              <a:buSzPct val="110000"/>
              <a:buFont typeface="Wingdings" charset="2"/>
              <a:buNone/>
              <a:defRPr sz="2000" b="0" kern="1200">
                <a:solidFill>
                  <a:schemeClr val="tx1"/>
                </a:solidFill>
                <a:latin typeface="+mn-lt"/>
                <a:ea typeface="+mn-ea"/>
                <a:cs typeface="+mn-cs"/>
              </a:defRPr>
            </a:lvl1pPr>
            <a:lvl2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2pPr>
            <a:lvl3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3pPr>
            <a:lvl4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4pPr>
            <a:lvl5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5400" b="0" i="0" u="none" strike="noStrike" kern="1200" cap="none" spc="0" normalizeH="0" baseline="0" noProof="0" dirty="0">
                <a:ln>
                  <a:noFill/>
                </a:ln>
                <a:solidFill>
                  <a:srgbClr val="1E1C1C"/>
                </a:solidFill>
                <a:effectLst/>
                <a:uLnTx/>
                <a:uFillTx/>
                <a:latin typeface="Gotham"/>
              </a:rPr>
              <a:t>Natural Keys</a:t>
            </a:r>
          </a:p>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5400" b="0" i="0" u="none" strike="noStrike" kern="1200" cap="none" spc="0" normalizeH="0" baseline="0" noProof="0" dirty="0">
                <a:ln>
                  <a:noFill/>
                </a:ln>
                <a:solidFill>
                  <a:srgbClr val="1E1C1C"/>
                </a:solidFill>
                <a:effectLst/>
                <a:uLnTx/>
                <a:uFillTx/>
                <a:latin typeface="Gotham"/>
              </a:rPr>
              <a:t>Human Readable</a:t>
            </a:r>
          </a:p>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5400" b="0" i="0" u="none" strike="noStrike" kern="1200" cap="none" spc="0" normalizeH="0" baseline="0" noProof="0" dirty="0">
                <a:ln>
                  <a:noFill/>
                </a:ln>
                <a:solidFill>
                  <a:srgbClr val="1E1C1C"/>
                </a:solidFill>
                <a:effectLst/>
                <a:uLnTx/>
                <a:uFillTx/>
                <a:latin typeface="Gotham"/>
              </a:rPr>
              <a:t>Deterministic</a:t>
            </a:r>
          </a:p>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5400" b="0" i="0" u="none" strike="noStrike" kern="1200" cap="none" spc="0" normalizeH="0" baseline="0" noProof="0" dirty="0">
                <a:ln>
                  <a:noFill/>
                </a:ln>
                <a:solidFill>
                  <a:srgbClr val="1E1C1C"/>
                </a:solidFill>
                <a:effectLst/>
                <a:uLnTx/>
                <a:uFillTx/>
                <a:latin typeface="Gotham"/>
              </a:rPr>
              <a:t>Semantic</a:t>
            </a:r>
            <a:endParaRPr kumimoji="0" lang="en-US" sz="5400" b="1" i="0" u="none" strike="noStrike" kern="1200" cap="none" spc="0" normalizeH="0" baseline="0" noProof="0" dirty="0">
              <a:ln>
                <a:noFill/>
              </a:ln>
              <a:solidFill>
                <a:srgbClr val="1E1C1C"/>
              </a:solidFill>
              <a:effectLst/>
              <a:uLnTx/>
              <a:uFillTx/>
              <a:latin typeface="Gotham"/>
            </a:endParaRPr>
          </a:p>
          <a:p>
            <a:pPr marL="0" marR="0" lvl="0" indent="0" algn="l" defTabSz="457200" rtl="0" eaLnBrk="1" fontAlgn="auto" latinLnBrk="0" hangingPunct="1">
              <a:lnSpc>
                <a:spcPct val="100000"/>
              </a:lnSpc>
              <a:spcBef>
                <a:spcPts val="0"/>
              </a:spcBef>
              <a:spcAft>
                <a:spcPts val="300"/>
              </a:spcAft>
              <a:buClr>
                <a:srgbClr val="178ADB"/>
              </a:buClr>
              <a:buSzPct val="110000"/>
              <a:buFont typeface="Wingdings" charset="2"/>
              <a:buNone/>
              <a:tabLst/>
              <a:defRPr/>
            </a:pPr>
            <a:endParaRPr kumimoji="0" lang="en-US" sz="5400" b="1" i="0" u="none" strike="noStrike" kern="1200" cap="none" spc="0" normalizeH="0" baseline="0" noProof="0" dirty="0">
              <a:ln>
                <a:noFill/>
              </a:ln>
              <a:solidFill>
                <a:srgbClr val="1E1C1C"/>
              </a:solidFill>
              <a:effectLst/>
              <a:uLnTx/>
              <a:uFillTx/>
              <a:latin typeface="Gotham"/>
            </a:endParaRPr>
          </a:p>
          <a:p>
            <a:pPr marL="0" marR="0" lvl="0" indent="0" algn="l" defTabSz="457200" rtl="0" eaLnBrk="1" fontAlgn="auto" latinLnBrk="0" hangingPunct="1">
              <a:lnSpc>
                <a:spcPct val="100000"/>
              </a:lnSpc>
              <a:spcBef>
                <a:spcPts val="0"/>
              </a:spcBef>
              <a:spcAft>
                <a:spcPts val="300"/>
              </a:spcAft>
              <a:buClr>
                <a:srgbClr val="178ADB"/>
              </a:buClr>
              <a:buSzPct val="110000"/>
              <a:buFont typeface="Wingdings" charset="2"/>
              <a:buNone/>
              <a:tabLst/>
              <a:defRPr/>
            </a:pPr>
            <a:endParaRPr kumimoji="0" lang="en-US" sz="4800" b="0" i="0" u="none" strike="noStrike" kern="1200" cap="none" spc="0" normalizeH="0" baseline="0" noProof="0" dirty="0">
              <a:ln>
                <a:noFill/>
              </a:ln>
              <a:solidFill>
                <a:srgbClr val="1E1C1C"/>
              </a:solidFill>
              <a:effectLst/>
              <a:uLnTx/>
              <a:uFillTx/>
              <a:latin typeface="Gotham"/>
            </a:endParaRPr>
          </a:p>
        </p:txBody>
      </p:sp>
    </p:spTree>
    <p:extLst>
      <p:ext uri="{BB962C8B-B14F-4D97-AF65-F5344CB8AC3E}">
        <p14:creationId xmlns:p14="http://schemas.microsoft.com/office/powerpoint/2010/main" val="288522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Where am I?</a:t>
            </a:r>
          </a:p>
        </p:txBody>
      </p:sp>
      <p:sp>
        <p:nvSpPr>
          <p:cNvPr id="3" name="Slide Number Placeholder 2"/>
          <p:cNvSpPr>
            <a:spLocks noGrp="1"/>
          </p:cNvSpPr>
          <p:nvPr>
            <p:ph type="sldNum" sz="quarter" idx="11"/>
          </p:nvPr>
        </p:nvSpPr>
        <p:spPr/>
        <p:txBody>
          <a:bodyPr/>
          <a:lstStyle/>
          <a:p>
            <a:pPr defTabSz="685799">
              <a:defRPr/>
            </a:pPr>
            <a:fld id="{08465928-3BA7-1741-B2EF-562768EBCB1B}" type="slidenum">
              <a:rPr lang="en-US">
                <a:solidFill>
                  <a:srgbClr val="000000"/>
                </a:solidFill>
              </a:rPr>
              <a:pPr defTabSz="685799">
                <a:defRPr/>
              </a:pPr>
              <a:t>4</a:t>
            </a:fld>
            <a:endParaRPr lang="en-US" dirty="0">
              <a:solidFill>
                <a:srgbClr val="000000"/>
              </a:solidFill>
            </a:endParaRPr>
          </a:p>
        </p:txBody>
      </p:sp>
      <p:sp>
        <p:nvSpPr>
          <p:cNvPr id="12" name="TextBox 11"/>
          <p:cNvSpPr txBox="1"/>
          <p:nvPr/>
        </p:nvSpPr>
        <p:spPr>
          <a:xfrm>
            <a:off x="497910" y="901874"/>
            <a:ext cx="7514521" cy="4154984"/>
          </a:xfrm>
          <a:prstGeom prst="rect">
            <a:avLst/>
          </a:prstGeom>
          <a:noFill/>
        </p:spPr>
        <p:txBody>
          <a:bodyPr wrap="square" rtlCol="0">
            <a:spAutoFit/>
          </a:bodyPr>
          <a:lstStyle/>
          <a:p>
            <a:pPr marL="428625" indent="-428625" defTabSz="685799">
              <a:buFont typeface="Arial" panose="020B0604020202020204" pitchFamily="34" charset="0"/>
              <a:buChar char="•"/>
            </a:pPr>
            <a:r>
              <a:rPr lang="en-US" sz="2400" dirty="0">
                <a:solidFill>
                  <a:srgbClr val="000000"/>
                </a:solidFill>
                <a:latin typeface="Arial"/>
              </a:rPr>
              <a:t>Cincy Deliver</a:t>
            </a:r>
          </a:p>
          <a:p>
            <a:pPr marL="428625" indent="-428625" defTabSz="685799">
              <a:buFont typeface="Arial" panose="020B0604020202020204" pitchFamily="34" charset="0"/>
              <a:buChar char="•"/>
            </a:pPr>
            <a:r>
              <a:rPr lang="en-US" sz="2400" dirty="0">
                <a:hlinkClick r:id="rId3"/>
              </a:rPr>
              <a:t>https://www.cincydeliver.org/</a:t>
            </a:r>
            <a:endParaRPr lang="en-US" sz="2400" dirty="0">
              <a:solidFill>
                <a:srgbClr val="000000"/>
              </a:solidFill>
            </a:endParaRPr>
          </a:p>
          <a:p>
            <a:pPr marL="428625" indent="-428625" defTabSz="685799">
              <a:buFont typeface="Arial" panose="020B0604020202020204" pitchFamily="34" charset="0"/>
              <a:buChar char="•"/>
            </a:pPr>
            <a:endParaRPr lang="en-US" sz="2400" dirty="0">
              <a:solidFill>
                <a:srgbClr val="000000"/>
              </a:solidFill>
              <a:latin typeface="Arial"/>
            </a:endParaRPr>
          </a:p>
          <a:p>
            <a:pPr marL="428625" indent="-428625" defTabSz="685799">
              <a:buFont typeface="Arial" panose="020B0604020202020204" pitchFamily="34" charset="0"/>
              <a:buChar char="•"/>
            </a:pPr>
            <a:endParaRPr lang="en-US" sz="2400" dirty="0">
              <a:solidFill>
                <a:srgbClr val="000000"/>
              </a:solidFill>
              <a:latin typeface="Arial"/>
            </a:endParaRPr>
          </a:p>
          <a:p>
            <a:pPr marL="428625" indent="-428625" defTabSz="685799">
              <a:buFont typeface="Arial" panose="020B0604020202020204" pitchFamily="34" charset="0"/>
              <a:buChar char="•"/>
            </a:pPr>
            <a:endParaRPr lang="en-US" sz="2400" dirty="0">
              <a:solidFill>
                <a:srgbClr val="000000"/>
              </a:solidFill>
              <a:latin typeface="Arial"/>
            </a:endParaRPr>
          </a:p>
          <a:p>
            <a:pPr marL="428625" indent="-428625" defTabSz="685799">
              <a:buFont typeface="Arial" panose="020B0604020202020204" pitchFamily="34" charset="0"/>
              <a:buChar char="•"/>
            </a:pPr>
            <a:endParaRPr lang="en-US" sz="2400" dirty="0">
              <a:solidFill>
                <a:srgbClr val="000000"/>
              </a:solidFill>
              <a:latin typeface="Arial"/>
            </a:endParaRPr>
          </a:p>
          <a:p>
            <a:pPr marL="428625" indent="-428625" defTabSz="685799">
              <a:buFont typeface="Arial" panose="020B0604020202020204" pitchFamily="34" charset="0"/>
              <a:buChar char="•"/>
            </a:pPr>
            <a:endParaRPr lang="en-US" sz="2400" dirty="0">
              <a:solidFill>
                <a:srgbClr val="000000"/>
              </a:solidFill>
              <a:latin typeface="Arial"/>
            </a:endParaRPr>
          </a:p>
          <a:p>
            <a:pPr marL="428625" indent="-428625" defTabSz="685799">
              <a:buFont typeface="Arial" panose="020B0604020202020204" pitchFamily="34" charset="0"/>
              <a:buChar char="•"/>
            </a:pPr>
            <a:endParaRPr lang="en-US" sz="2400" dirty="0">
              <a:solidFill>
                <a:srgbClr val="000000"/>
              </a:solidFill>
              <a:latin typeface="Arial"/>
            </a:endParaRPr>
          </a:p>
          <a:p>
            <a:pPr marL="428625" indent="-428625" defTabSz="685799">
              <a:buFont typeface="Arial" panose="020B0604020202020204" pitchFamily="34" charset="0"/>
              <a:buChar char="•"/>
            </a:pPr>
            <a:endParaRPr lang="en-US" sz="2400" dirty="0">
              <a:solidFill>
                <a:srgbClr val="000000"/>
              </a:solidFill>
              <a:latin typeface="Arial"/>
            </a:endParaRPr>
          </a:p>
          <a:p>
            <a:pPr marL="1457323" lvl="3" indent="-428625" defTabSz="685799">
              <a:buFont typeface="Arial" panose="020B0604020202020204" pitchFamily="34" charset="0"/>
              <a:buChar char="•"/>
            </a:pPr>
            <a:endParaRPr lang="en-US" sz="2400" dirty="0">
              <a:solidFill>
                <a:srgbClr val="000000"/>
              </a:solidFill>
              <a:latin typeface="Arial"/>
            </a:endParaRPr>
          </a:p>
          <a:p>
            <a:pPr marL="428625" indent="-428625" defTabSz="685799">
              <a:buFont typeface="Arial" panose="020B0604020202020204" pitchFamily="34" charset="0"/>
              <a:buChar char="•"/>
            </a:pPr>
            <a:endParaRPr lang="en-US" sz="2400" dirty="0">
              <a:solidFill>
                <a:srgbClr val="000000"/>
              </a:solidFill>
              <a:latin typeface="Arial"/>
            </a:endParaRPr>
          </a:p>
        </p:txBody>
      </p:sp>
      <p:pic>
        <p:nvPicPr>
          <p:cNvPr id="2" name="Picture 2" descr="https://www.cincydeliver.org/images/leftrail_small.png">
            <a:extLst>
              <a:ext uri="{FF2B5EF4-FFF2-40B4-BE49-F238E27FC236}">
                <a16:creationId xmlns:a16="http://schemas.microsoft.com/office/drawing/2014/main" id="{33B99D13-EC38-4591-B1B1-D639EAB3E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9621" y="2065207"/>
            <a:ext cx="285750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593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EEC1D-98EB-4902-A639-7E6BD156FCE6}"/>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5505879-4C39-4916-9BC3-E49FF567C3B0}"/>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Key/Value: Example keys</a:t>
            </a:r>
          </a:p>
        </p:txBody>
      </p:sp>
      <p:sp>
        <p:nvSpPr>
          <p:cNvPr id="5" name="Content Placeholder 4">
            <a:extLst>
              <a:ext uri="{FF2B5EF4-FFF2-40B4-BE49-F238E27FC236}">
                <a16:creationId xmlns:a16="http://schemas.microsoft.com/office/drawing/2014/main" id="{1D616699-2F7F-4778-A84F-7915D6D27848}"/>
              </a:ext>
            </a:extLst>
          </p:cNvPr>
          <p:cNvSpPr>
            <a:spLocks noGrp="1"/>
          </p:cNvSpPr>
          <p:nvPr>
            <p:ph sz="half" idx="10"/>
          </p:nvPr>
        </p:nvSpPr>
        <p:spPr/>
        <p:txBody>
          <a:bodyPr/>
          <a:lstStyle/>
          <a:p>
            <a:endParaRPr lang="en-US"/>
          </a:p>
        </p:txBody>
      </p:sp>
      <p:sp>
        <p:nvSpPr>
          <p:cNvPr id="6" name="Content Placeholder 2"/>
          <p:cNvSpPr txBox="1">
            <a:spLocks/>
          </p:cNvSpPr>
          <p:nvPr/>
        </p:nvSpPr>
        <p:spPr>
          <a:xfrm>
            <a:off x="529602" y="781762"/>
            <a:ext cx="8332010" cy="3817132"/>
          </a:xfrm>
          <a:prstGeom prst="rect">
            <a:avLst/>
          </a:prstGeom>
        </p:spPr>
        <p:txBody>
          <a:bodyPr vert="horz" lIns="91440" tIns="45720" rIns="91440" bIns="45720" rtlCol="0">
            <a:noAutofit/>
          </a:bodyPr>
          <a:lstStyle>
            <a:lvl1pPr marL="0" indent="0" algn="l" defTabSz="457200" rtl="0" eaLnBrk="1" latinLnBrk="0" hangingPunct="1">
              <a:lnSpc>
                <a:spcPct val="100000"/>
              </a:lnSpc>
              <a:spcBef>
                <a:spcPts val="0"/>
              </a:spcBef>
              <a:spcAft>
                <a:spcPts val="300"/>
              </a:spcAft>
              <a:buClr>
                <a:schemeClr val="accent1"/>
              </a:buClr>
              <a:buSzPct val="110000"/>
              <a:buFont typeface="Wingdings" charset="2"/>
              <a:buNone/>
              <a:defRPr sz="2000" b="0" kern="1200">
                <a:solidFill>
                  <a:schemeClr val="tx1"/>
                </a:solidFill>
                <a:latin typeface="+mn-lt"/>
                <a:ea typeface="+mn-ea"/>
                <a:cs typeface="+mn-cs"/>
              </a:defRPr>
            </a:lvl1pPr>
            <a:lvl2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2pPr>
            <a:lvl3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3pPr>
            <a:lvl4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4pPr>
            <a:lvl5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3600" b="0" i="0" u="none" strike="noStrike" kern="1200" cap="none" spc="0" normalizeH="0" baseline="0" noProof="0" dirty="0">
                <a:ln>
                  <a:noFill/>
                </a:ln>
                <a:solidFill>
                  <a:srgbClr val="1E1C1C"/>
                </a:solidFill>
                <a:effectLst/>
                <a:uLnTx/>
                <a:uFillTx/>
                <a:latin typeface="Corbel"/>
                <a:ea typeface="+mn-ea"/>
                <a:cs typeface="+mn-cs"/>
              </a:rPr>
              <a:t>author::matt</a:t>
            </a:r>
          </a:p>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3600" b="0" i="0" u="none" strike="noStrike" kern="1200" cap="none" spc="0" normalizeH="0" baseline="0" noProof="0" dirty="0">
                <a:ln>
                  <a:noFill/>
                </a:ln>
                <a:solidFill>
                  <a:srgbClr val="1E1C1C"/>
                </a:solidFill>
                <a:effectLst/>
                <a:uLnTx/>
                <a:uFillTx/>
                <a:latin typeface="Corbel"/>
                <a:ea typeface="+mn-ea"/>
                <a:cs typeface="+mn-cs"/>
              </a:rPr>
              <a:t>author::matt::blogs</a:t>
            </a:r>
          </a:p>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3600" b="0" i="0" u="none" strike="noStrike" kern="1200" cap="none" spc="0" normalizeH="0" baseline="0" noProof="0" dirty="0">
                <a:ln>
                  <a:noFill/>
                </a:ln>
                <a:solidFill>
                  <a:srgbClr val="1E1C1C"/>
                </a:solidFill>
                <a:effectLst/>
                <a:uLnTx/>
                <a:uFillTx/>
                <a:latin typeface="Corbel"/>
                <a:ea typeface="+mn-ea"/>
                <a:cs typeface="+mn-cs"/>
              </a:rPr>
              <a:t>blog::csharp_8_features</a:t>
            </a:r>
          </a:p>
          <a:p>
            <a:pPr marL="285750" marR="0" lvl="0" indent="-285750" algn="l" defTabSz="457200" rtl="0" eaLnBrk="1" fontAlgn="auto" latinLnBrk="0" hangingPunct="1">
              <a:lnSpc>
                <a:spcPct val="100000"/>
              </a:lnSpc>
              <a:spcBef>
                <a:spcPts val="0"/>
              </a:spcBef>
              <a:spcAft>
                <a:spcPts val="300"/>
              </a:spcAft>
              <a:buClr>
                <a:srgbClr val="178ADB"/>
              </a:buClr>
              <a:buSzPct val="110000"/>
              <a:buFont typeface="Arial"/>
              <a:buChar char="•"/>
              <a:tabLst/>
              <a:defRPr/>
            </a:pPr>
            <a:r>
              <a:rPr kumimoji="0" lang="en-US" sz="3600" b="0" i="0" u="none" strike="noStrike" kern="1200" cap="none" spc="0" normalizeH="0" baseline="0" noProof="0" dirty="0">
                <a:ln>
                  <a:noFill/>
                </a:ln>
                <a:solidFill>
                  <a:srgbClr val="1E1C1C"/>
                </a:solidFill>
                <a:effectLst/>
                <a:uLnTx/>
                <a:uFillTx/>
                <a:latin typeface="Corbel"/>
                <a:ea typeface="+mn-ea"/>
                <a:cs typeface="+mn-cs"/>
              </a:rPr>
              <a:t>blog::</a:t>
            </a:r>
            <a:r>
              <a:rPr lang="en-US" sz="3600" dirty="0">
                <a:solidFill>
                  <a:srgbClr val="1E1C1C"/>
                </a:solidFill>
                <a:latin typeface="Corbel"/>
              </a:rPr>
              <a:t>csharp_8_features</a:t>
            </a:r>
            <a:r>
              <a:rPr kumimoji="0" lang="en-US" sz="3600" b="0" i="0" u="none" strike="noStrike" kern="1200" cap="none" spc="0" normalizeH="0" baseline="0" noProof="0" dirty="0">
                <a:ln>
                  <a:noFill/>
                </a:ln>
                <a:solidFill>
                  <a:srgbClr val="1E1C1C"/>
                </a:solidFill>
                <a:effectLst/>
                <a:uLnTx/>
                <a:uFillTx/>
                <a:latin typeface="Corbel"/>
                <a:ea typeface="+mn-ea"/>
                <a:cs typeface="+mn-cs"/>
              </a:rPr>
              <a:t>::comments</a:t>
            </a:r>
          </a:p>
          <a:p>
            <a:pPr marL="0" marR="0" lvl="0" indent="0" algn="l" defTabSz="457200" rtl="0" eaLnBrk="1" fontAlgn="auto" latinLnBrk="0" hangingPunct="1">
              <a:lnSpc>
                <a:spcPct val="100000"/>
              </a:lnSpc>
              <a:spcBef>
                <a:spcPts val="0"/>
              </a:spcBef>
              <a:spcAft>
                <a:spcPts val="300"/>
              </a:spcAft>
              <a:buClr>
                <a:srgbClr val="178ADB"/>
              </a:buClr>
              <a:buSzPct val="110000"/>
              <a:buFont typeface="Wingdings" charset="2"/>
              <a:buNone/>
              <a:tabLst/>
              <a:defRPr/>
            </a:pPr>
            <a:endParaRPr kumimoji="0" lang="en-US" sz="3600" b="1" i="0" u="none" strike="noStrike" kern="1200" cap="none" spc="0" normalizeH="0" baseline="0" noProof="0" dirty="0">
              <a:ln>
                <a:noFill/>
              </a:ln>
              <a:solidFill>
                <a:srgbClr val="1E1C1C"/>
              </a:solidFill>
              <a:effectLst/>
              <a:uLnTx/>
              <a:uFillTx/>
              <a:latin typeface="Corbel"/>
              <a:ea typeface="+mn-ea"/>
              <a:cs typeface="+mn-cs"/>
            </a:endParaRPr>
          </a:p>
          <a:p>
            <a:pPr marL="0" marR="0" lvl="0" indent="0" algn="l" defTabSz="457200" rtl="0" eaLnBrk="1" fontAlgn="auto" latinLnBrk="0" hangingPunct="1">
              <a:lnSpc>
                <a:spcPct val="100000"/>
              </a:lnSpc>
              <a:spcBef>
                <a:spcPts val="0"/>
              </a:spcBef>
              <a:spcAft>
                <a:spcPts val="300"/>
              </a:spcAft>
              <a:buClr>
                <a:srgbClr val="178ADB"/>
              </a:buClr>
              <a:buSzPct val="110000"/>
              <a:buFont typeface="Wingdings" charset="2"/>
              <a:buNone/>
              <a:tabLst/>
              <a:defRPr/>
            </a:pPr>
            <a:endParaRPr kumimoji="0" lang="en-US" sz="3600" b="1" i="0" u="none" strike="noStrike" kern="1200" cap="none" spc="0" normalizeH="0" baseline="0" noProof="0" dirty="0">
              <a:ln>
                <a:noFill/>
              </a:ln>
              <a:solidFill>
                <a:srgbClr val="1E1C1C"/>
              </a:solidFill>
              <a:effectLst/>
              <a:uLnTx/>
              <a:uFillTx/>
              <a:latin typeface="Corbel"/>
              <a:ea typeface="+mn-ea"/>
              <a:cs typeface="+mn-cs"/>
            </a:endParaRPr>
          </a:p>
          <a:p>
            <a:pPr marL="0" marR="0" lvl="0" indent="0" algn="l" defTabSz="457200" rtl="0" eaLnBrk="1" fontAlgn="auto" latinLnBrk="0" hangingPunct="1">
              <a:lnSpc>
                <a:spcPct val="100000"/>
              </a:lnSpc>
              <a:spcBef>
                <a:spcPts val="0"/>
              </a:spcBef>
              <a:spcAft>
                <a:spcPts val="300"/>
              </a:spcAft>
              <a:buClr>
                <a:srgbClr val="178ADB"/>
              </a:buClr>
              <a:buSzPct val="110000"/>
              <a:buFont typeface="Wingdings" charset="2"/>
              <a:buNone/>
              <a:tabLst/>
              <a:defRPr/>
            </a:pPr>
            <a:endParaRPr kumimoji="0" lang="en-US" sz="3200" b="0" i="0" u="none" strike="noStrike" kern="1200" cap="none" spc="0" normalizeH="0" baseline="0" noProof="0" dirty="0">
              <a:ln>
                <a:noFill/>
              </a:ln>
              <a:solidFill>
                <a:srgbClr val="1E1C1C"/>
              </a:solidFill>
              <a:effectLst/>
              <a:uLnTx/>
              <a:uFillTx/>
              <a:latin typeface="Corbel"/>
              <a:ea typeface="+mn-ea"/>
              <a:cs typeface="+mn-cs"/>
            </a:endParaRPr>
          </a:p>
        </p:txBody>
      </p:sp>
    </p:spTree>
    <p:extLst>
      <p:ext uri="{BB962C8B-B14F-4D97-AF65-F5344CB8AC3E}">
        <p14:creationId xmlns:p14="http://schemas.microsoft.com/office/powerpoint/2010/main" val="2576514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BA6352-9482-4F88-B6DB-832B5BA93616}"/>
              </a:ext>
            </a:extLst>
          </p:cNvPr>
          <p:cNvSpPr>
            <a:spLocks noGrp="1"/>
          </p:cNvSpPr>
          <p:nvPr>
            <p:ph sz="half" idx="1"/>
          </p:nvPr>
        </p:nvSpPr>
        <p:spPr/>
        <p:txBody>
          <a:bodyPr/>
          <a:lstStyle/>
          <a:p>
            <a:endParaRPr lang="en-US"/>
          </a:p>
        </p:txBody>
      </p:sp>
      <p:sp>
        <p:nvSpPr>
          <p:cNvPr id="5" name="Content Placeholder 4">
            <a:extLst>
              <a:ext uri="{FF2B5EF4-FFF2-40B4-BE49-F238E27FC236}">
                <a16:creationId xmlns:a16="http://schemas.microsoft.com/office/drawing/2014/main" id="{0647C955-0905-4FEE-93FF-EB7C49651D7D}"/>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N1QL</a:t>
            </a:r>
          </a:p>
        </p:txBody>
      </p:sp>
      <p:sp>
        <p:nvSpPr>
          <p:cNvPr id="6" name="Content Placeholder 5">
            <a:extLst>
              <a:ext uri="{FF2B5EF4-FFF2-40B4-BE49-F238E27FC236}">
                <a16:creationId xmlns:a16="http://schemas.microsoft.com/office/drawing/2014/main" id="{418A6D7E-50D7-4119-B7CC-5FE48AFA03D7}"/>
              </a:ext>
            </a:extLst>
          </p:cNvPr>
          <p:cNvSpPr>
            <a:spLocks noGrp="1"/>
          </p:cNvSpPr>
          <p:nvPr>
            <p:ph sz="half" idx="10"/>
          </p:nvPr>
        </p:nvSpPr>
        <p:spPr/>
        <p:txBody>
          <a:bodyPr/>
          <a:lstStyle/>
          <a:p>
            <a:endParaRPr lang="en-US"/>
          </a:p>
        </p:txBody>
      </p:sp>
      <p:pic>
        <p:nvPicPr>
          <p:cNvPr id="4" name="Picture 3" descr="n1ql_ref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693" y="742950"/>
            <a:ext cx="7424615" cy="3657600"/>
          </a:xfrm>
          <a:prstGeom prst="rect">
            <a:avLst/>
          </a:prstGeom>
        </p:spPr>
      </p:pic>
      <p:sp>
        <p:nvSpPr>
          <p:cNvPr id="9" name="Rectangle 8">
            <a:extLst>
              <a:ext uri="{FF2B5EF4-FFF2-40B4-BE49-F238E27FC236}">
                <a16:creationId xmlns:a16="http://schemas.microsoft.com/office/drawing/2014/main" id="{32311A7A-9D57-4EB7-A12B-BD08AE2863B5}"/>
              </a:ext>
            </a:extLst>
          </p:cNvPr>
          <p:cNvSpPr/>
          <p:nvPr/>
        </p:nvSpPr>
        <p:spPr>
          <a:xfrm>
            <a:off x="3317630" y="2548304"/>
            <a:ext cx="3892062" cy="523142"/>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684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your Query Plan</a:t>
            </a:r>
          </a:p>
        </p:txBody>
      </p:sp>
      <p:pic>
        <p:nvPicPr>
          <p:cNvPr id="7" name="Picture 6">
            <a:extLst>
              <a:ext uri="{FF2B5EF4-FFF2-40B4-BE49-F238E27FC236}">
                <a16:creationId xmlns:a16="http://schemas.microsoft.com/office/drawing/2014/main" id="{9C7D7832-0435-4681-BD47-87C0B83CF369}"/>
              </a:ext>
            </a:extLst>
          </p:cNvPr>
          <p:cNvPicPr>
            <a:picLocks noChangeAspect="1"/>
          </p:cNvPicPr>
          <p:nvPr/>
        </p:nvPicPr>
        <p:blipFill>
          <a:blip r:embed="rId3"/>
          <a:stretch>
            <a:fillRect/>
          </a:stretch>
        </p:blipFill>
        <p:spPr>
          <a:xfrm>
            <a:off x="2743415" y="726800"/>
            <a:ext cx="3299829" cy="1149379"/>
          </a:xfrm>
          <a:prstGeom prst="rect">
            <a:avLst/>
          </a:prstGeom>
        </p:spPr>
      </p:pic>
      <p:pic>
        <p:nvPicPr>
          <p:cNvPr id="8" name="Picture 7">
            <a:extLst>
              <a:ext uri="{FF2B5EF4-FFF2-40B4-BE49-F238E27FC236}">
                <a16:creationId xmlns:a16="http://schemas.microsoft.com/office/drawing/2014/main" id="{62E6BA36-B286-4636-B232-69F8F41DB442}"/>
              </a:ext>
            </a:extLst>
          </p:cNvPr>
          <p:cNvPicPr>
            <a:picLocks noChangeAspect="1"/>
          </p:cNvPicPr>
          <p:nvPr/>
        </p:nvPicPr>
        <p:blipFill>
          <a:blip r:embed="rId4"/>
          <a:stretch>
            <a:fillRect/>
          </a:stretch>
        </p:blipFill>
        <p:spPr>
          <a:xfrm>
            <a:off x="0" y="1998412"/>
            <a:ext cx="9144000" cy="1146675"/>
          </a:xfrm>
          <a:prstGeom prst="rect">
            <a:avLst/>
          </a:prstGeom>
        </p:spPr>
      </p:pic>
      <p:pic>
        <p:nvPicPr>
          <p:cNvPr id="9" name="Picture 8">
            <a:extLst>
              <a:ext uri="{FF2B5EF4-FFF2-40B4-BE49-F238E27FC236}">
                <a16:creationId xmlns:a16="http://schemas.microsoft.com/office/drawing/2014/main" id="{8D34BCCD-816E-4566-A520-AFA9EFB0DC57}"/>
              </a:ext>
            </a:extLst>
          </p:cNvPr>
          <p:cNvPicPr>
            <a:picLocks noChangeAspect="1"/>
          </p:cNvPicPr>
          <p:nvPr/>
        </p:nvPicPr>
        <p:blipFill>
          <a:blip r:embed="rId5"/>
          <a:stretch>
            <a:fillRect/>
          </a:stretch>
        </p:blipFill>
        <p:spPr>
          <a:xfrm>
            <a:off x="1525905" y="3331410"/>
            <a:ext cx="5734850" cy="1619476"/>
          </a:xfrm>
          <a:prstGeom prst="rect">
            <a:avLst/>
          </a:prstGeom>
        </p:spPr>
      </p:pic>
      <p:sp>
        <p:nvSpPr>
          <p:cNvPr id="10" name="Multiplication Sign 9">
            <a:extLst>
              <a:ext uri="{FF2B5EF4-FFF2-40B4-BE49-F238E27FC236}">
                <a16:creationId xmlns:a16="http://schemas.microsoft.com/office/drawing/2014/main" id="{7D6B4090-FBCA-4F21-914A-556FC09AD665}"/>
              </a:ext>
            </a:extLst>
          </p:cNvPr>
          <p:cNvSpPr/>
          <p:nvPr/>
        </p:nvSpPr>
        <p:spPr>
          <a:xfrm>
            <a:off x="4746172" y="2087567"/>
            <a:ext cx="1209987" cy="105752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36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Text Search</a:t>
            </a:r>
          </a:p>
        </p:txBody>
      </p:sp>
      <p:pic>
        <p:nvPicPr>
          <p:cNvPr id="7" name="Picture 6">
            <a:extLst>
              <a:ext uri="{FF2B5EF4-FFF2-40B4-BE49-F238E27FC236}">
                <a16:creationId xmlns:a16="http://schemas.microsoft.com/office/drawing/2014/main" id="{69477A1D-1186-4F80-956C-C839CAC30073}"/>
              </a:ext>
            </a:extLst>
          </p:cNvPr>
          <p:cNvPicPr>
            <a:picLocks noChangeAspect="1"/>
          </p:cNvPicPr>
          <p:nvPr/>
        </p:nvPicPr>
        <p:blipFill>
          <a:blip r:embed="rId3"/>
          <a:stretch>
            <a:fillRect/>
          </a:stretch>
        </p:blipFill>
        <p:spPr>
          <a:xfrm>
            <a:off x="553611" y="604567"/>
            <a:ext cx="8189177" cy="9325586"/>
          </a:xfrm>
          <a:prstGeom prst="rect">
            <a:avLst/>
          </a:prstGeom>
        </p:spPr>
      </p:pic>
      <p:sp>
        <p:nvSpPr>
          <p:cNvPr id="8" name="Rectangle 7">
            <a:extLst>
              <a:ext uri="{FF2B5EF4-FFF2-40B4-BE49-F238E27FC236}">
                <a16:creationId xmlns:a16="http://schemas.microsoft.com/office/drawing/2014/main" id="{AF4E2387-1979-4DF9-9D8C-B9CD42352E04}"/>
              </a:ext>
            </a:extLst>
          </p:cNvPr>
          <p:cNvSpPr/>
          <p:nvPr/>
        </p:nvSpPr>
        <p:spPr>
          <a:xfrm>
            <a:off x="195943" y="1382486"/>
            <a:ext cx="8850086" cy="3761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331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4288654047"/>
              </p:ext>
            </p:extLst>
          </p:nvPr>
        </p:nvGraphicFramePr>
        <p:xfrm>
          <a:off x="298742" y="1081118"/>
          <a:ext cx="8561096" cy="3209864"/>
        </p:xfrm>
        <a:graphic>
          <a:graphicData uri="http://schemas.openxmlformats.org/drawingml/2006/table">
            <a:tbl>
              <a:tblPr firstRow="1" bandRow="1">
                <a:tableStyleId>{2D5ABB26-0587-4C30-8999-92F81FD0307C}</a:tableStyleId>
              </a:tblPr>
              <a:tblGrid>
                <a:gridCol w="4285958">
                  <a:extLst>
                    <a:ext uri="{9D8B030D-6E8A-4147-A177-3AD203B41FA5}">
                      <a16:colId xmlns:a16="http://schemas.microsoft.com/office/drawing/2014/main" val="20000"/>
                    </a:ext>
                  </a:extLst>
                </a:gridCol>
                <a:gridCol w="4275138">
                  <a:extLst>
                    <a:ext uri="{9D8B030D-6E8A-4147-A177-3AD203B41FA5}">
                      <a16:colId xmlns:a16="http://schemas.microsoft.com/office/drawing/2014/main" val="20001"/>
                    </a:ext>
                  </a:extLst>
                </a:gridCol>
              </a:tblGrid>
              <a:tr h="336086">
                <a:tc>
                  <a:txBody>
                    <a:bodyPr/>
                    <a:lstStyle/>
                    <a:p>
                      <a:pPr algn="ctr"/>
                      <a:r>
                        <a:rPr lang="en-US" sz="1700" b="1" dirty="0"/>
                        <a:t>Concept</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solidFill>
                      <a:schemeClr val="accent5"/>
                    </a:solidFill>
                  </a:tcPr>
                </a:tc>
                <a:tc>
                  <a:txBody>
                    <a:bodyPr/>
                    <a:lstStyle/>
                    <a:p>
                      <a:pPr algn="ctr"/>
                      <a:r>
                        <a:rPr lang="en-US" sz="1700" b="1" dirty="0"/>
                        <a:t>Strategies</a:t>
                      </a:r>
                      <a:r>
                        <a:rPr lang="en-US" sz="1700" b="1" baseline="0" dirty="0"/>
                        <a:t> &amp; </a:t>
                      </a:r>
                      <a:r>
                        <a:rPr lang="en-US" sz="1700" b="1" dirty="0"/>
                        <a:t>Recommendations</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solidFill>
                      <a:schemeClr val="accent5"/>
                    </a:solidFill>
                  </a:tcPr>
                </a:tc>
                <a:extLst>
                  <a:ext uri="{0D108BD9-81ED-4DB2-BD59-A6C34878D82A}">
                    <a16:rowId xmlns:a16="http://schemas.microsoft.com/office/drawing/2014/main" val="10000"/>
                  </a:ext>
                </a:extLst>
              </a:tr>
              <a:tr h="901154">
                <a:tc>
                  <a:txBody>
                    <a:bodyPr/>
                    <a:lstStyle/>
                    <a:p>
                      <a:r>
                        <a:rPr lang="en-US" sz="1700" b="1" dirty="0"/>
                        <a:t>Key-Value</a:t>
                      </a:r>
                      <a:r>
                        <a:rPr lang="en-US" sz="1700" b="1" baseline="0" dirty="0"/>
                        <a:t> Operations </a:t>
                      </a:r>
                      <a:r>
                        <a:rPr lang="en-US" sz="1700" b="0" baseline="0" dirty="0"/>
                        <a:t>provide the best possible performance</a:t>
                      </a:r>
                      <a:endParaRPr lang="en-US" sz="1700" b="0" dirty="0"/>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tc>
                  <a:txBody>
                    <a:bodyPr/>
                    <a:lstStyle/>
                    <a:p>
                      <a:pPr marL="285750" lvl="0" indent="-285750">
                        <a:buFont typeface="Arial"/>
                        <a:buChar char="•"/>
                      </a:pPr>
                      <a:r>
                        <a:rPr lang="en-US" sz="1700" dirty="0"/>
                        <a:t>Create an effective key naming strategy</a:t>
                      </a:r>
                    </a:p>
                    <a:p>
                      <a:pPr marL="285750" lvl="0" indent="-285750">
                        <a:buFont typeface="Arial"/>
                        <a:buChar char="•"/>
                      </a:pPr>
                      <a:r>
                        <a:rPr lang="en-US" sz="1700" dirty="0"/>
                        <a:t>Create an optimized data model</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extLst>
                  <a:ext uri="{0D108BD9-81ED-4DB2-BD59-A6C34878D82A}">
                    <a16:rowId xmlns:a16="http://schemas.microsoft.com/office/drawing/2014/main" val="10001"/>
                  </a:ext>
                </a:extLst>
              </a:tr>
              <a:tr h="1089510">
                <a:tc>
                  <a:txBody>
                    <a:bodyPr/>
                    <a:lstStyle/>
                    <a:p>
                      <a:r>
                        <a:rPr lang="en-US" sz="1700" b="1" dirty="0"/>
                        <a:t>Full Text Search </a:t>
                      </a:r>
                      <a:r>
                        <a:rPr lang="en-US" sz="1700" b="0" dirty="0"/>
                        <a:t>is well-suited to text</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tc>
                  <a:txBody>
                    <a:bodyPr/>
                    <a:lstStyle/>
                    <a:p>
                      <a:pPr marL="285750" indent="-285750">
                        <a:buFont typeface="Arial"/>
                        <a:buChar char="•"/>
                      </a:pPr>
                      <a:r>
                        <a:rPr lang="en-US" sz="1700" dirty="0"/>
                        <a:t>Facets / ranges / geography</a:t>
                      </a:r>
                    </a:p>
                    <a:p>
                      <a:pPr marL="285750" indent="-285750">
                        <a:buFont typeface="Arial"/>
                        <a:buChar char="•"/>
                      </a:pPr>
                      <a:r>
                        <a:rPr lang="en-US" sz="1700" dirty="0"/>
                        <a:t>Language aware</a:t>
                      </a:r>
                    </a:p>
                    <a:p>
                      <a:pPr marL="0" indent="0">
                        <a:buFont typeface="Arial"/>
                        <a:buNone/>
                      </a:pPr>
                      <a:endParaRPr lang="en-US" sz="1700" dirty="0"/>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extLst>
                  <a:ext uri="{0D108BD9-81ED-4DB2-BD59-A6C34878D82A}">
                    <a16:rowId xmlns:a16="http://schemas.microsoft.com/office/drawing/2014/main" val="10002"/>
                  </a:ext>
                </a:extLst>
              </a:tr>
              <a:tr h="775583">
                <a:tc>
                  <a:txBody>
                    <a:bodyPr/>
                    <a:lstStyle/>
                    <a:p>
                      <a:r>
                        <a:rPr lang="en-US" sz="1700" b="1" dirty="0"/>
                        <a:t>N1QL queries </a:t>
                      </a:r>
                      <a:r>
                        <a:rPr lang="en-US" sz="1700" dirty="0"/>
                        <a:t>provide the most flexibility – everything else</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tc>
                  <a:txBody>
                    <a:bodyPr/>
                    <a:lstStyle/>
                    <a:p>
                      <a:pPr marL="285750" lvl="0" indent="-285750">
                        <a:buFont typeface="Arial"/>
                        <a:buChar char="•"/>
                      </a:pPr>
                      <a:r>
                        <a:rPr lang="en-US" sz="1700" dirty="0"/>
                        <a:t>Query data regardless of how it is modeled</a:t>
                      </a:r>
                    </a:p>
                    <a:p>
                      <a:pPr marL="285750" lvl="0" indent="-285750">
                        <a:buFont typeface="Arial"/>
                        <a:buChar char="•"/>
                      </a:pPr>
                      <a:r>
                        <a:rPr lang="en-US" sz="1700" dirty="0"/>
                        <a:t>Good indexing is vital</a:t>
                      </a:r>
                    </a:p>
                  </a:txBody>
                  <a:tcPr marL="20247" marR="20247">
                    <a:lnL w="12700" cap="flat" cmpd="sng" algn="ctr">
                      <a:solidFill>
                        <a:srgbClr val="1E1C1C">
                          <a:lumMod val="50000"/>
                          <a:lumOff val="50000"/>
                        </a:srgbClr>
                      </a:solidFill>
                      <a:prstDash val="solid"/>
                      <a:round/>
                      <a:headEnd type="none" w="med" len="med"/>
                      <a:tailEnd type="none" w="med" len="med"/>
                    </a:lnL>
                    <a:lnR w="12700" cap="flat" cmpd="sng" algn="ctr">
                      <a:solidFill>
                        <a:srgbClr val="1E1C1C">
                          <a:lumMod val="50000"/>
                          <a:lumOff val="50000"/>
                        </a:srgbClr>
                      </a:solidFill>
                      <a:prstDash val="solid"/>
                      <a:round/>
                      <a:headEnd type="none" w="med" len="med"/>
                      <a:tailEnd type="none" w="med" len="med"/>
                    </a:lnR>
                    <a:lnT w="12700" cap="flat" cmpd="sng" algn="ctr">
                      <a:solidFill>
                        <a:srgbClr val="1E1C1C">
                          <a:lumMod val="50000"/>
                          <a:lumOff val="50000"/>
                        </a:srgbClr>
                      </a:solidFill>
                      <a:prstDash val="solid"/>
                      <a:round/>
                      <a:headEnd type="none" w="med" len="med"/>
                      <a:tailEnd type="none" w="med" len="med"/>
                    </a:lnT>
                    <a:lnB w="12700" cap="flat" cmpd="sng" algn="ctr">
                      <a:solidFill>
                        <a:srgbClr val="1E1C1C">
                          <a:lumMod val="50000"/>
                          <a:lumOff val="50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a:bodyPr>
          <a:lstStyle/>
          <a:p>
            <a:r>
              <a:rPr lang="en-US" dirty="0"/>
              <a:t>Accessing your data: Strategies and recommendation</a:t>
            </a:r>
          </a:p>
        </p:txBody>
      </p:sp>
    </p:spTree>
    <p:extLst>
      <p:ext uri="{BB962C8B-B14F-4D97-AF65-F5344CB8AC3E}">
        <p14:creationId xmlns:p14="http://schemas.microsoft.com/office/powerpoint/2010/main" val="1681821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Data</a:t>
            </a:r>
          </a:p>
        </p:txBody>
      </p:sp>
      <p:sp>
        <p:nvSpPr>
          <p:cNvPr id="3" name="Slide Number Placeholder 2"/>
          <p:cNvSpPr>
            <a:spLocks noGrp="1"/>
          </p:cNvSpPr>
          <p:nvPr>
            <p:ph type="sldNum" sz="quarter" idx="11"/>
          </p:nvPr>
        </p:nvSpPr>
        <p:spPr/>
        <p:txBody>
          <a:bodyPr/>
          <a:lstStyle/>
          <a:p>
            <a:pPr defTabSz="685799">
              <a:defRPr/>
            </a:pPr>
            <a:fld id="{08465928-3BA7-1741-B2EF-562768EBCB1B}" type="slidenum">
              <a:rPr lang="en-US">
                <a:solidFill>
                  <a:srgbClr val="FFFFFF"/>
                </a:solidFill>
              </a:rPr>
              <a:pPr defTabSz="685799">
                <a:defRPr/>
              </a:pPr>
              <a:t>45</a:t>
            </a:fld>
            <a:endParaRPr lang="en-US" dirty="0">
              <a:solidFill>
                <a:srgbClr val="FFFFFF"/>
              </a:solidFill>
            </a:endParaRPr>
          </a:p>
        </p:txBody>
      </p:sp>
      <p:sp>
        <p:nvSpPr>
          <p:cNvPr id="4" name="Text Placeholder 3"/>
          <p:cNvSpPr>
            <a:spLocks noGrp="1"/>
          </p:cNvSpPr>
          <p:nvPr>
            <p:ph type="body" sz="quarter" idx="13"/>
          </p:nvPr>
        </p:nvSpPr>
        <p:spPr/>
        <p:txBody>
          <a:bodyPr/>
          <a:lstStyle/>
          <a:p>
            <a:r>
              <a:rPr lang="en-US" dirty="0"/>
              <a:t>4</a:t>
            </a:r>
          </a:p>
        </p:txBody>
      </p:sp>
      <p:sp>
        <p:nvSpPr>
          <p:cNvPr id="5" name="Footer Placeholder 4"/>
          <p:cNvSpPr>
            <a:spLocks noGrp="1"/>
          </p:cNvSpPr>
          <p:nvPr>
            <p:ph type="ftr" sz="quarter" idx="14"/>
          </p:nvPr>
        </p:nvSpPr>
        <p:spPr/>
        <p:txBody>
          <a:bodyPr/>
          <a:lstStyle/>
          <a:p>
            <a:pPr defTabSz="685799">
              <a:defRPr/>
            </a:pPr>
            <a:endParaRPr lang="en-US" dirty="0">
              <a:solidFill>
                <a:srgbClr val="FFFFFF"/>
              </a:solidFill>
              <a:latin typeface="Arial"/>
            </a:endParaRPr>
          </a:p>
        </p:txBody>
      </p:sp>
    </p:spTree>
    <p:extLst>
      <p:ext uri="{BB962C8B-B14F-4D97-AF65-F5344CB8AC3E}">
        <p14:creationId xmlns:p14="http://schemas.microsoft.com/office/powerpoint/2010/main" val="2596335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options: Requirements</a:t>
            </a:r>
          </a:p>
        </p:txBody>
      </p:sp>
      <p:sp>
        <p:nvSpPr>
          <p:cNvPr id="6" name="Content Placeholder 2"/>
          <p:cNvSpPr txBox="1">
            <a:spLocks/>
          </p:cNvSpPr>
          <p:nvPr/>
        </p:nvSpPr>
        <p:spPr>
          <a:xfrm>
            <a:off x="4699322" y="685800"/>
            <a:ext cx="4352081" cy="3689430"/>
          </a:xfrm>
          <a:prstGeom prst="rect">
            <a:avLst/>
          </a:prstGeom>
        </p:spPr>
        <p:txBody>
          <a:bodyPr vert="horz" lIns="91440" tIns="45720" rIns="91440" bIns="45720" rtlCol="0">
            <a:noAutofit/>
          </a:bodyPr>
          <a:lstStyle>
            <a:lvl1pPr marL="0" indent="0" algn="l" defTabSz="457200" rtl="0" eaLnBrk="1" latinLnBrk="0" hangingPunct="1">
              <a:lnSpc>
                <a:spcPct val="100000"/>
              </a:lnSpc>
              <a:spcBef>
                <a:spcPts val="0"/>
              </a:spcBef>
              <a:spcAft>
                <a:spcPts val="300"/>
              </a:spcAft>
              <a:buClr>
                <a:schemeClr val="accent1"/>
              </a:buClr>
              <a:buSzPct val="110000"/>
              <a:buFont typeface="Wingdings" charset="2"/>
              <a:buNone/>
              <a:defRPr sz="2000" b="0" kern="1200">
                <a:solidFill>
                  <a:schemeClr val="tx1"/>
                </a:solidFill>
                <a:latin typeface="+mn-lt"/>
                <a:ea typeface="+mn-ea"/>
                <a:cs typeface="+mn-cs"/>
              </a:defRPr>
            </a:lvl1pPr>
            <a:lvl2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2pPr>
            <a:lvl3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3pPr>
            <a:lvl4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4pPr>
            <a:lvl5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0" y="1145906"/>
            <a:ext cx="9144000" cy="2851688"/>
          </a:xfrm>
          <a:prstGeom prst="rect">
            <a:avLst/>
          </a:prstGeom>
        </p:spPr>
      </p:pic>
      <p:sp>
        <p:nvSpPr>
          <p:cNvPr id="3" name="Content Placeholder 2"/>
          <p:cNvSpPr>
            <a:spLocks noGrp="1"/>
          </p:cNvSpPr>
          <p:nvPr>
            <p:ph sz="half" idx="1"/>
          </p:nvPr>
        </p:nvSpPr>
        <p:spPr>
          <a:xfrm>
            <a:off x="1337586" y="4137202"/>
            <a:ext cx="6468828" cy="638521"/>
          </a:xfrm>
        </p:spPr>
        <p:txBody>
          <a:bodyPr/>
          <a:lstStyle/>
          <a:p>
            <a:pPr marL="342899" lvl="1" indent="0" algn="ctr">
              <a:buNone/>
            </a:pPr>
            <a:r>
              <a:rPr lang="en-US" sz="2400" dirty="0"/>
              <a:t>ETL / data cleanse / data enrichment</a:t>
            </a:r>
          </a:p>
        </p:txBody>
      </p:sp>
    </p:spTree>
    <p:extLst>
      <p:ext uri="{BB962C8B-B14F-4D97-AF65-F5344CB8AC3E}">
        <p14:creationId xmlns:p14="http://schemas.microsoft.com/office/powerpoint/2010/main" val="1542045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options: Tools</a:t>
            </a:r>
          </a:p>
        </p:txBody>
      </p:sp>
      <p:pic>
        <p:nvPicPr>
          <p:cNvPr id="2050" name="Picture 2" descr="Image result for informatica">
            <a:extLst>
              <a:ext uri="{FF2B5EF4-FFF2-40B4-BE49-F238E27FC236}">
                <a16:creationId xmlns:a16="http://schemas.microsoft.com/office/drawing/2014/main" id="{9C78BD5A-A7D9-41CA-915A-C788F916E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093833"/>
            <a:ext cx="4180114" cy="14398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9699316-FB14-498D-A9EB-B213C1833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138" y="900793"/>
            <a:ext cx="4082143" cy="16328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kafka.apache.org/images/logo.png">
            <a:extLst>
              <a:ext uri="{FF2B5EF4-FFF2-40B4-BE49-F238E27FC236}">
                <a16:creationId xmlns:a16="http://schemas.microsoft.com/office/drawing/2014/main" id="{F733F38A-D7F8-40E4-9F0D-3DFEED769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38" y="2829876"/>
            <a:ext cx="4343400" cy="12962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4A20E8C-01FB-4883-B0A5-80CA3C1F0DFF}"/>
              </a:ext>
            </a:extLst>
          </p:cNvPr>
          <p:cNvPicPr>
            <a:picLocks noChangeAspect="1"/>
          </p:cNvPicPr>
          <p:nvPr/>
        </p:nvPicPr>
        <p:blipFill>
          <a:blip r:embed="rId6"/>
          <a:stretch>
            <a:fillRect/>
          </a:stretch>
        </p:blipFill>
        <p:spPr>
          <a:xfrm>
            <a:off x="5115595" y="2692071"/>
            <a:ext cx="3429479" cy="1571844"/>
          </a:xfrm>
          <a:prstGeom prst="rect">
            <a:avLst/>
          </a:prstGeom>
        </p:spPr>
      </p:pic>
    </p:spTree>
    <p:extLst>
      <p:ext uri="{BB962C8B-B14F-4D97-AF65-F5344CB8AC3E}">
        <p14:creationId xmlns:p14="http://schemas.microsoft.com/office/powerpoint/2010/main" val="262740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https://www.homedev.com.au/Images/SSIS.png">
            <a:extLst>
              <a:ext uri="{FF2B5EF4-FFF2-40B4-BE49-F238E27FC236}">
                <a16:creationId xmlns:a16="http://schemas.microsoft.com/office/drawing/2014/main" id="{96A1C7FF-E879-4236-8F68-C5F4E02B4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9" y="3070051"/>
            <a:ext cx="35052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Migration options: BYO</a:t>
            </a:r>
          </a:p>
        </p:txBody>
      </p:sp>
      <p:pic>
        <p:nvPicPr>
          <p:cNvPr id="3074" name="Picture 2" descr="https://pythonprogramming.net/static/images/finance/python-programming-language.png">
            <a:extLst>
              <a:ext uri="{FF2B5EF4-FFF2-40B4-BE49-F238E27FC236}">
                <a16:creationId xmlns:a16="http://schemas.microsoft.com/office/drawing/2014/main" id="{E664281B-9009-4E95-AD5F-3AA98A529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18" y="618057"/>
            <a:ext cx="1967183" cy="19671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52D6BF54-F7FF-4537-88C0-1F28414D25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9400" y="1051981"/>
            <a:ext cx="3067282" cy="1294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CCE7E16-1C7E-41AD-93D9-30212648E9A9}"/>
              </a:ext>
            </a:extLst>
          </p:cNvPr>
          <p:cNvPicPr>
            <a:picLocks noChangeAspect="1"/>
          </p:cNvPicPr>
          <p:nvPr/>
        </p:nvPicPr>
        <p:blipFill>
          <a:blip r:embed="rId6"/>
          <a:stretch>
            <a:fillRect/>
          </a:stretch>
        </p:blipFill>
        <p:spPr>
          <a:xfrm>
            <a:off x="485205" y="2743840"/>
            <a:ext cx="4086795" cy="838317"/>
          </a:xfrm>
          <a:prstGeom prst="rect">
            <a:avLst/>
          </a:prstGeom>
        </p:spPr>
      </p:pic>
      <p:pic>
        <p:nvPicPr>
          <p:cNvPr id="7" name="Picture 6">
            <a:extLst>
              <a:ext uri="{FF2B5EF4-FFF2-40B4-BE49-F238E27FC236}">
                <a16:creationId xmlns:a16="http://schemas.microsoft.com/office/drawing/2014/main" id="{901503A1-06B6-4D0C-BB9F-FD31F77A08B2}"/>
              </a:ext>
            </a:extLst>
          </p:cNvPr>
          <p:cNvPicPr>
            <a:picLocks noChangeAspect="1"/>
          </p:cNvPicPr>
          <p:nvPr/>
        </p:nvPicPr>
        <p:blipFill>
          <a:blip r:embed="rId7"/>
          <a:stretch>
            <a:fillRect/>
          </a:stretch>
        </p:blipFill>
        <p:spPr>
          <a:xfrm>
            <a:off x="5701204" y="2793788"/>
            <a:ext cx="2705478" cy="552527"/>
          </a:xfrm>
          <a:prstGeom prst="rect">
            <a:avLst/>
          </a:prstGeom>
        </p:spPr>
      </p:pic>
      <p:pic>
        <p:nvPicPr>
          <p:cNvPr id="3078" name="Picture 6" descr="http://www.xoomtrainings.com/blog/wp-content/uploads/2015/10/11.png">
            <a:extLst>
              <a:ext uri="{FF2B5EF4-FFF2-40B4-BE49-F238E27FC236}">
                <a16:creationId xmlns:a16="http://schemas.microsoft.com/office/drawing/2014/main" id="{D63B8DE1-7848-4F4A-8EEC-B3C4300AA5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7918" y="3699030"/>
            <a:ext cx="2503714" cy="1251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7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options: KISS</a:t>
            </a:r>
          </a:p>
        </p:txBody>
      </p:sp>
      <p:sp>
        <p:nvSpPr>
          <p:cNvPr id="6" name="Content Placeholder 2"/>
          <p:cNvSpPr txBox="1">
            <a:spLocks/>
          </p:cNvSpPr>
          <p:nvPr/>
        </p:nvSpPr>
        <p:spPr>
          <a:xfrm>
            <a:off x="339970" y="685800"/>
            <a:ext cx="8711434" cy="3689430"/>
          </a:xfrm>
          <a:prstGeom prst="rect">
            <a:avLst/>
          </a:prstGeom>
        </p:spPr>
        <p:txBody>
          <a:bodyPr vert="horz" lIns="91440" tIns="45720" rIns="91440" bIns="45720" rtlCol="0">
            <a:noAutofit/>
          </a:bodyPr>
          <a:lstStyle>
            <a:lvl1pPr marL="0" indent="0" algn="l" defTabSz="457200" rtl="0" eaLnBrk="1" latinLnBrk="0" hangingPunct="1">
              <a:lnSpc>
                <a:spcPct val="100000"/>
              </a:lnSpc>
              <a:spcBef>
                <a:spcPts val="0"/>
              </a:spcBef>
              <a:spcAft>
                <a:spcPts val="300"/>
              </a:spcAft>
              <a:buClr>
                <a:schemeClr val="accent1"/>
              </a:buClr>
              <a:buSzPct val="110000"/>
              <a:buFont typeface="Wingdings" charset="2"/>
              <a:buNone/>
              <a:defRPr sz="2000" b="0" kern="1200">
                <a:solidFill>
                  <a:schemeClr val="tx1"/>
                </a:solidFill>
                <a:latin typeface="+mn-lt"/>
                <a:ea typeface="+mn-ea"/>
                <a:cs typeface="+mn-cs"/>
              </a:defRPr>
            </a:lvl1pPr>
            <a:lvl2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2pPr>
            <a:lvl3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3pPr>
            <a:lvl4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4pPr>
            <a:lvl5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p>
        </p:txBody>
      </p:sp>
      <p:pic>
        <p:nvPicPr>
          <p:cNvPr id="4098" name="Picture 2" descr="Database">
            <a:extLst>
              <a:ext uri="{FF2B5EF4-FFF2-40B4-BE49-F238E27FC236}">
                <a16:creationId xmlns:a16="http://schemas.microsoft.com/office/drawing/2014/main" id="{21FCCFE4-788D-477D-B80E-F84BB0594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697" y="1035504"/>
            <a:ext cx="1536246" cy="15362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e the source image">
            <a:extLst>
              <a:ext uri="{FF2B5EF4-FFF2-40B4-BE49-F238E27FC236}">
                <a16:creationId xmlns:a16="http://schemas.microsoft.com/office/drawing/2014/main" id="{2457389E-806B-4773-816C-70D52C735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058" y="997404"/>
            <a:ext cx="1536246" cy="15362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bucket">
            <a:extLst>
              <a:ext uri="{FF2B5EF4-FFF2-40B4-BE49-F238E27FC236}">
                <a16:creationId xmlns:a16="http://schemas.microsoft.com/office/drawing/2014/main" id="{A8175C91-12EC-45D1-BB11-92F5A393EDA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8058" y="3258157"/>
            <a:ext cx="1620109" cy="16927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bucket">
            <a:extLst>
              <a:ext uri="{FF2B5EF4-FFF2-40B4-BE49-F238E27FC236}">
                <a16:creationId xmlns:a16="http://schemas.microsoft.com/office/drawing/2014/main" id="{FF0E067B-8836-4612-9F81-81391EE96F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7697" y="3243940"/>
            <a:ext cx="1620109" cy="1692729"/>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3B59064A-0CB1-4994-8E5F-17C745CC2F07}"/>
              </a:ext>
            </a:extLst>
          </p:cNvPr>
          <p:cNvSpPr/>
          <p:nvPr/>
        </p:nvSpPr>
        <p:spPr>
          <a:xfrm>
            <a:off x="3581400" y="1632857"/>
            <a:ext cx="1719943" cy="446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a:t>
            </a:r>
          </a:p>
        </p:txBody>
      </p:sp>
      <p:sp>
        <p:nvSpPr>
          <p:cNvPr id="4" name="Arrow: Down 3">
            <a:extLst>
              <a:ext uri="{FF2B5EF4-FFF2-40B4-BE49-F238E27FC236}">
                <a16:creationId xmlns:a16="http://schemas.microsoft.com/office/drawing/2014/main" id="{454DBF4C-AADF-4981-AC1D-4071B2EBD1FB}"/>
              </a:ext>
            </a:extLst>
          </p:cNvPr>
          <p:cNvSpPr/>
          <p:nvPr/>
        </p:nvSpPr>
        <p:spPr>
          <a:xfrm>
            <a:off x="6357257" y="2667000"/>
            <a:ext cx="304800" cy="50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Left 6">
            <a:extLst>
              <a:ext uri="{FF2B5EF4-FFF2-40B4-BE49-F238E27FC236}">
                <a16:creationId xmlns:a16="http://schemas.microsoft.com/office/drawing/2014/main" id="{DC5B2A41-8FA3-439E-BA65-048E4EE24F9C}"/>
              </a:ext>
            </a:extLst>
          </p:cNvPr>
          <p:cNvSpPr/>
          <p:nvPr/>
        </p:nvSpPr>
        <p:spPr>
          <a:xfrm>
            <a:off x="3581400" y="3668486"/>
            <a:ext cx="1719943" cy="446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a:t>
            </a:r>
          </a:p>
        </p:txBody>
      </p:sp>
      <p:sp>
        <p:nvSpPr>
          <p:cNvPr id="9" name="TextBox 8">
            <a:extLst>
              <a:ext uri="{FF2B5EF4-FFF2-40B4-BE49-F238E27FC236}">
                <a16:creationId xmlns:a16="http://schemas.microsoft.com/office/drawing/2014/main" id="{D3DDC18C-5E9E-4583-8EAB-82A8558434C6}"/>
              </a:ext>
            </a:extLst>
          </p:cNvPr>
          <p:cNvSpPr txBox="1"/>
          <p:nvPr/>
        </p:nvSpPr>
        <p:spPr>
          <a:xfrm>
            <a:off x="6662057" y="2709221"/>
            <a:ext cx="838691" cy="369332"/>
          </a:xfrm>
          <a:prstGeom prst="rect">
            <a:avLst/>
          </a:prstGeom>
          <a:noFill/>
        </p:spPr>
        <p:txBody>
          <a:bodyPr wrap="none" rtlCol="0">
            <a:spAutoFit/>
          </a:bodyPr>
          <a:lstStyle/>
          <a:p>
            <a:r>
              <a:rPr lang="en-US" dirty="0"/>
              <a:t>Import</a:t>
            </a:r>
          </a:p>
        </p:txBody>
      </p:sp>
      <p:sp>
        <p:nvSpPr>
          <p:cNvPr id="14" name="TextBox 13">
            <a:extLst>
              <a:ext uri="{FF2B5EF4-FFF2-40B4-BE49-F238E27FC236}">
                <a16:creationId xmlns:a16="http://schemas.microsoft.com/office/drawing/2014/main" id="{63BE8D7F-9902-4733-8A3D-785429584994}"/>
              </a:ext>
            </a:extLst>
          </p:cNvPr>
          <p:cNvSpPr txBox="1"/>
          <p:nvPr/>
        </p:nvSpPr>
        <p:spPr>
          <a:xfrm>
            <a:off x="7016957" y="4754355"/>
            <a:ext cx="966931" cy="369332"/>
          </a:xfrm>
          <a:prstGeom prst="rect">
            <a:avLst/>
          </a:prstGeom>
          <a:noFill/>
        </p:spPr>
        <p:txBody>
          <a:bodyPr wrap="none" rtlCol="0">
            <a:spAutoFit/>
          </a:bodyPr>
          <a:lstStyle/>
          <a:p>
            <a:r>
              <a:rPr lang="en-US" dirty="0"/>
              <a:t>Staging</a:t>
            </a:r>
          </a:p>
        </p:txBody>
      </p:sp>
      <p:sp>
        <p:nvSpPr>
          <p:cNvPr id="15" name="TextBox 14">
            <a:extLst>
              <a:ext uri="{FF2B5EF4-FFF2-40B4-BE49-F238E27FC236}">
                <a16:creationId xmlns:a16="http://schemas.microsoft.com/office/drawing/2014/main" id="{E33A2FFD-D2AC-4512-A8F3-D6D265B85754}"/>
              </a:ext>
            </a:extLst>
          </p:cNvPr>
          <p:cNvSpPr txBox="1"/>
          <p:nvPr/>
        </p:nvSpPr>
        <p:spPr>
          <a:xfrm>
            <a:off x="3011722" y="4678088"/>
            <a:ext cx="966931" cy="369332"/>
          </a:xfrm>
          <a:prstGeom prst="rect">
            <a:avLst/>
          </a:prstGeom>
          <a:noFill/>
        </p:spPr>
        <p:txBody>
          <a:bodyPr wrap="square" rtlCol="0">
            <a:spAutoFit/>
          </a:bodyPr>
          <a:lstStyle/>
          <a:p>
            <a:r>
              <a:rPr lang="en-US" dirty="0"/>
              <a:t>NoSQL</a:t>
            </a:r>
          </a:p>
        </p:txBody>
      </p:sp>
      <p:sp>
        <p:nvSpPr>
          <p:cNvPr id="16" name="TextBox 15">
            <a:extLst>
              <a:ext uri="{FF2B5EF4-FFF2-40B4-BE49-F238E27FC236}">
                <a16:creationId xmlns:a16="http://schemas.microsoft.com/office/drawing/2014/main" id="{9FDC168F-3964-4A0B-8191-D21C42714DA9}"/>
              </a:ext>
            </a:extLst>
          </p:cNvPr>
          <p:cNvSpPr txBox="1"/>
          <p:nvPr/>
        </p:nvSpPr>
        <p:spPr>
          <a:xfrm>
            <a:off x="1351017" y="716185"/>
            <a:ext cx="1536246" cy="369332"/>
          </a:xfrm>
          <a:prstGeom prst="rect">
            <a:avLst/>
          </a:prstGeom>
          <a:noFill/>
        </p:spPr>
        <p:txBody>
          <a:bodyPr wrap="square" rtlCol="0">
            <a:spAutoFit/>
          </a:bodyPr>
          <a:lstStyle/>
          <a:p>
            <a:r>
              <a:rPr lang="en-US" dirty="0"/>
              <a:t>Relational</a:t>
            </a:r>
          </a:p>
        </p:txBody>
      </p:sp>
    </p:spTree>
    <p:extLst>
      <p:ext uri="{BB962C8B-B14F-4D97-AF65-F5344CB8AC3E}">
        <p14:creationId xmlns:p14="http://schemas.microsoft.com/office/powerpoint/2010/main" val="141276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B3F97-FA21-4677-927A-D24AE6C6F96F}"/>
              </a:ext>
            </a:extLst>
          </p:cNvPr>
          <p:cNvPicPr>
            <a:picLocks noChangeAspect="1"/>
          </p:cNvPicPr>
          <p:nvPr/>
        </p:nvPicPr>
        <p:blipFill>
          <a:blip r:embed="rId3"/>
          <a:stretch>
            <a:fillRect/>
          </a:stretch>
        </p:blipFill>
        <p:spPr>
          <a:xfrm>
            <a:off x="5963478" y="2345735"/>
            <a:ext cx="2593545" cy="2593545"/>
          </a:xfrm>
          <a:prstGeom prst="rect">
            <a:avLst/>
          </a:prstGeom>
        </p:spPr>
      </p:pic>
      <p:sp>
        <p:nvSpPr>
          <p:cNvPr id="6" name="Title 5">
            <a:extLst>
              <a:ext uri="{FF2B5EF4-FFF2-40B4-BE49-F238E27FC236}">
                <a16:creationId xmlns:a16="http://schemas.microsoft.com/office/drawing/2014/main" id="{2723FC63-20D5-4BEA-BD39-F37511A7C532}"/>
              </a:ext>
            </a:extLst>
          </p:cNvPr>
          <p:cNvSpPr>
            <a:spLocks noGrp="1"/>
          </p:cNvSpPr>
          <p:nvPr>
            <p:ph type="title"/>
          </p:nvPr>
        </p:nvSpPr>
        <p:spPr/>
        <p:txBody>
          <a:bodyPr/>
          <a:lstStyle/>
          <a:p>
            <a:r>
              <a:rPr lang="en-US" dirty="0"/>
              <a:t>Who am I?</a:t>
            </a:r>
          </a:p>
        </p:txBody>
      </p:sp>
      <p:sp>
        <p:nvSpPr>
          <p:cNvPr id="2" name="Slide Number Placeholder 1">
            <a:extLst>
              <a:ext uri="{FF2B5EF4-FFF2-40B4-BE49-F238E27FC236}">
                <a16:creationId xmlns:a16="http://schemas.microsoft.com/office/drawing/2014/main" id="{294E8A78-0F56-4820-8720-4F8CCF4CED84}"/>
              </a:ext>
            </a:extLst>
          </p:cNvPr>
          <p:cNvSpPr>
            <a:spLocks noGrp="1"/>
          </p:cNvSpPr>
          <p:nvPr>
            <p:ph type="sldNum" sz="quarter" idx="11"/>
          </p:nvPr>
        </p:nvSpPr>
        <p:spPr/>
        <p:txBody>
          <a:bodyPr/>
          <a:lstStyle/>
          <a:p>
            <a:pPr defTabSz="685799">
              <a:defRPr/>
            </a:pPr>
            <a:fld id="{08465928-3BA7-1741-B2EF-562768EBCB1B}" type="slidenum">
              <a:rPr lang="en-US">
                <a:solidFill>
                  <a:srgbClr val="000000"/>
                </a:solidFill>
              </a:rPr>
              <a:pPr defTabSz="685799">
                <a:defRPr/>
              </a:pPr>
              <a:t>5</a:t>
            </a:fld>
            <a:endParaRPr lang="en-US" dirty="0">
              <a:solidFill>
                <a:srgbClr val="000000"/>
              </a:solidFill>
            </a:endParaRPr>
          </a:p>
        </p:txBody>
      </p:sp>
      <p:sp>
        <p:nvSpPr>
          <p:cNvPr id="10" name="Text Placeholder 9">
            <a:extLst>
              <a:ext uri="{FF2B5EF4-FFF2-40B4-BE49-F238E27FC236}">
                <a16:creationId xmlns:a16="http://schemas.microsoft.com/office/drawing/2014/main" id="{62EDF446-CE67-4BF3-AE6B-5385FD7EAF55}"/>
              </a:ext>
            </a:extLst>
          </p:cNvPr>
          <p:cNvSpPr>
            <a:spLocks noGrp="1"/>
          </p:cNvSpPr>
          <p:nvPr>
            <p:ph type="body" sz="quarter" idx="14"/>
          </p:nvPr>
        </p:nvSpPr>
        <p:spPr/>
        <p:txBody>
          <a:bodyPr/>
          <a:lstStyle/>
          <a:p>
            <a:r>
              <a:rPr lang="en-US" sz="1500" dirty="0"/>
              <a:t>Matthew D. Groves</a:t>
            </a:r>
          </a:p>
          <a:p>
            <a:r>
              <a:rPr lang="en-US" sz="1500" dirty="0"/>
              <a:t>Developer Advocate for Couchbase</a:t>
            </a:r>
          </a:p>
          <a:p>
            <a:r>
              <a:rPr lang="en-US" sz="1500" dirty="0"/>
              <a:t>@</a:t>
            </a:r>
            <a:r>
              <a:rPr lang="en-US" sz="1500" dirty="0" err="1"/>
              <a:t>mgroves</a:t>
            </a:r>
            <a:r>
              <a:rPr lang="en-US" sz="1500" dirty="0"/>
              <a:t> on Twitter</a:t>
            </a:r>
          </a:p>
          <a:p>
            <a:r>
              <a:rPr lang="en-US" sz="1500" dirty="0"/>
              <a:t>Podcast and blog: </a:t>
            </a:r>
            <a:r>
              <a:rPr lang="en-US" sz="1500" dirty="0">
                <a:hlinkClick r:id="rId4"/>
              </a:rPr>
              <a:t>https://crosscuttingconcerns.com</a:t>
            </a:r>
            <a:endParaRPr lang="en-US" sz="1500" dirty="0"/>
          </a:p>
          <a:p>
            <a:r>
              <a:rPr lang="en-US" sz="1500" dirty="0"/>
              <a:t>"I am not an expert, but I am an enthusiast." – Alan Stevens</a:t>
            </a:r>
          </a:p>
          <a:p>
            <a:endParaRPr lang="en-US" sz="1500" dirty="0"/>
          </a:p>
        </p:txBody>
      </p:sp>
      <p:sp>
        <p:nvSpPr>
          <p:cNvPr id="5" name="Footer Placeholder 4">
            <a:extLst>
              <a:ext uri="{FF2B5EF4-FFF2-40B4-BE49-F238E27FC236}">
                <a16:creationId xmlns:a16="http://schemas.microsoft.com/office/drawing/2014/main" id="{B1891574-84F1-48B9-91EF-C0EA758DDB4F}"/>
              </a:ext>
            </a:extLst>
          </p:cNvPr>
          <p:cNvSpPr>
            <a:spLocks noGrp="1"/>
          </p:cNvSpPr>
          <p:nvPr>
            <p:ph type="ftr" sz="quarter" idx="3"/>
          </p:nvPr>
        </p:nvSpPr>
        <p:spPr/>
        <p:txBody>
          <a:bodyPr/>
          <a:lstStyle/>
          <a:p>
            <a:pPr defTabSz="685799">
              <a:defRPr/>
            </a:pPr>
            <a:endParaRPr lang="en-US" dirty="0">
              <a:solidFill>
                <a:srgbClr val="FFFFFF">
                  <a:lumMod val="85000"/>
                </a:srgbClr>
              </a:solidFill>
              <a:latin typeface="Arial"/>
            </a:endParaRPr>
          </a:p>
        </p:txBody>
      </p:sp>
      <p:sp>
        <p:nvSpPr>
          <p:cNvPr id="7" name="TextBox 6">
            <a:extLst>
              <a:ext uri="{FF2B5EF4-FFF2-40B4-BE49-F238E27FC236}">
                <a16:creationId xmlns:a16="http://schemas.microsoft.com/office/drawing/2014/main" id="{4905CD57-4541-489F-BA44-0AA618453EF2}"/>
              </a:ext>
            </a:extLst>
          </p:cNvPr>
          <p:cNvSpPr txBox="1"/>
          <p:nvPr/>
        </p:nvSpPr>
        <p:spPr>
          <a:xfrm>
            <a:off x="6786053" y="4858219"/>
            <a:ext cx="1420582" cy="299954"/>
          </a:xfrm>
          <a:prstGeom prst="rect">
            <a:avLst/>
          </a:prstGeom>
          <a:noFill/>
        </p:spPr>
        <p:txBody>
          <a:bodyPr wrap="none" rtlCol="0">
            <a:spAutoFit/>
          </a:bodyPr>
          <a:lstStyle/>
          <a:p>
            <a:pPr defTabSz="685799">
              <a:defRPr/>
            </a:pPr>
            <a:r>
              <a:rPr lang="en-US" sz="1349" b="1" dirty="0">
                <a:solidFill>
                  <a:srgbClr val="000000"/>
                </a:solidFill>
                <a:latin typeface="Arial"/>
              </a:rPr>
              <a:t>by @</a:t>
            </a:r>
            <a:r>
              <a:rPr lang="en-US" sz="1349" b="1" dirty="0" err="1">
                <a:solidFill>
                  <a:srgbClr val="000000"/>
                </a:solidFill>
                <a:latin typeface="Arial"/>
              </a:rPr>
              <a:t>natelovett</a:t>
            </a:r>
            <a:endParaRPr lang="en-US" sz="1349" b="1" dirty="0">
              <a:solidFill>
                <a:srgbClr val="000000"/>
              </a:solidFill>
              <a:latin typeface="Arial"/>
            </a:endParaRPr>
          </a:p>
        </p:txBody>
      </p:sp>
    </p:spTree>
    <p:extLst>
      <p:ext uri="{BB962C8B-B14F-4D97-AF65-F5344CB8AC3E}">
        <p14:creationId xmlns:p14="http://schemas.microsoft.com/office/powerpoint/2010/main" val="108558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Recommendations: Align</a:t>
            </a:r>
          </a:p>
        </p:txBody>
      </p:sp>
      <p:sp>
        <p:nvSpPr>
          <p:cNvPr id="6" name="Content Placeholder 2"/>
          <p:cNvSpPr txBox="1">
            <a:spLocks/>
          </p:cNvSpPr>
          <p:nvPr/>
        </p:nvSpPr>
        <p:spPr>
          <a:xfrm>
            <a:off x="316524" y="685800"/>
            <a:ext cx="8734880" cy="3689430"/>
          </a:xfrm>
          <a:prstGeom prst="rect">
            <a:avLst/>
          </a:prstGeom>
        </p:spPr>
        <p:txBody>
          <a:bodyPr vert="horz" lIns="91440" tIns="45720" rIns="91440" bIns="45720" rtlCol="0">
            <a:noAutofit/>
          </a:bodyPr>
          <a:lstStyle>
            <a:lvl1pPr marL="0" indent="0" algn="l" defTabSz="457200" rtl="0" eaLnBrk="1" latinLnBrk="0" hangingPunct="1">
              <a:lnSpc>
                <a:spcPct val="100000"/>
              </a:lnSpc>
              <a:spcBef>
                <a:spcPts val="0"/>
              </a:spcBef>
              <a:spcAft>
                <a:spcPts val="300"/>
              </a:spcAft>
              <a:buClr>
                <a:schemeClr val="accent1"/>
              </a:buClr>
              <a:buSzPct val="110000"/>
              <a:buFont typeface="Wingdings" charset="2"/>
              <a:buNone/>
              <a:defRPr sz="2000" b="0" kern="1200">
                <a:solidFill>
                  <a:schemeClr val="tx1"/>
                </a:solidFill>
                <a:latin typeface="+mn-lt"/>
                <a:ea typeface="+mn-ea"/>
                <a:cs typeface="+mn-cs"/>
              </a:defRPr>
            </a:lvl1pPr>
            <a:lvl2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2pPr>
            <a:lvl3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3pPr>
            <a:lvl4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4pPr>
            <a:lvl5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a:p>
            <a:pPr marL="342900" indent="-342900">
              <a:buFont typeface="Arial" charset="0"/>
              <a:buChar char="•"/>
            </a:pPr>
            <a:endParaRPr lang="en-US" sz="2400" dirty="0"/>
          </a:p>
        </p:txBody>
      </p:sp>
      <p:pic>
        <p:nvPicPr>
          <p:cNvPr id="5124" name="Picture 4" descr="https://images-na.ssl-images-amazon.com/images/I/51graM2SdzL._SL1000_.jpg">
            <a:extLst>
              <a:ext uri="{FF2B5EF4-FFF2-40B4-BE49-F238E27FC236}">
                <a16:creationId xmlns:a16="http://schemas.microsoft.com/office/drawing/2014/main" id="{9AE05F4C-FF7B-4189-8067-C3F6DF0B1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622" y="859971"/>
            <a:ext cx="3858986" cy="385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828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Recommendations: Expect Failure</a:t>
            </a:r>
          </a:p>
        </p:txBody>
      </p:sp>
      <p:sp>
        <p:nvSpPr>
          <p:cNvPr id="6" name="Content Placeholder 2"/>
          <p:cNvSpPr txBox="1">
            <a:spLocks/>
          </p:cNvSpPr>
          <p:nvPr/>
        </p:nvSpPr>
        <p:spPr>
          <a:xfrm>
            <a:off x="316524" y="685800"/>
            <a:ext cx="8734880" cy="3689430"/>
          </a:xfrm>
          <a:prstGeom prst="rect">
            <a:avLst/>
          </a:prstGeom>
        </p:spPr>
        <p:txBody>
          <a:bodyPr vert="horz" lIns="91440" tIns="45720" rIns="91440" bIns="45720" rtlCol="0">
            <a:noAutofit/>
          </a:bodyPr>
          <a:lstStyle>
            <a:lvl1pPr marL="0" indent="0" algn="l" defTabSz="457200" rtl="0" eaLnBrk="1" latinLnBrk="0" hangingPunct="1">
              <a:lnSpc>
                <a:spcPct val="100000"/>
              </a:lnSpc>
              <a:spcBef>
                <a:spcPts val="0"/>
              </a:spcBef>
              <a:spcAft>
                <a:spcPts val="300"/>
              </a:spcAft>
              <a:buClr>
                <a:schemeClr val="accent1"/>
              </a:buClr>
              <a:buSzPct val="110000"/>
              <a:buFont typeface="Wingdings" charset="2"/>
              <a:buNone/>
              <a:defRPr sz="2000" b="0" kern="1200">
                <a:solidFill>
                  <a:schemeClr val="tx1"/>
                </a:solidFill>
                <a:latin typeface="+mn-lt"/>
                <a:ea typeface="+mn-ea"/>
                <a:cs typeface="+mn-cs"/>
              </a:defRPr>
            </a:lvl1pPr>
            <a:lvl2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2pPr>
            <a:lvl3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3pPr>
            <a:lvl4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4pPr>
            <a:lvl5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pic>
        <p:nvPicPr>
          <p:cNvPr id="6146" name="Picture 2" descr="http://www.horizoneducational.com/wp-content/uploads/2015/08/failure-option.jpg">
            <a:extLst>
              <a:ext uri="{FF2B5EF4-FFF2-40B4-BE49-F238E27FC236}">
                <a16:creationId xmlns:a16="http://schemas.microsoft.com/office/drawing/2014/main" id="{2B8E6739-ACDC-4931-AC54-A0C35ADF0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693211"/>
            <a:ext cx="592455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267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Recommendations: Ensure</a:t>
            </a:r>
          </a:p>
        </p:txBody>
      </p:sp>
      <p:sp>
        <p:nvSpPr>
          <p:cNvPr id="6" name="Content Placeholder 2"/>
          <p:cNvSpPr txBox="1">
            <a:spLocks/>
          </p:cNvSpPr>
          <p:nvPr/>
        </p:nvSpPr>
        <p:spPr>
          <a:xfrm>
            <a:off x="316524" y="685800"/>
            <a:ext cx="8734880" cy="3689430"/>
          </a:xfrm>
          <a:prstGeom prst="rect">
            <a:avLst/>
          </a:prstGeom>
        </p:spPr>
        <p:txBody>
          <a:bodyPr vert="horz" lIns="91440" tIns="45720" rIns="91440" bIns="45720" rtlCol="0">
            <a:noAutofit/>
          </a:bodyPr>
          <a:lstStyle>
            <a:lvl1pPr marL="0" indent="0" algn="l" defTabSz="457200" rtl="0" eaLnBrk="1" latinLnBrk="0" hangingPunct="1">
              <a:lnSpc>
                <a:spcPct val="100000"/>
              </a:lnSpc>
              <a:spcBef>
                <a:spcPts val="0"/>
              </a:spcBef>
              <a:spcAft>
                <a:spcPts val="300"/>
              </a:spcAft>
              <a:buClr>
                <a:schemeClr val="accent1"/>
              </a:buClr>
              <a:buSzPct val="110000"/>
              <a:buFont typeface="Wingdings" charset="2"/>
              <a:buNone/>
              <a:defRPr sz="2000" b="0" kern="1200">
                <a:solidFill>
                  <a:schemeClr val="tx1"/>
                </a:solidFill>
                <a:latin typeface="+mn-lt"/>
                <a:ea typeface="+mn-ea"/>
                <a:cs typeface="+mn-cs"/>
              </a:defRPr>
            </a:lvl1pPr>
            <a:lvl2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2pPr>
            <a:lvl3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3pPr>
            <a:lvl4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4pPr>
            <a:lvl5pPr marL="230188" indent="0" algn="l" defTabSz="457200" rtl="0" eaLnBrk="1" latinLnBrk="0" hangingPunct="1">
              <a:lnSpc>
                <a:spcPct val="100000"/>
              </a:lnSpc>
              <a:spcBef>
                <a:spcPts val="0"/>
              </a:spcBef>
              <a:spcAft>
                <a:spcPts val="300"/>
              </a:spcAft>
              <a:buClr>
                <a:schemeClr val="accent1"/>
              </a:buClr>
              <a:buFont typeface="Wingdings" charset="2"/>
              <a:buNone/>
              <a:defRPr sz="16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pic>
        <p:nvPicPr>
          <p:cNvPr id="7170" name="Picture 2" descr="https://www.hittail.com/wp-content/uploads/2014/05/3410197-boring.jpg">
            <a:extLst>
              <a:ext uri="{FF2B5EF4-FFF2-40B4-BE49-F238E27FC236}">
                <a16:creationId xmlns:a16="http://schemas.microsoft.com/office/drawing/2014/main" id="{B2B50971-E0E1-4DB9-AC0F-EED4AB89A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310" y="620228"/>
            <a:ext cx="6131379" cy="433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57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endParaRPr lang="en-US" dirty="0"/>
          </a:p>
          <a:p>
            <a:endParaRPr lang="en-US" dirty="0"/>
          </a:p>
          <a:p>
            <a:endParaRPr lang="en-US" dirty="0"/>
          </a:p>
          <a:p>
            <a:endParaRPr lang="en-US" dirty="0"/>
          </a:p>
          <a:p>
            <a:endParaRPr lang="en-US" dirty="0"/>
          </a:p>
        </p:txBody>
      </p:sp>
      <p:sp>
        <p:nvSpPr>
          <p:cNvPr id="3" name="Content Placeholder 2">
            <a:extLst>
              <a:ext uri="{FF2B5EF4-FFF2-40B4-BE49-F238E27FC236}">
                <a16:creationId xmlns:a16="http://schemas.microsoft.com/office/drawing/2014/main" id="{B4D8DC03-EBD4-49E6-97AA-B036D9560CFE}"/>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normAutofit/>
          </a:bodyPr>
          <a:lstStyle/>
          <a:p>
            <a:r>
              <a:rPr lang="en-US" dirty="0"/>
              <a:t>Sync NoSQL and relational? Automatic Replication</a:t>
            </a:r>
          </a:p>
        </p:txBody>
      </p:sp>
      <p:sp>
        <p:nvSpPr>
          <p:cNvPr id="4" name="Content Placeholder 3">
            <a:extLst>
              <a:ext uri="{FF2B5EF4-FFF2-40B4-BE49-F238E27FC236}">
                <a16:creationId xmlns:a16="http://schemas.microsoft.com/office/drawing/2014/main" id="{96ADAD3A-4B1C-4CAE-8708-1057E6A265D4}"/>
              </a:ext>
            </a:extLst>
          </p:cNvPr>
          <p:cNvSpPr>
            <a:spLocks noGrp="1"/>
          </p:cNvSpPr>
          <p:nvPr>
            <p:ph sz="half" idx="10"/>
          </p:nvPr>
        </p:nvSpPr>
        <p:spPr/>
        <p:txBody>
          <a:bodyPr/>
          <a:lstStyle/>
          <a:p>
            <a:endParaRPr lang="en-US"/>
          </a:p>
        </p:txBody>
      </p:sp>
      <p:grpSp>
        <p:nvGrpSpPr>
          <p:cNvPr id="7" name="Group 6"/>
          <p:cNvGrpSpPr/>
          <p:nvPr/>
        </p:nvGrpSpPr>
        <p:grpSpPr>
          <a:xfrm>
            <a:off x="866079" y="1957372"/>
            <a:ext cx="7330673" cy="1758844"/>
            <a:chOff x="969414" y="1493118"/>
            <a:chExt cx="6283404" cy="980603"/>
          </a:xfrm>
        </p:grpSpPr>
        <p:sp>
          <p:nvSpPr>
            <p:cNvPr id="8" name="Can 7"/>
            <p:cNvSpPr/>
            <p:nvPr/>
          </p:nvSpPr>
          <p:spPr>
            <a:xfrm>
              <a:off x="969414" y="1493118"/>
              <a:ext cx="1095438" cy="914400"/>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Couchbase</a:t>
              </a:r>
            </a:p>
          </p:txBody>
        </p:sp>
        <p:sp>
          <p:nvSpPr>
            <p:cNvPr id="9" name="Rounded Rectangle 8"/>
            <p:cNvSpPr/>
            <p:nvPr/>
          </p:nvSpPr>
          <p:spPr>
            <a:xfrm>
              <a:off x="3779940" y="1493118"/>
              <a:ext cx="1463040" cy="914400"/>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Kafka</a:t>
              </a:r>
            </a:p>
            <a:p>
              <a:pPr algn="ctr"/>
              <a:endParaRPr lang="en-US" sz="1400" dirty="0"/>
            </a:p>
          </p:txBody>
        </p:sp>
        <p:sp>
          <p:nvSpPr>
            <p:cNvPr id="10" name="Rectangle 9"/>
            <p:cNvSpPr/>
            <p:nvPr/>
          </p:nvSpPr>
          <p:spPr>
            <a:xfrm>
              <a:off x="3414180" y="1725811"/>
              <a:ext cx="731520" cy="45569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Source</a:t>
              </a:r>
            </a:p>
          </p:txBody>
        </p:sp>
        <p:sp>
          <p:nvSpPr>
            <p:cNvPr id="11" name="Rectangle 10"/>
            <p:cNvSpPr/>
            <p:nvPr/>
          </p:nvSpPr>
          <p:spPr>
            <a:xfrm>
              <a:off x="4877220" y="1725811"/>
              <a:ext cx="914400" cy="45569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Sink</a:t>
              </a:r>
            </a:p>
          </p:txBody>
        </p:sp>
        <p:sp>
          <p:nvSpPr>
            <p:cNvPr id="12" name="Can 11"/>
            <p:cNvSpPr/>
            <p:nvPr/>
          </p:nvSpPr>
          <p:spPr>
            <a:xfrm>
              <a:off x="6157380" y="1496457"/>
              <a:ext cx="1095438" cy="914400"/>
            </a:xfrm>
            <a:prstGeom prst="ca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RDBMS</a:t>
              </a:r>
            </a:p>
          </p:txBody>
        </p:sp>
        <p:cxnSp>
          <p:nvCxnSpPr>
            <p:cNvPr id="13" name="Straight Arrow Connector 12"/>
            <p:cNvCxnSpPr>
              <a:stCxn id="12" idx="3"/>
              <a:endCxn id="13" idx="2"/>
            </p:cNvCxnSpPr>
            <p:nvPr/>
          </p:nvCxnSpPr>
          <p:spPr>
            <a:xfrm>
              <a:off x="5791620" y="1953657"/>
              <a:ext cx="36576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4"/>
              <a:endCxn id="11" idx="1"/>
            </p:cNvCxnSpPr>
            <p:nvPr/>
          </p:nvCxnSpPr>
          <p:spPr>
            <a:xfrm>
              <a:off x="2064852" y="1950318"/>
              <a:ext cx="1349328" cy="333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Pentagon 14"/>
            <p:cNvSpPr/>
            <p:nvPr/>
          </p:nvSpPr>
          <p:spPr>
            <a:xfrm>
              <a:off x="2430612" y="1725811"/>
              <a:ext cx="731520" cy="45569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DCP</a:t>
              </a:r>
            </a:p>
          </p:txBody>
        </p:sp>
        <p:sp>
          <p:nvSpPr>
            <p:cNvPr id="16" name="TextBox 15"/>
            <p:cNvSpPr txBox="1"/>
            <p:nvPr/>
          </p:nvSpPr>
          <p:spPr>
            <a:xfrm>
              <a:off x="2430612" y="2196722"/>
              <a:ext cx="653995" cy="276999"/>
            </a:xfrm>
            <a:prstGeom prst="rect">
              <a:avLst/>
            </a:prstGeom>
            <a:noFill/>
          </p:spPr>
          <p:txBody>
            <a:bodyPr wrap="none" rtlCol="0">
              <a:spAutoFit/>
            </a:bodyPr>
            <a:lstStyle/>
            <a:p>
              <a:r>
                <a:rPr lang="en-US" sz="1200"/>
                <a:t>Stream</a:t>
              </a:r>
            </a:p>
          </p:txBody>
        </p:sp>
      </p:grpSp>
    </p:spTree>
    <p:extLst>
      <p:ext uri="{BB962C8B-B14F-4D97-AF65-F5344CB8AC3E}">
        <p14:creationId xmlns:p14="http://schemas.microsoft.com/office/powerpoint/2010/main" val="1268003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5864A7-D74B-489D-A512-6FCD7295A7A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C7042F0-6D34-43D1-99E6-8882CDC4554D}"/>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How can you sync NoSQL and relational?</a:t>
            </a:r>
          </a:p>
        </p:txBody>
      </p:sp>
      <p:sp>
        <p:nvSpPr>
          <p:cNvPr id="5" name="Content Placeholder 4">
            <a:extLst>
              <a:ext uri="{FF2B5EF4-FFF2-40B4-BE49-F238E27FC236}">
                <a16:creationId xmlns:a16="http://schemas.microsoft.com/office/drawing/2014/main" id="{FD15885B-F39F-4F7A-98A8-8B0A5C356D69}"/>
              </a:ext>
            </a:extLst>
          </p:cNvPr>
          <p:cNvSpPr>
            <a:spLocks noGrp="1"/>
          </p:cNvSpPr>
          <p:nvPr>
            <p:ph sz="half" idx="10"/>
          </p:nvPr>
        </p:nvSpPr>
        <p:spPr/>
        <p:txBody>
          <a:bodyPr/>
          <a:lstStyle/>
          <a:p>
            <a:endParaRPr lang="en-US"/>
          </a:p>
        </p:txBody>
      </p:sp>
      <p:grpSp>
        <p:nvGrpSpPr>
          <p:cNvPr id="17" name="Group 16"/>
          <p:cNvGrpSpPr/>
          <p:nvPr/>
        </p:nvGrpSpPr>
        <p:grpSpPr>
          <a:xfrm>
            <a:off x="1004284" y="1656502"/>
            <a:ext cx="7377715" cy="2001098"/>
            <a:chOff x="969414" y="2967455"/>
            <a:chExt cx="6283404" cy="914400"/>
          </a:xfrm>
        </p:grpSpPr>
        <p:sp>
          <p:nvSpPr>
            <p:cNvPr id="18" name="Can 17"/>
            <p:cNvSpPr/>
            <p:nvPr/>
          </p:nvSpPr>
          <p:spPr>
            <a:xfrm>
              <a:off x="969414" y="2967455"/>
              <a:ext cx="1095438" cy="914400"/>
            </a:xfrm>
            <a:prstGeom prst="ca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RDBMS</a:t>
              </a:r>
            </a:p>
          </p:txBody>
        </p:sp>
        <p:sp>
          <p:nvSpPr>
            <p:cNvPr id="19" name="Rectangle 18"/>
            <p:cNvSpPr/>
            <p:nvPr/>
          </p:nvSpPr>
          <p:spPr>
            <a:xfrm>
              <a:off x="3844406" y="3196809"/>
              <a:ext cx="1581454" cy="45569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Handler / </a:t>
              </a:r>
              <a:r>
                <a:rPr lang="en-US" sz="1100" dirty="0" err="1"/>
                <a:t>Eventing</a:t>
              </a:r>
              <a:endParaRPr lang="en-US" sz="1100" dirty="0"/>
            </a:p>
          </p:txBody>
        </p:sp>
        <p:sp>
          <p:nvSpPr>
            <p:cNvPr id="20" name="Can 19"/>
            <p:cNvSpPr/>
            <p:nvPr/>
          </p:nvSpPr>
          <p:spPr>
            <a:xfrm>
              <a:off x="6157380" y="2967455"/>
              <a:ext cx="1095438" cy="914400"/>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Couchbase</a:t>
              </a:r>
            </a:p>
          </p:txBody>
        </p:sp>
        <p:cxnSp>
          <p:nvCxnSpPr>
            <p:cNvPr id="21" name="Straight Arrow Connector 20"/>
            <p:cNvCxnSpPr/>
            <p:nvPr/>
          </p:nvCxnSpPr>
          <p:spPr>
            <a:xfrm>
              <a:off x="2064852" y="3424655"/>
              <a:ext cx="1779554"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Pentagon 21"/>
            <p:cNvSpPr/>
            <p:nvPr/>
          </p:nvSpPr>
          <p:spPr>
            <a:xfrm>
              <a:off x="2430612" y="3196809"/>
              <a:ext cx="1097280" cy="45569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t>GoldenGate</a:t>
              </a:r>
              <a:endParaRPr lang="en-US" sz="1200" dirty="0"/>
            </a:p>
          </p:txBody>
        </p:sp>
        <p:cxnSp>
          <p:nvCxnSpPr>
            <p:cNvPr id="23" name="Straight Arrow Connector 22"/>
            <p:cNvCxnSpPr>
              <a:cxnSpLocks/>
              <a:stCxn id="19" idx="3"/>
            </p:cNvCxnSpPr>
            <p:nvPr/>
          </p:nvCxnSpPr>
          <p:spPr>
            <a:xfrm flipV="1">
              <a:off x="5425860" y="3424655"/>
              <a:ext cx="731519"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Rectangle 23"/>
          <p:cNvSpPr/>
          <p:nvPr/>
        </p:nvSpPr>
        <p:spPr>
          <a:xfrm>
            <a:off x="1480372" y="4497169"/>
            <a:ext cx="6622228" cy="646331"/>
          </a:xfrm>
          <a:prstGeom prst="rect">
            <a:avLst/>
          </a:prstGeom>
        </p:spPr>
        <p:txBody>
          <a:bodyPr wrap="square">
            <a:spAutoFit/>
          </a:bodyPr>
          <a:lstStyle/>
          <a:p>
            <a:pPr lvl="0">
              <a:defRPr/>
            </a:pPr>
            <a:r>
              <a:rPr lang="en-US" dirty="0">
                <a:hlinkClick r:id="rId3"/>
              </a:rPr>
              <a:t>https://github.com/mahurtado/CouchbaseGoldenGateAdapter</a:t>
            </a:r>
            <a:r>
              <a:rPr lang="en-US" dirty="0"/>
              <a:t> </a:t>
            </a:r>
          </a:p>
          <a:p>
            <a:pPr algn="ctr"/>
            <a:endParaRPr lang="en-US" dirty="0"/>
          </a:p>
        </p:txBody>
      </p:sp>
    </p:spTree>
    <p:extLst>
      <p:ext uri="{BB962C8B-B14F-4D97-AF65-F5344CB8AC3E}">
        <p14:creationId xmlns:p14="http://schemas.microsoft.com/office/powerpoint/2010/main" val="175232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623F57-8672-4059-9E44-5C8922C90609}"/>
              </a:ext>
            </a:extLst>
          </p:cNvPr>
          <p:cNvSpPr>
            <a:spLocks noGrp="1"/>
          </p:cNvSpPr>
          <p:nvPr>
            <p:ph sz="half" idx="1"/>
          </p:nvPr>
        </p:nvSpPr>
        <p:spPr/>
        <p:txBody>
          <a:bodyPr/>
          <a:lstStyle/>
          <a:p>
            <a:endParaRPr lang="en-US"/>
          </a:p>
        </p:txBody>
      </p:sp>
      <p:sp>
        <p:nvSpPr>
          <p:cNvPr id="5" name="Content Placeholder 4">
            <a:extLst>
              <a:ext uri="{FF2B5EF4-FFF2-40B4-BE49-F238E27FC236}">
                <a16:creationId xmlns:a16="http://schemas.microsoft.com/office/drawing/2014/main" id="{5CEBA778-49E0-4FA4-AF0F-FC2DA10A2357}"/>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Sync NoSQL and relational? Manual.</a:t>
            </a:r>
          </a:p>
        </p:txBody>
      </p:sp>
      <p:sp>
        <p:nvSpPr>
          <p:cNvPr id="6" name="Content Placeholder 5">
            <a:extLst>
              <a:ext uri="{FF2B5EF4-FFF2-40B4-BE49-F238E27FC236}">
                <a16:creationId xmlns:a16="http://schemas.microsoft.com/office/drawing/2014/main" id="{85607681-D008-4489-B903-C2FA669E08F5}"/>
              </a:ext>
            </a:extLst>
          </p:cNvPr>
          <p:cNvSpPr>
            <a:spLocks noGrp="1"/>
          </p:cNvSpPr>
          <p:nvPr>
            <p:ph sz="half" idx="10"/>
          </p:nvPr>
        </p:nvSpPr>
        <p:spPr/>
        <p:txBody>
          <a:bodyPr/>
          <a:lstStyle/>
          <a:p>
            <a:endParaRPr lang="en-US"/>
          </a:p>
        </p:txBody>
      </p:sp>
      <p:pic>
        <p:nvPicPr>
          <p:cNvPr id="3" name="Picture 2"/>
          <p:cNvPicPr>
            <a:picLocks noChangeAspect="1"/>
          </p:cNvPicPr>
          <p:nvPr/>
        </p:nvPicPr>
        <p:blipFill>
          <a:blip r:embed="rId3"/>
          <a:stretch>
            <a:fillRect/>
          </a:stretch>
        </p:blipFill>
        <p:spPr>
          <a:xfrm>
            <a:off x="911298" y="767362"/>
            <a:ext cx="7285454" cy="3925860"/>
          </a:xfrm>
          <a:prstGeom prst="rect">
            <a:avLst/>
          </a:prstGeom>
        </p:spPr>
      </p:pic>
    </p:spTree>
    <p:extLst>
      <p:ext uri="{BB962C8B-B14F-4D97-AF65-F5344CB8AC3E}">
        <p14:creationId xmlns:p14="http://schemas.microsoft.com/office/powerpoint/2010/main" val="1442616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Slide Number Placeholder 2"/>
          <p:cNvSpPr>
            <a:spLocks noGrp="1"/>
          </p:cNvSpPr>
          <p:nvPr>
            <p:ph type="sldNum" sz="quarter" idx="11"/>
          </p:nvPr>
        </p:nvSpPr>
        <p:spPr/>
        <p:txBody>
          <a:bodyPr/>
          <a:lstStyle/>
          <a:p>
            <a:pPr marL="0" marR="0" lvl="0" indent="0" algn="ctr" defTabSz="6857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675" b="1" i="0" u="none" strike="noStrike" kern="1200" cap="none" spc="0" normalizeH="0" baseline="0" noProof="0">
                <a:ln>
                  <a:noFill/>
                </a:ln>
                <a:solidFill>
                  <a:srgbClr val="FFFFFF"/>
                </a:solidFill>
                <a:effectLst/>
                <a:uLnTx/>
                <a:uFillTx/>
                <a:latin typeface="Gotham-Bold" charset="0"/>
              </a:rPr>
              <a:pPr marL="0" marR="0" lvl="0" indent="0" algn="ctr" defTabSz="685799" rtl="0" eaLnBrk="1" fontAlgn="auto" latinLnBrk="0" hangingPunct="1">
                <a:lnSpc>
                  <a:spcPct val="100000"/>
                </a:lnSpc>
                <a:spcBef>
                  <a:spcPts val="0"/>
                </a:spcBef>
                <a:spcAft>
                  <a:spcPts val="0"/>
                </a:spcAft>
                <a:buClrTx/>
                <a:buSzTx/>
                <a:buFontTx/>
                <a:buNone/>
                <a:tabLst/>
                <a:defRPr/>
              </a:pPr>
              <a:t>56</a:t>
            </a:fld>
            <a:endParaRPr kumimoji="0" lang="en-US" sz="675" b="1" i="0" u="none" strike="noStrike" kern="1200" cap="none" spc="0" normalizeH="0" baseline="0" noProof="0" dirty="0">
              <a:ln>
                <a:noFill/>
              </a:ln>
              <a:solidFill>
                <a:srgbClr val="FFFFFF"/>
              </a:solidFill>
              <a:effectLst/>
              <a:uLnTx/>
              <a:uFillTx/>
              <a:latin typeface="Gotham-Bold" charset="0"/>
            </a:endParaRPr>
          </a:p>
        </p:txBody>
      </p:sp>
      <p:sp>
        <p:nvSpPr>
          <p:cNvPr id="4" name="Text Placeholder 3"/>
          <p:cNvSpPr>
            <a:spLocks noGrp="1"/>
          </p:cNvSpPr>
          <p:nvPr>
            <p:ph type="body" sz="quarter" idx="13"/>
          </p:nvPr>
        </p:nvSpPr>
        <p:spPr/>
        <p:txBody>
          <a:bodyPr/>
          <a:lstStyle/>
          <a:p>
            <a:r>
              <a:rPr lang="en-US" dirty="0"/>
              <a:t>5</a:t>
            </a:r>
          </a:p>
        </p:txBody>
      </p:sp>
      <p:sp>
        <p:nvSpPr>
          <p:cNvPr id="5" name="Footer Placeholder 4"/>
          <p:cNvSpPr>
            <a:spLocks noGrp="1"/>
          </p:cNvSpPr>
          <p:nvPr>
            <p:ph type="ftr" sz="quarter" idx="14"/>
          </p:nvPr>
        </p:nvSpPr>
        <p:spPr/>
        <p:txBody>
          <a:bodyPr/>
          <a:lstStyle/>
          <a:p>
            <a:pPr marL="0" marR="0" lvl="0" indent="0" algn="l" defTabSz="685799"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84264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83260" y="1612900"/>
            <a:ext cx="7586040" cy="746059"/>
          </a:xfrm>
        </p:spPr>
        <p:txBody>
          <a:bodyPr/>
          <a:lstStyle/>
          <a:p>
            <a:r>
              <a:rPr lang="en-US" sz="6000" dirty="0"/>
              <a:t>Pick the right application</a:t>
            </a:r>
          </a:p>
          <a:p>
            <a:pPr marL="342900" indent="-342900">
              <a:buFont typeface="Arial" charset="0"/>
              <a:buChar char="•"/>
            </a:pPr>
            <a:endParaRPr lang="en-US" sz="6000" dirty="0"/>
          </a:p>
          <a:p>
            <a:pPr marL="342900" indent="-342900">
              <a:buFont typeface="Arial" charset="0"/>
              <a:buChar char="•"/>
            </a:pPr>
            <a:endParaRPr lang="en-US" sz="6000" dirty="0"/>
          </a:p>
        </p:txBody>
      </p:sp>
      <p:sp>
        <p:nvSpPr>
          <p:cNvPr id="4" name="Content Placeholder 3">
            <a:extLst>
              <a:ext uri="{FF2B5EF4-FFF2-40B4-BE49-F238E27FC236}">
                <a16:creationId xmlns:a16="http://schemas.microsoft.com/office/drawing/2014/main" id="{BD7A95D1-EE57-4308-AFDA-14AA539771DF}"/>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B44C4D50-DEF6-4082-88B6-F9B8A5D69EEC}"/>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13479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9563" y="1938753"/>
            <a:ext cx="7407534" cy="746059"/>
          </a:xfrm>
        </p:spPr>
        <p:txBody>
          <a:bodyPr/>
          <a:lstStyle/>
          <a:p>
            <a:r>
              <a:rPr lang="en-US" sz="6000" dirty="0"/>
              <a:t>Proof of Concept</a:t>
            </a:r>
          </a:p>
          <a:p>
            <a:pPr marL="342900" indent="-342900">
              <a:buFont typeface="Arial" charset="0"/>
              <a:buChar char="•"/>
            </a:pPr>
            <a:endParaRPr lang="en-US" sz="6000" dirty="0"/>
          </a:p>
          <a:p>
            <a:pPr marL="342900" indent="-342900">
              <a:buFont typeface="Arial" charset="0"/>
              <a:buChar char="•"/>
            </a:pPr>
            <a:endParaRPr lang="en-US" sz="6000" dirty="0"/>
          </a:p>
        </p:txBody>
      </p:sp>
      <p:sp>
        <p:nvSpPr>
          <p:cNvPr id="4" name="Content Placeholder 3">
            <a:extLst>
              <a:ext uri="{FF2B5EF4-FFF2-40B4-BE49-F238E27FC236}">
                <a16:creationId xmlns:a16="http://schemas.microsoft.com/office/drawing/2014/main" id="{C734CD42-ABA3-46A0-8ED4-DA1CE6784FCB}"/>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D92CD126-E3C0-49CE-BABE-2F72F0ACF076}"/>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039212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70560" y="1100723"/>
            <a:ext cx="7717359" cy="746059"/>
          </a:xfrm>
        </p:spPr>
        <p:txBody>
          <a:bodyPr/>
          <a:lstStyle/>
          <a:p>
            <a:pPr algn="ctr"/>
            <a:r>
              <a:rPr lang="en-US" sz="6000" dirty="0"/>
              <a:t>Match the data access method to requirements</a:t>
            </a:r>
          </a:p>
          <a:p>
            <a:pPr marL="342900" indent="-342900" algn="ctr">
              <a:buFont typeface="Arial" charset="0"/>
              <a:buChar char="•"/>
            </a:pPr>
            <a:endParaRPr lang="en-US" sz="6000" dirty="0"/>
          </a:p>
          <a:p>
            <a:pPr marL="342900" indent="-342900" algn="ctr">
              <a:buFont typeface="Arial" charset="0"/>
              <a:buChar char="•"/>
            </a:pPr>
            <a:endParaRPr lang="en-US" sz="6000" dirty="0"/>
          </a:p>
        </p:txBody>
      </p:sp>
      <p:sp>
        <p:nvSpPr>
          <p:cNvPr id="4" name="Content Placeholder 3">
            <a:extLst>
              <a:ext uri="{FF2B5EF4-FFF2-40B4-BE49-F238E27FC236}">
                <a16:creationId xmlns:a16="http://schemas.microsoft.com/office/drawing/2014/main" id="{FF2414DA-E356-4E0F-B016-3570918357D8}"/>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6CA2EA8D-9DBC-429B-BF69-28A6F4C503AC}"/>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4037568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JSON Data Modeling</a:t>
            </a:r>
            <a:endParaRPr lang="en-US" sz="6600" dirty="0"/>
          </a:p>
        </p:txBody>
      </p:sp>
      <p:sp>
        <p:nvSpPr>
          <p:cNvPr id="3" name="Subtitle 2"/>
          <p:cNvSpPr>
            <a:spLocks noGrp="1"/>
          </p:cNvSpPr>
          <p:nvPr>
            <p:ph type="body" sz="quarter" idx="10"/>
          </p:nvPr>
        </p:nvSpPr>
        <p:spPr/>
        <p:txBody>
          <a:bodyPr/>
          <a:lstStyle/>
          <a:p>
            <a:r>
              <a:rPr lang="en-US" dirty="0"/>
              <a:t>Matthew D. Groves, @</a:t>
            </a:r>
            <a:r>
              <a:rPr lang="en-US" dirty="0" err="1"/>
              <a:t>mgroves</a:t>
            </a:r>
            <a:endParaRPr lang="en-US" dirty="0"/>
          </a:p>
        </p:txBody>
      </p:sp>
    </p:spTree>
    <p:extLst>
      <p:ext uri="{BB962C8B-B14F-4D97-AF65-F5344CB8AC3E}">
        <p14:creationId xmlns:p14="http://schemas.microsoft.com/office/powerpoint/2010/main" val="2805871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8742" y="1593605"/>
            <a:ext cx="8458396" cy="746059"/>
          </a:xfrm>
        </p:spPr>
        <p:txBody>
          <a:bodyPr/>
          <a:lstStyle/>
          <a:p>
            <a:r>
              <a:rPr lang="en-US" sz="2400" dirty="0">
                <a:hlinkClick r:id="rId2"/>
              </a:rPr>
              <a:t>https://blog.couchbase.com/proof-of-concept-move-relational/</a:t>
            </a:r>
            <a:endParaRPr lang="en-US" sz="2400" dirty="0"/>
          </a:p>
          <a:p>
            <a:endParaRPr lang="en-US" sz="2400" dirty="0"/>
          </a:p>
          <a:p>
            <a:r>
              <a:rPr lang="en-US" sz="2400" dirty="0">
                <a:hlinkClick r:id="rId3"/>
              </a:rPr>
              <a:t>https://blog.couchbase.com/json-data-modeling-rdbms-users/</a:t>
            </a:r>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dirty="0"/>
              <a:t>Resources: Blog posts</a:t>
            </a:r>
          </a:p>
        </p:txBody>
      </p:sp>
    </p:spTree>
    <p:extLst>
      <p:ext uri="{BB962C8B-B14F-4D97-AF65-F5344CB8AC3E}">
        <p14:creationId xmlns:p14="http://schemas.microsoft.com/office/powerpoint/2010/main" val="424319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5BAFD0-A5D7-44FB-9AF6-2A3522F5AFAE}"/>
              </a:ext>
            </a:extLst>
          </p:cNvPr>
          <p:cNvSpPr>
            <a:spLocks noGrp="1"/>
          </p:cNvSpPr>
          <p:nvPr>
            <p:ph type="title"/>
          </p:nvPr>
        </p:nvSpPr>
        <p:spPr/>
        <p:txBody>
          <a:bodyPr/>
          <a:lstStyle/>
          <a:p>
            <a:r>
              <a:rPr lang="en-US" dirty="0"/>
              <a:t>Resources: Me!</a:t>
            </a:r>
          </a:p>
        </p:txBody>
      </p:sp>
      <p:sp>
        <p:nvSpPr>
          <p:cNvPr id="6" name="Slide Number Placeholder 5">
            <a:extLst>
              <a:ext uri="{FF2B5EF4-FFF2-40B4-BE49-F238E27FC236}">
                <a16:creationId xmlns:a16="http://schemas.microsoft.com/office/drawing/2014/main" id="{C8D21E06-000B-400C-AEC3-4A922961911B}"/>
              </a:ext>
            </a:extLst>
          </p:cNvPr>
          <p:cNvSpPr>
            <a:spLocks noGrp="1"/>
          </p:cNvSpPr>
          <p:nvPr>
            <p:ph type="sldNum" sz="quarter" idx="12"/>
          </p:nvPr>
        </p:nvSpPr>
        <p:spPr/>
        <p:txBody>
          <a:bodyPr/>
          <a:lstStyle/>
          <a:p>
            <a:pPr defTabSz="685799"/>
            <a:fld id="{08465928-3BA7-1741-B2EF-562768EBCB1B}" type="slidenum">
              <a:rPr lang="en-US">
                <a:solidFill>
                  <a:srgbClr val="000000"/>
                </a:solidFill>
              </a:rPr>
              <a:pPr defTabSz="685799"/>
              <a:t>61</a:t>
            </a:fld>
            <a:endParaRPr lang="en-US" dirty="0">
              <a:solidFill>
                <a:srgbClr val="000000"/>
              </a:solidFill>
            </a:endParaRPr>
          </a:p>
        </p:txBody>
      </p:sp>
      <p:sp>
        <p:nvSpPr>
          <p:cNvPr id="7" name="Footer Placeholder 6">
            <a:extLst>
              <a:ext uri="{FF2B5EF4-FFF2-40B4-BE49-F238E27FC236}">
                <a16:creationId xmlns:a16="http://schemas.microsoft.com/office/drawing/2014/main" id="{33064696-CE22-4586-96E3-31F371BF59D4}"/>
              </a:ext>
            </a:extLst>
          </p:cNvPr>
          <p:cNvSpPr>
            <a:spLocks noGrp="1"/>
          </p:cNvSpPr>
          <p:nvPr>
            <p:ph type="ftr" sz="quarter" idx="3"/>
          </p:nvPr>
        </p:nvSpPr>
        <p:spPr/>
        <p:txBody>
          <a:bodyPr/>
          <a:lstStyle/>
          <a:p>
            <a:pPr defTabSz="685799"/>
            <a:endParaRPr lang="en-US" dirty="0">
              <a:solidFill>
                <a:srgbClr val="FFFFFF">
                  <a:lumMod val="85000"/>
                </a:srgbClr>
              </a:solidFill>
              <a:latin typeface="Arial"/>
            </a:endParaRPr>
          </a:p>
        </p:txBody>
      </p:sp>
      <p:sp>
        <p:nvSpPr>
          <p:cNvPr id="8" name="TextBox 7">
            <a:extLst>
              <a:ext uri="{FF2B5EF4-FFF2-40B4-BE49-F238E27FC236}">
                <a16:creationId xmlns:a16="http://schemas.microsoft.com/office/drawing/2014/main" id="{1D549432-C973-4209-872B-1BD00919AF28}"/>
              </a:ext>
            </a:extLst>
          </p:cNvPr>
          <p:cNvSpPr txBox="1"/>
          <p:nvPr/>
        </p:nvSpPr>
        <p:spPr>
          <a:xfrm>
            <a:off x="2475994" y="3010516"/>
            <a:ext cx="5375318" cy="2308324"/>
          </a:xfrm>
          <a:prstGeom prst="rect">
            <a:avLst/>
          </a:prstGeom>
          <a:noFill/>
        </p:spPr>
        <p:txBody>
          <a:bodyPr wrap="none" rtlCol="0">
            <a:spAutoFit/>
          </a:bodyPr>
          <a:lstStyle/>
          <a:p>
            <a:pPr marL="214313" indent="-214313" defTabSz="685799">
              <a:buFont typeface="Arial" panose="020B0604020202020204" pitchFamily="34" charset="0"/>
              <a:buChar char="•"/>
            </a:pPr>
            <a:r>
              <a:rPr lang="en-US" sz="3600" dirty="0">
                <a:solidFill>
                  <a:srgbClr val="000000"/>
                </a:solidFill>
                <a:latin typeface="Gotham"/>
              </a:rPr>
              <a:t>@</a:t>
            </a:r>
            <a:r>
              <a:rPr lang="en-US" sz="3600" dirty="0" err="1">
                <a:solidFill>
                  <a:srgbClr val="000000"/>
                </a:solidFill>
                <a:latin typeface="Gotham"/>
              </a:rPr>
              <a:t>mgroves</a:t>
            </a:r>
            <a:endParaRPr lang="en-US" sz="3600" dirty="0">
              <a:solidFill>
                <a:srgbClr val="000000"/>
              </a:solidFill>
              <a:latin typeface="Gotham"/>
            </a:endParaRPr>
          </a:p>
          <a:p>
            <a:pPr marL="214313" indent="-214313" defTabSz="685799">
              <a:buFont typeface="Arial" panose="020B0604020202020204" pitchFamily="34" charset="0"/>
              <a:buChar char="•"/>
            </a:pPr>
            <a:r>
              <a:rPr lang="en-US" sz="3600" dirty="0">
                <a:solidFill>
                  <a:srgbClr val="000000"/>
                </a:solidFill>
                <a:latin typeface="Gotham"/>
              </a:rPr>
              <a:t>twitch.tv/</a:t>
            </a:r>
            <a:r>
              <a:rPr lang="en-US" sz="3600" dirty="0" err="1">
                <a:solidFill>
                  <a:srgbClr val="000000"/>
                </a:solidFill>
                <a:latin typeface="Gotham"/>
              </a:rPr>
              <a:t>matthewdgroves</a:t>
            </a:r>
            <a:endParaRPr lang="en-US" sz="3600" dirty="0">
              <a:solidFill>
                <a:srgbClr val="000000"/>
              </a:solidFill>
              <a:latin typeface="Gotham"/>
            </a:endParaRPr>
          </a:p>
          <a:p>
            <a:pPr marL="214313" indent="-214313" defTabSz="685799">
              <a:buFont typeface="Arial" panose="020B0604020202020204" pitchFamily="34" charset="0"/>
              <a:buChar char="•"/>
            </a:pPr>
            <a:r>
              <a:rPr lang="en-US" sz="3600" dirty="0">
                <a:solidFill>
                  <a:srgbClr val="000000"/>
                </a:solidFill>
                <a:latin typeface="Gotham"/>
              </a:rPr>
              <a:t>forums.couchbase.com</a:t>
            </a:r>
          </a:p>
          <a:p>
            <a:pPr marL="214313" indent="-214313" defTabSz="685799">
              <a:buFont typeface="Arial" panose="020B0604020202020204" pitchFamily="34" charset="0"/>
              <a:buChar char="•"/>
            </a:pPr>
            <a:endParaRPr lang="en-US" sz="3600" dirty="0">
              <a:solidFill>
                <a:srgbClr val="000000"/>
              </a:solidFill>
              <a:latin typeface="Gotham"/>
            </a:endParaRPr>
          </a:p>
        </p:txBody>
      </p:sp>
      <p:pic>
        <p:nvPicPr>
          <p:cNvPr id="9" name="Picture 8">
            <a:extLst>
              <a:ext uri="{FF2B5EF4-FFF2-40B4-BE49-F238E27FC236}">
                <a16:creationId xmlns:a16="http://schemas.microsoft.com/office/drawing/2014/main" id="{597DD329-A69B-4785-AA2B-3CD2A660C23D}"/>
              </a:ext>
            </a:extLst>
          </p:cNvPr>
          <p:cNvPicPr>
            <a:picLocks noChangeAspect="1"/>
          </p:cNvPicPr>
          <p:nvPr/>
        </p:nvPicPr>
        <p:blipFill>
          <a:blip r:embed="rId3"/>
          <a:stretch>
            <a:fillRect/>
          </a:stretch>
        </p:blipFill>
        <p:spPr>
          <a:xfrm>
            <a:off x="0" y="815721"/>
            <a:ext cx="9144000" cy="1965533"/>
          </a:xfrm>
          <a:prstGeom prst="rect">
            <a:avLst/>
          </a:prstGeom>
        </p:spPr>
      </p:pic>
    </p:spTree>
    <p:extLst>
      <p:ext uri="{BB962C8B-B14F-4D97-AF65-F5344CB8AC3E}">
        <p14:creationId xmlns:p14="http://schemas.microsoft.com/office/powerpoint/2010/main" val="2142771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FA06A-5E7A-4DAB-AD38-2F43BF2016CC}"/>
              </a:ext>
            </a:extLst>
          </p:cNvPr>
          <p:cNvSpPr>
            <a:spLocks noGrp="1"/>
          </p:cNvSpPr>
          <p:nvPr>
            <p:ph type="title"/>
          </p:nvPr>
        </p:nvSpPr>
        <p:spPr/>
        <p:txBody>
          <a:bodyPr/>
          <a:lstStyle/>
          <a:p>
            <a:r>
              <a:rPr lang="en-US" dirty="0"/>
              <a:t>Frequently Asked Questions</a:t>
            </a:r>
          </a:p>
        </p:txBody>
      </p:sp>
      <p:sp>
        <p:nvSpPr>
          <p:cNvPr id="6" name="Slide Number Placeholder 5">
            <a:extLst>
              <a:ext uri="{FF2B5EF4-FFF2-40B4-BE49-F238E27FC236}">
                <a16:creationId xmlns:a16="http://schemas.microsoft.com/office/drawing/2014/main" id="{34DC95B4-0FB6-407A-B2C6-45DDD5A65509}"/>
              </a:ext>
            </a:extLst>
          </p:cNvPr>
          <p:cNvSpPr>
            <a:spLocks noGrp="1"/>
          </p:cNvSpPr>
          <p:nvPr>
            <p:ph type="sldNum" sz="quarter" idx="12"/>
          </p:nvPr>
        </p:nvSpPr>
        <p:spPr/>
        <p:txBody>
          <a:bodyPr/>
          <a:lstStyle/>
          <a:p>
            <a:pPr defTabSz="685799"/>
            <a:fld id="{08465928-3BA7-1741-B2EF-562768EBCB1B}" type="slidenum">
              <a:rPr lang="en-US">
                <a:solidFill>
                  <a:srgbClr val="000000"/>
                </a:solidFill>
              </a:rPr>
              <a:pPr defTabSz="685799"/>
              <a:t>62</a:t>
            </a:fld>
            <a:endParaRPr lang="en-US" dirty="0">
              <a:solidFill>
                <a:srgbClr val="000000"/>
              </a:solidFill>
            </a:endParaRPr>
          </a:p>
        </p:txBody>
      </p:sp>
      <p:sp>
        <p:nvSpPr>
          <p:cNvPr id="7" name="Footer Placeholder 6">
            <a:extLst>
              <a:ext uri="{FF2B5EF4-FFF2-40B4-BE49-F238E27FC236}">
                <a16:creationId xmlns:a16="http://schemas.microsoft.com/office/drawing/2014/main" id="{FDFE50EE-28D2-4E35-A0A9-079099CAE43B}"/>
              </a:ext>
            </a:extLst>
          </p:cNvPr>
          <p:cNvSpPr>
            <a:spLocks noGrp="1"/>
          </p:cNvSpPr>
          <p:nvPr>
            <p:ph type="ftr" sz="quarter" idx="3"/>
          </p:nvPr>
        </p:nvSpPr>
        <p:spPr/>
        <p:txBody>
          <a:bodyPr/>
          <a:lstStyle/>
          <a:p>
            <a:pPr defTabSz="685799"/>
            <a:endParaRPr lang="en-US" dirty="0">
              <a:solidFill>
                <a:srgbClr val="FFFFFF">
                  <a:lumMod val="85000"/>
                </a:srgbClr>
              </a:solidFill>
              <a:latin typeface="Arial"/>
            </a:endParaRPr>
          </a:p>
        </p:txBody>
      </p:sp>
      <p:sp>
        <p:nvSpPr>
          <p:cNvPr id="8" name="Content Placeholder 2">
            <a:extLst>
              <a:ext uri="{FF2B5EF4-FFF2-40B4-BE49-F238E27FC236}">
                <a16:creationId xmlns:a16="http://schemas.microsoft.com/office/drawing/2014/main" id="{CFCCD6F1-BE4C-4EBE-8B47-6947DE2FBD31}"/>
              </a:ext>
            </a:extLst>
          </p:cNvPr>
          <p:cNvSpPr txBox="1">
            <a:spLocks/>
          </p:cNvSpPr>
          <p:nvPr/>
        </p:nvSpPr>
        <p:spPr>
          <a:xfrm>
            <a:off x="342900" y="679525"/>
            <a:ext cx="8557651" cy="2830158"/>
          </a:xfrm>
          <a:prstGeom prst="rect">
            <a:avLst/>
          </a:prstGeom>
        </p:spPr>
        <p:txBody>
          <a:bodyPr/>
          <a:lst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defTabSz="342900">
              <a:buClr>
                <a:srgbClr val="178ADB"/>
              </a:buClr>
              <a:buFont typeface="+mj-lt"/>
              <a:buAutoNum type="arabicPeriod"/>
              <a:defRPr/>
            </a:pPr>
            <a:r>
              <a:rPr lang="en-US" sz="2700" dirty="0">
                <a:solidFill>
                  <a:srgbClr val="1E1C1C"/>
                </a:solidFill>
                <a:latin typeface="Gotham"/>
                <a:hlinkClick r:id="rId2" action="ppaction://hlinksldjump"/>
              </a:rPr>
              <a:t>How is </a:t>
            </a:r>
            <a:r>
              <a:rPr lang="en-US" sz="2700" dirty="0" err="1">
                <a:solidFill>
                  <a:srgbClr val="1E1C1C"/>
                </a:solidFill>
                <a:latin typeface="Gotham"/>
                <a:hlinkClick r:id="rId2" action="ppaction://hlinksldjump"/>
              </a:rPr>
              <a:t>Couchbase</a:t>
            </a:r>
            <a:r>
              <a:rPr lang="en-US" sz="2700" dirty="0">
                <a:solidFill>
                  <a:srgbClr val="1E1C1C"/>
                </a:solidFill>
                <a:latin typeface="Gotham"/>
                <a:hlinkClick r:id="rId2" action="ppaction://hlinksldjump"/>
              </a:rPr>
              <a:t> different than Mongo?</a:t>
            </a:r>
            <a:endParaRPr lang="en-US" sz="2700" dirty="0">
              <a:solidFill>
                <a:srgbClr val="1E1C1C"/>
              </a:solidFill>
              <a:latin typeface="Gotham"/>
            </a:endParaRPr>
          </a:p>
          <a:p>
            <a:pPr marL="342900" indent="-342900" defTabSz="342900">
              <a:buClr>
                <a:srgbClr val="178ADB"/>
              </a:buClr>
              <a:buFont typeface="+mj-lt"/>
              <a:buAutoNum type="arabicPeriod"/>
              <a:defRPr/>
            </a:pPr>
            <a:endParaRPr lang="en-US" sz="2700" dirty="0">
              <a:solidFill>
                <a:srgbClr val="1E1C1C"/>
              </a:solidFill>
              <a:latin typeface="Gotham"/>
            </a:endParaRPr>
          </a:p>
          <a:p>
            <a:pPr marL="342900" indent="-342900" defTabSz="342900">
              <a:buClr>
                <a:srgbClr val="178ADB"/>
              </a:buClr>
              <a:buFont typeface="+mj-lt"/>
              <a:buAutoNum type="arabicPeriod"/>
              <a:defRPr/>
            </a:pPr>
            <a:r>
              <a:rPr lang="en-US" sz="2700" dirty="0">
                <a:solidFill>
                  <a:srgbClr val="1E1C1C"/>
                </a:solidFill>
                <a:latin typeface="Gotham"/>
                <a:hlinkClick r:id="rId3" action="ppaction://hlinksldjump"/>
              </a:rPr>
              <a:t>Is </a:t>
            </a:r>
            <a:r>
              <a:rPr lang="en-US" sz="2700" dirty="0" err="1">
                <a:solidFill>
                  <a:srgbClr val="1E1C1C"/>
                </a:solidFill>
                <a:latin typeface="Gotham"/>
                <a:hlinkClick r:id="rId3" action="ppaction://hlinksldjump"/>
              </a:rPr>
              <a:t>Couchbase</a:t>
            </a:r>
            <a:r>
              <a:rPr lang="en-US" sz="2700" dirty="0">
                <a:solidFill>
                  <a:srgbClr val="1E1C1C"/>
                </a:solidFill>
                <a:latin typeface="Gotham"/>
                <a:hlinkClick r:id="rId3" action="ppaction://hlinksldjump"/>
              </a:rPr>
              <a:t> the same thing as </a:t>
            </a:r>
            <a:r>
              <a:rPr lang="en-US" sz="2700" dirty="0" err="1">
                <a:solidFill>
                  <a:srgbClr val="1E1C1C"/>
                </a:solidFill>
                <a:latin typeface="Gotham"/>
                <a:hlinkClick r:id="rId3" action="ppaction://hlinksldjump"/>
              </a:rPr>
              <a:t>CouchDb</a:t>
            </a:r>
            <a:r>
              <a:rPr lang="en-US" sz="2700" dirty="0">
                <a:solidFill>
                  <a:srgbClr val="1E1C1C"/>
                </a:solidFill>
                <a:latin typeface="Gotham"/>
                <a:hlinkClick r:id="rId3" action="ppaction://hlinksldjump"/>
              </a:rPr>
              <a:t>?</a:t>
            </a:r>
            <a:endParaRPr lang="en-US" sz="2700" dirty="0">
              <a:solidFill>
                <a:srgbClr val="1E1C1C"/>
              </a:solidFill>
              <a:latin typeface="Gotham"/>
            </a:endParaRPr>
          </a:p>
          <a:p>
            <a:pPr marL="342900" indent="-342900" defTabSz="342900">
              <a:buClr>
                <a:srgbClr val="178ADB"/>
              </a:buClr>
              <a:buFont typeface="+mj-lt"/>
              <a:buAutoNum type="arabicPeriod"/>
              <a:defRPr/>
            </a:pPr>
            <a:endParaRPr lang="en-US" sz="2700" dirty="0">
              <a:solidFill>
                <a:srgbClr val="1E1C1C"/>
              </a:solidFill>
              <a:latin typeface="Gotham"/>
            </a:endParaRPr>
          </a:p>
          <a:p>
            <a:pPr marL="342900" indent="-342900" defTabSz="342900">
              <a:buClr>
                <a:srgbClr val="178ADB"/>
              </a:buClr>
              <a:buFont typeface="+mj-lt"/>
              <a:buAutoNum type="arabicPeriod"/>
              <a:defRPr/>
            </a:pPr>
            <a:r>
              <a:rPr lang="en-US" sz="2700" dirty="0">
                <a:solidFill>
                  <a:srgbClr val="1E1C1C"/>
                </a:solidFill>
                <a:latin typeface="Gotham"/>
              </a:rPr>
              <a:t>How tall are you? Do you play basketball?</a:t>
            </a:r>
          </a:p>
          <a:p>
            <a:pPr marL="342900" indent="-342900" defTabSz="342900">
              <a:buClr>
                <a:srgbClr val="178ADB"/>
              </a:buClr>
              <a:buFont typeface="+mj-lt"/>
              <a:buAutoNum type="arabicPeriod"/>
              <a:defRPr/>
            </a:pPr>
            <a:endParaRPr lang="en-US" sz="2700" dirty="0">
              <a:solidFill>
                <a:srgbClr val="1E1C1C"/>
              </a:solidFill>
              <a:latin typeface="Gotham"/>
            </a:endParaRPr>
          </a:p>
          <a:p>
            <a:pPr marL="342900" indent="-342900" defTabSz="342900">
              <a:buClr>
                <a:srgbClr val="178ADB"/>
              </a:buClr>
              <a:buFont typeface="+mj-lt"/>
              <a:buAutoNum type="arabicPeriod"/>
              <a:defRPr/>
            </a:pPr>
            <a:r>
              <a:rPr lang="en-US" sz="2700" dirty="0">
                <a:solidFill>
                  <a:srgbClr val="1E1C1C"/>
                </a:solidFill>
                <a:latin typeface="Gotham"/>
                <a:hlinkClick r:id="rId4" action="ppaction://hlinksldjump"/>
              </a:rPr>
              <a:t>What is the </a:t>
            </a:r>
            <a:r>
              <a:rPr lang="en-US" sz="2700" dirty="0" err="1">
                <a:solidFill>
                  <a:srgbClr val="1E1C1C"/>
                </a:solidFill>
                <a:latin typeface="Gotham"/>
                <a:hlinkClick r:id="rId4" action="ppaction://hlinksldjump"/>
              </a:rPr>
              <a:t>Couchbase</a:t>
            </a:r>
            <a:r>
              <a:rPr lang="en-US" sz="2700" dirty="0">
                <a:solidFill>
                  <a:srgbClr val="1E1C1C"/>
                </a:solidFill>
                <a:latin typeface="Gotham"/>
                <a:hlinkClick r:id="rId4" action="ppaction://hlinksldjump"/>
              </a:rPr>
              <a:t> licensing situation?</a:t>
            </a:r>
            <a:endParaRPr lang="en-US" sz="2700" dirty="0">
              <a:solidFill>
                <a:srgbClr val="1E1C1C"/>
              </a:solidFill>
              <a:latin typeface="Gotham"/>
            </a:endParaRPr>
          </a:p>
          <a:p>
            <a:pPr marL="342900" indent="-342900" defTabSz="342900">
              <a:buClr>
                <a:srgbClr val="178ADB"/>
              </a:buClr>
              <a:buFont typeface="+mj-lt"/>
              <a:buAutoNum type="arabicPeriod"/>
              <a:defRPr/>
            </a:pPr>
            <a:endParaRPr lang="en-US" sz="2700" dirty="0">
              <a:solidFill>
                <a:srgbClr val="1E1C1C"/>
              </a:solidFill>
              <a:latin typeface="Gotham"/>
            </a:endParaRPr>
          </a:p>
          <a:p>
            <a:pPr marL="342900" indent="-342900" defTabSz="342900">
              <a:buClr>
                <a:srgbClr val="178ADB"/>
              </a:buClr>
              <a:buFont typeface="+mj-lt"/>
              <a:buAutoNum type="arabicPeriod"/>
              <a:defRPr/>
            </a:pPr>
            <a:r>
              <a:rPr lang="en-US" sz="2700" dirty="0">
                <a:solidFill>
                  <a:srgbClr val="1E1C1C"/>
                </a:solidFill>
                <a:latin typeface="Gotham"/>
                <a:hlinkClick r:id="rId5" action="ppaction://hlinksldjump"/>
              </a:rPr>
              <a:t>Is Couchbase a Managed Cloud Service (DBaaS)?</a:t>
            </a:r>
            <a:endParaRPr lang="en-US" sz="2700" dirty="0">
              <a:solidFill>
                <a:srgbClr val="1E1C1C"/>
              </a:solidFill>
              <a:latin typeface="Gotham"/>
            </a:endParaRPr>
          </a:p>
        </p:txBody>
      </p:sp>
    </p:spTree>
    <p:extLst>
      <p:ext uri="{BB962C8B-B14F-4D97-AF65-F5344CB8AC3E}">
        <p14:creationId xmlns:p14="http://schemas.microsoft.com/office/powerpoint/2010/main" val="182718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FA06A-5E7A-4DAB-AD38-2F43BF2016CC}"/>
              </a:ext>
            </a:extLst>
          </p:cNvPr>
          <p:cNvSpPr>
            <a:spLocks noGrp="1"/>
          </p:cNvSpPr>
          <p:nvPr>
            <p:ph type="title"/>
          </p:nvPr>
        </p:nvSpPr>
        <p:spPr/>
        <p:txBody>
          <a:bodyPr/>
          <a:lstStyle/>
          <a:p>
            <a:r>
              <a:rPr lang="en-US" dirty="0"/>
              <a:t>Managed Cloud Server (DBaaS)</a:t>
            </a:r>
          </a:p>
        </p:txBody>
      </p:sp>
      <p:sp>
        <p:nvSpPr>
          <p:cNvPr id="6" name="Slide Number Placeholder 5">
            <a:extLst>
              <a:ext uri="{FF2B5EF4-FFF2-40B4-BE49-F238E27FC236}">
                <a16:creationId xmlns:a16="http://schemas.microsoft.com/office/drawing/2014/main" id="{34DC95B4-0FB6-407A-B2C6-45DDD5A65509}"/>
              </a:ext>
            </a:extLst>
          </p:cNvPr>
          <p:cNvSpPr>
            <a:spLocks noGrp="1"/>
          </p:cNvSpPr>
          <p:nvPr>
            <p:ph type="sldNum" sz="quarter" idx="12"/>
          </p:nvPr>
        </p:nvSpPr>
        <p:spPr/>
        <p:txBody>
          <a:bodyPr/>
          <a:lstStyle/>
          <a:p>
            <a:pPr defTabSz="685799"/>
            <a:fld id="{08465928-3BA7-1741-B2EF-562768EBCB1B}" type="slidenum">
              <a:rPr lang="en-US">
                <a:solidFill>
                  <a:srgbClr val="000000"/>
                </a:solidFill>
              </a:rPr>
              <a:pPr defTabSz="685799"/>
              <a:t>63</a:t>
            </a:fld>
            <a:endParaRPr lang="en-US" dirty="0">
              <a:solidFill>
                <a:srgbClr val="000000"/>
              </a:solidFill>
            </a:endParaRPr>
          </a:p>
        </p:txBody>
      </p:sp>
      <p:sp>
        <p:nvSpPr>
          <p:cNvPr id="7" name="Footer Placeholder 6">
            <a:extLst>
              <a:ext uri="{FF2B5EF4-FFF2-40B4-BE49-F238E27FC236}">
                <a16:creationId xmlns:a16="http://schemas.microsoft.com/office/drawing/2014/main" id="{FDFE50EE-28D2-4E35-A0A9-079099CAE43B}"/>
              </a:ext>
            </a:extLst>
          </p:cNvPr>
          <p:cNvSpPr>
            <a:spLocks noGrp="1"/>
          </p:cNvSpPr>
          <p:nvPr>
            <p:ph type="ftr" sz="quarter" idx="3"/>
          </p:nvPr>
        </p:nvSpPr>
        <p:spPr/>
        <p:txBody>
          <a:bodyPr/>
          <a:lstStyle/>
          <a:p>
            <a:pPr defTabSz="685799"/>
            <a:endParaRPr lang="en-US" dirty="0">
              <a:solidFill>
                <a:srgbClr val="FFFFFF">
                  <a:lumMod val="85000"/>
                </a:srgbClr>
              </a:solidFill>
              <a:latin typeface="Arial"/>
            </a:endParaRPr>
          </a:p>
        </p:txBody>
      </p:sp>
      <p:sp>
        <p:nvSpPr>
          <p:cNvPr id="8" name="TextBox 7">
            <a:extLst>
              <a:ext uri="{FF2B5EF4-FFF2-40B4-BE49-F238E27FC236}">
                <a16:creationId xmlns:a16="http://schemas.microsoft.com/office/drawing/2014/main" id="{D56CD5BA-DE30-4897-A829-5BA38209EB64}"/>
              </a:ext>
            </a:extLst>
          </p:cNvPr>
          <p:cNvSpPr txBox="1"/>
          <p:nvPr/>
        </p:nvSpPr>
        <p:spPr>
          <a:xfrm>
            <a:off x="7852112" y="4632794"/>
            <a:ext cx="790601" cy="369332"/>
          </a:xfrm>
          <a:prstGeom prst="rect">
            <a:avLst/>
          </a:prstGeom>
          <a:noFill/>
        </p:spPr>
        <p:txBody>
          <a:bodyPr wrap="none" rtlCol="0">
            <a:spAutoFit/>
          </a:bodyPr>
          <a:lstStyle/>
          <a:p>
            <a:pPr defTabSz="685799"/>
            <a:r>
              <a:rPr lang="en-US" dirty="0">
                <a:solidFill>
                  <a:srgbClr val="000000"/>
                </a:solidFill>
                <a:latin typeface="Gotham"/>
                <a:hlinkClick r:id="rId3" action="ppaction://hlinksldjump"/>
              </a:rPr>
              <a:t>&lt; Back</a:t>
            </a:r>
            <a:endParaRPr lang="en-US" dirty="0">
              <a:solidFill>
                <a:srgbClr val="000000"/>
              </a:solidFill>
              <a:latin typeface="Gotham"/>
            </a:endParaRPr>
          </a:p>
        </p:txBody>
      </p:sp>
      <p:pic>
        <p:nvPicPr>
          <p:cNvPr id="12" name="Picture 11">
            <a:extLst>
              <a:ext uri="{FF2B5EF4-FFF2-40B4-BE49-F238E27FC236}">
                <a16:creationId xmlns:a16="http://schemas.microsoft.com/office/drawing/2014/main" id="{D8990C67-C1CB-49E7-808E-D96ED250C764}"/>
              </a:ext>
            </a:extLst>
          </p:cNvPr>
          <p:cNvPicPr>
            <a:picLocks noChangeAspect="1"/>
          </p:cNvPicPr>
          <p:nvPr/>
        </p:nvPicPr>
        <p:blipFill>
          <a:blip r:embed="rId4"/>
          <a:stretch>
            <a:fillRect/>
          </a:stretch>
        </p:blipFill>
        <p:spPr>
          <a:xfrm>
            <a:off x="1074229" y="736742"/>
            <a:ext cx="2663690" cy="4249220"/>
          </a:xfrm>
          <a:prstGeom prst="rect">
            <a:avLst/>
          </a:prstGeom>
        </p:spPr>
      </p:pic>
      <p:pic>
        <p:nvPicPr>
          <p:cNvPr id="13" name="Picture 12">
            <a:extLst>
              <a:ext uri="{FF2B5EF4-FFF2-40B4-BE49-F238E27FC236}">
                <a16:creationId xmlns:a16="http://schemas.microsoft.com/office/drawing/2014/main" id="{31DAE5EB-8692-425C-8850-B98AB57DA0A5}"/>
              </a:ext>
            </a:extLst>
          </p:cNvPr>
          <p:cNvPicPr>
            <a:picLocks noChangeAspect="1"/>
          </p:cNvPicPr>
          <p:nvPr/>
        </p:nvPicPr>
        <p:blipFill>
          <a:blip r:embed="rId5"/>
          <a:stretch>
            <a:fillRect/>
          </a:stretch>
        </p:blipFill>
        <p:spPr>
          <a:xfrm>
            <a:off x="5193469" y="1251040"/>
            <a:ext cx="1781920" cy="3658176"/>
          </a:xfrm>
          <a:prstGeom prst="rect">
            <a:avLst/>
          </a:prstGeom>
        </p:spPr>
      </p:pic>
    </p:spTree>
    <p:extLst>
      <p:ext uri="{BB962C8B-B14F-4D97-AF65-F5344CB8AC3E}">
        <p14:creationId xmlns:p14="http://schemas.microsoft.com/office/powerpoint/2010/main" val="2916528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FA06A-5E7A-4DAB-AD38-2F43BF2016CC}"/>
              </a:ext>
            </a:extLst>
          </p:cNvPr>
          <p:cNvSpPr>
            <a:spLocks noGrp="1"/>
          </p:cNvSpPr>
          <p:nvPr>
            <p:ph type="title"/>
          </p:nvPr>
        </p:nvSpPr>
        <p:spPr/>
        <p:txBody>
          <a:bodyPr/>
          <a:lstStyle/>
          <a:p>
            <a:r>
              <a:rPr lang="en-US" dirty="0"/>
              <a:t>MongoDB vs Couchbase</a:t>
            </a:r>
          </a:p>
        </p:txBody>
      </p:sp>
      <p:sp>
        <p:nvSpPr>
          <p:cNvPr id="6" name="Slide Number Placeholder 5">
            <a:extLst>
              <a:ext uri="{FF2B5EF4-FFF2-40B4-BE49-F238E27FC236}">
                <a16:creationId xmlns:a16="http://schemas.microsoft.com/office/drawing/2014/main" id="{34DC95B4-0FB6-407A-B2C6-45DDD5A65509}"/>
              </a:ext>
            </a:extLst>
          </p:cNvPr>
          <p:cNvSpPr>
            <a:spLocks noGrp="1"/>
          </p:cNvSpPr>
          <p:nvPr>
            <p:ph type="sldNum" sz="quarter" idx="12"/>
          </p:nvPr>
        </p:nvSpPr>
        <p:spPr/>
        <p:txBody>
          <a:bodyPr/>
          <a:lstStyle/>
          <a:p>
            <a:pPr defTabSz="685799"/>
            <a:fld id="{08465928-3BA7-1741-B2EF-562768EBCB1B}" type="slidenum">
              <a:rPr lang="en-US">
                <a:solidFill>
                  <a:srgbClr val="000000"/>
                </a:solidFill>
              </a:rPr>
              <a:pPr defTabSz="685799"/>
              <a:t>64</a:t>
            </a:fld>
            <a:endParaRPr lang="en-US" dirty="0">
              <a:solidFill>
                <a:srgbClr val="000000"/>
              </a:solidFill>
            </a:endParaRPr>
          </a:p>
        </p:txBody>
      </p:sp>
      <p:sp>
        <p:nvSpPr>
          <p:cNvPr id="7" name="Footer Placeholder 6">
            <a:extLst>
              <a:ext uri="{FF2B5EF4-FFF2-40B4-BE49-F238E27FC236}">
                <a16:creationId xmlns:a16="http://schemas.microsoft.com/office/drawing/2014/main" id="{FDFE50EE-28D2-4E35-A0A9-079099CAE43B}"/>
              </a:ext>
            </a:extLst>
          </p:cNvPr>
          <p:cNvSpPr>
            <a:spLocks noGrp="1"/>
          </p:cNvSpPr>
          <p:nvPr>
            <p:ph type="ftr" sz="quarter" idx="3"/>
          </p:nvPr>
        </p:nvSpPr>
        <p:spPr/>
        <p:txBody>
          <a:bodyPr/>
          <a:lstStyle/>
          <a:p>
            <a:pPr defTabSz="685799"/>
            <a:endParaRPr lang="en-US" dirty="0">
              <a:solidFill>
                <a:srgbClr val="FFFFFF">
                  <a:lumMod val="85000"/>
                </a:srgbClr>
              </a:solidFill>
              <a:latin typeface="Arial"/>
            </a:endParaRPr>
          </a:p>
        </p:txBody>
      </p:sp>
      <p:sp>
        <p:nvSpPr>
          <p:cNvPr id="8" name="TextBox 7">
            <a:extLst>
              <a:ext uri="{FF2B5EF4-FFF2-40B4-BE49-F238E27FC236}">
                <a16:creationId xmlns:a16="http://schemas.microsoft.com/office/drawing/2014/main" id="{6CEAE790-3A66-46E9-8A38-433C6453319D}"/>
              </a:ext>
            </a:extLst>
          </p:cNvPr>
          <p:cNvSpPr txBox="1"/>
          <p:nvPr/>
        </p:nvSpPr>
        <p:spPr>
          <a:xfrm>
            <a:off x="2710417" y="1641518"/>
            <a:ext cx="4186274" cy="1569660"/>
          </a:xfrm>
          <a:prstGeom prst="rect">
            <a:avLst/>
          </a:prstGeom>
          <a:noFill/>
        </p:spPr>
        <p:txBody>
          <a:bodyPr wrap="none" rtlCol="0">
            <a:spAutoFit/>
          </a:bodyPr>
          <a:lstStyle/>
          <a:p>
            <a:pPr marL="214313" indent="-214313" defTabSz="685799">
              <a:buFont typeface="Arial" panose="020B0604020202020204" pitchFamily="34" charset="0"/>
              <a:buChar char="•"/>
            </a:pPr>
            <a:r>
              <a:rPr lang="en-US" sz="2400" dirty="0">
                <a:solidFill>
                  <a:srgbClr val="000000"/>
                </a:solidFill>
                <a:latin typeface="Gotham"/>
              </a:rPr>
              <a:t>Architecture</a:t>
            </a:r>
          </a:p>
          <a:p>
            <a:pPr marL="557213" lvl="1" indent="-214313" defTabSz="685799">
              <a:buFont typeface="Arial" panose="020B0604020202020204" pitchFamily="34" charset="0"/>
              <a:buChar char="•"/>
            </a:pPr>
            <a:r>
              <a:rPr lang="en-US" sz="2400" dirty="0">
                <a:solidFill>
                  <a:srgbClr val="000000"/>
                </a:solidFill>
                <a:latin typeface="Gotham"/>
              </a:rPr>
              <a:t>Memory first architecture</a:t>
            </a:r>
          </a:p>
          <a:p>
            <a:pPr marL="557213" lvl="1" indent="-214313" defTabSz="685799">
              <a:buFont typeface="Arial" panose="020B0604020202020204" pitchFamily="34" charset="0"/>
              <a:buChar char="•"/>
            </a:pPr>
            <a:r>
              <a:rPr lang="en-US" sz="2400" dirty="0">
                <a:solidFill>
                  <a:srgbClr val="000000"/>
                </a:solidFill>
                <a:latin typeface="Gotham"/>
              </a:rPr>
              <a:t>Master-master architecture</a:t>
            </a:r>
          </a:p>
          <a:p>
            <a:pPr marL="557213" lvl="1" indent="-214313" defTabSz="685799">
              <a:buFont typeface="Arial" panose="020B0604020202020204" pitchFamily="34" charset="0"/>
              <a:buChar char="•"/>
            </a:pPr>
            <a:r>
              <a:rPr lang="en-US" sz="2400" dirty="0">
                <a:solidFill>
                  <a:srgbClr val="000000"/>
                </a:solidFill>
                <a:latin typeface="Gotham"/>
              </a:rPr>
              <a:t>Auto-</a:t>
            </a:r>
            <a:r>
              <a:rPr lang="en-US" sz="2400" dirty="0" err="1">
                <a:solidFill>
                  <a:srgbClr val="000000"/>
                </a:solidFill>
                <a:latin typeface="Gotham"/>
              </a:rPr>
              <a:t>sharding</a:t>
            </a:r>
            <a:endParaRPr lang="en-US" sz="2400" dirty="0">
              <a:solidFill>
                <a:srgbClr val="000000"/>
              </a:solidFill>
              <a:latin typeface="Gotham"/>
            </a:endParaRPr>
          </a:p>
        </p:txBody>
      </p:sp>
      <p:sp>
        <p:nvSpPr>
          <p:cNvPr id="9" name="TextBox 8">
            <a:extLst>
              <a:ext uri="{FF2B5EF4-FFF2-40B4-BE49-F238E27FC236}">
                <a16:creationId xmlns:a16="http://schemas.microsoft.com/office/drawing/2014/main" id="{E53E6A89-FE56-4805-B3C2-1B61C6B65CE7}"/>
              </a:ext>
            </a:extLst>
          </p:cNvPr>
          <p:cNvSpPr txBox="1"/>
          <p:nvPr/>
        </p:nvSpPr>
        <p:spPr>
          <a:xfrm>
            <a:off x="2710417" y="3219213"/>
            <a:ext cx="2916376" cy="1938992"/>
          </a:xfrm>
          <a:prstGeom prst="rect">
            <a:avLst/>
          </a:prstGeom>
          <a:noFill/>
        </p:spPr>
        <p:txBody>
          <a:bodyPr wrap="none" rtlCol="0">
            <a:spAutoFit/>
          </a:bodyPr>
          <a:lstStyle/>
          <a:p>
            <a:pPr marL="214313" indent="-214313" defTabSz="685799">
              <a:buFont typeface="Arial" panose="020B0604020202020204" pitchFamily="34" charset="0"/>
              <a:buChar char="•"/>
            </a:pPr>
            <a:r>
              <a:rPr lang="en-US" sz="2400" dirty="0">
                <a:solidFill>
                  <a:srgbClr val="000000"/>
                </a:solidFill>
                <a:latin typeface="Gotham"/>
              </a:rPr>
              <a:t>Features</a:t>
            </a:r>
          </a:p>
          <a:p>
            <a:pPr marL="557213" lvl="1" indent="-214313" defTabSz="685799">
              <a:buFont typeface="Arial" panose="020B0604020202020204" pitchFamily="34" charset="0"/>
              <a:buChar char="•"/>
            </a:pPr>
            <a:r>
              <a:rPr lang="en-US" sz="2400" dirty="0">
                <a:solidFill>
                  <a:srgbClr val="000000"/>
                </a:solidFill>
                <a:latin typeface="Gotham"/>
              </a:rPr>
              <a:t>SQL (N1QL)</a:t>
            </a:r>
          </a:p>
          <a:p>
            <a:pPr marL="557213" lvl="1" indent="-214313" defTabSz="685799">
              <a:buFont typeface="Arial" panose="020B0604020202020204" pitchFamily="34" charset="0"/>
              <a:buChar char="•"/>
            </a:pPr>
            <a:r>
              <a:rPr lang="en-US" sz="2400" dirty="0">
                <a:solidFill>
                  <a:srgbClr val="000000"/>
                </a:solidFill>
                <a:latin typeface="Gotham"/>
              </a:rPr>
              <a:t>Full Text Search</a:t>
            </a:r>
          </a:p>
          <a:p>
            <a:pPr marL="557213" lvl="1" indent="-214313" defTabSz="685799">
              <a:buFont typeface="Arial" panose="020B0604020202020204" pitchFamily="34" charset="0"/>
              <a:buChar char="•"/>
            </a:pPr>
            <a:r>
              <a:rPr lang="en-US" sz="2400" dirty="0">
                <a:solidFill>
                  <a:srgbClr val="000000"/>
                </a:solidFill>
                <a:latin typeface="Gotham"/>
              </a:rPr>
              <a:t>Analytics (</a:t>
            </a:r>
            <a:r>
              <a:rPr lang="en-US" sz="2400" dirty="0" err="1">
                <a:solidFill>
                  <a:srgbClr val="000000"/>
                </a:solidFill>
                <a:latin typeface="Gotham"/>
              </a:rPr>
              <a:t>NoETL</a:t>
            </a:r>
            <a:r>
              <a:rPr lang="en-US" sz="2400" dirty="0">
                <a:solidFill>
                  <a:srgbClr val="000000"/>
                </a:solidFill>
                <a:latin typeface="Gotham"/>
              </a:rPr>
              <a:t>)</a:t>
            </a:r>
          </a:p>
          <a:p>
            <a:pPr marL="557213" lvl="1" indent="-214313" defTabSz="685799">
              <a:buFont typeface="Arial" panose="020B0604020202020204" pitchFamily="34" charset="0"/>
              <a:buChar char="•"/>
            </a:pPr>
            <a:endParaRPr lang="en-US" sz="2400" dirty="0">
              <a:solidFill>
                <a:srgbClr val="000000"/>
              </a:solidFill>
              <a:latin typeface="Gotham"/>
            </a:endParaRPr>
          </a:p>
        </p:txBody>
      </p:sp>
      <p:pic>
        <p:nvPicPr>
          <p:cNvPr id="10" name="Picture 2" descr="https://webassets.mongodb.com/_com_assets/cms/MongoDB-Logo-5c3a7405a85675366beb3a5ec4c032348c390b3f142f5e6dddf1d78e2df5cb5c.png">
            <a:extLst>
              <a:ext uri="{FF2B5EF4-FFF2-40B4-BE49-F238E27FC236}">
                <a16:creationId xmlns:a16="http://schemas.microsoft.com/office/drawing/2014/main" id="{AEBEE170-DC5B-4355-A3C0-C03ABDBBA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67" y="1012789"/>
            <a:ext cx="2314046" cy="62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www.drupal.org/files/project-images/couchbasecicularlogoformarketing.gif">
            <a:extLst>
              <a:ext uri="{FF2B5EF4-FFF2-40B4-BE49-F238E27FC236}">
                <a16:creationId xmlns:a16="http://schemas.microsoft.com/office/drawing/2014/main" id="{C22A238F-2DCE-45C3-99D8-60D7CC0A7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1285" y="848976"/>
            <a:ext cx="2999474" cy="10926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B0B1CF-4ECA-46AB-BE0D-1673608A30F6}"/>
              </a:ext>
            </a:extLst>
          </p:cNvPr>
          <p:cNvSpPr txBox="1"/>
          <p:nvPr/>
        </p:nvSpPr>
        <p:spPr>
          <a:xfrm>
            <a:off x="7852112" y="4632794"/>
            <a:ext cx="790601" cy="369332"/>
          </a:xfrm>
          <a:prstGeom prst="rect">
            <a:avLst/>
          </a:prstGeom>
          <a:noFill/>
        </p:spPr>
        <p:txBody>
          <a:bodyPr wrap="none" rtlCol="0">
            <a:spAutoFit/>
          </a:bodyPr>
          <a:lstStyle/>
          <a:p>
            <a:pPr defTabSz="685799"/>
            <a:r>
              <a:rPr lang="en-US" dirty="0">
                <a:solidFill>
                  <a:srgbClr val="000000"/>
                </a:solidFill>
                <a:latin typeface="Gotham"/>
                <a:hlinkClick r:id="rId5" action="ppaction://hlinksldjump"/>
              </a:rPr>
              <a:t>&lt; Back</a:t>
            </a:r>
            <a:endParaRPr lang="en-US" dirty="0">
              <a:solidFill>
                <a:srgbClr val="000000"/>
              </a:solidFill>
              <a:latin typeface="Gotham"/>
            </a:endParaRPr>
          </a:p>
        </p:txBody>
      </p:sp>
    </p:spTree>
    <p:extLst>
      <p:ext uri="{BB962C8B-B14F-4D97-AF65-F5344CB8AC3E}">
        <p14:creationId xmlns:p14="http://schemas.microsoft.com/office/powerpoint/2010/main" val="3653271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FA06A-5E7A-4DAB-AD38-2F43BF2016CC}"/>
              </a:ext>
            </a:extLst>
          </p:cNvPr>
          <p:cNvSpPr>
            <a:spLocks noGrp="1"/>
          </p:cNvSpPr>
          <p:nvPr>
            <p:ph type="title"/>
          </p:nvPr>
        </p:nvSpPr>
        <p:spPr/>
        <p:txBody>
          <a:bodyPr/>
          <a:lstStyle/>
          <a:p>
            <a:r>
              <a:rPr lang="en-US" dirty="0"/>
              <a:t>Licensing</a:t>
            </a:r>
          </a:p>
        </p:txBody>
      </p:sp>
      <p:sp>
        <p:nvSpPr>
          <p:cNvPr id="6" name="Slide Number Placeholder 5">
            <a:extLst>
              <a:ext uri="{FF2B5EF4-FFF2-40B4-BE49-F238E27FC236}">
                <a16:creationId xmlns:a16="http://schemas.microsoft.com/office/drawing/2014/main" id="{34DC95B4-0FB6-407A-B2C6-45DDD5A65509}"/>
              </a:ext>
            </a:extLst>
          </p:cNvPr>
          <p:cNvSpPr>
            <a:spLocks noGrp="1"/>
          </p:cNvSpPr>
          <p:nvPr>
            <p:ph type="sldNum" sz="quarter" idx="12"/>
          </p:nvPr>
        </p:nvSpPr>
        <p:spPr/>
        <p:txBody>
          <a:bodyPr/>
          <a:lstStyle/>
          <a:p>
            <a:pPr defTabSz="685799"/>
            <a:fld id="{08465928-3BA7-1741-B2EF-562768EBCB1B}" type="slidenum">
              <a:rPr lang="en-US">
                <a:solidFill>
                  <a:srgbClr val="000000"/>
                </a:solidFill>
              </a:rPr>
              <a:pPr defTabSz="685799"/>
              <a:t>65</a:t>
            </a:fld>
            <a:endParaRPr lang="en-US" dirty="0">
              <a:solidFill>
                <a:srgbClr val="000000"/>
              </a:solidFill>
            </a:endParaRPr>
          </a:p>
        </p:txBody>
      </p:sp>
      <p:sp>
        <p:nvSpPr>
          <p:cNvPr id="7" name="Footer Placeholder 6">
            <a:extLst>
              <a:ext uri="{FF2B5EF4-FFF2-40B4-BE49-F238E27FC236}">
                <a16:creationId xmlns:a16="http://schemas.microsoft.com/office/drawing/2014/main" id="{FDFE50EE-28D2-4E35-A0A9-079099CAE43B}"/>
              </a:ext>
            </a:extLst>
          </p:cNvPr>
          <p:cNvSpPr>
            <a:spLocks noGrp="1"/>
          </p:cNvSpPr>
          <p:nvPr>
            <p:ph type="ftr" sz="quarter" idx="3"/>
          </p:nvPr>
        </p:nvSpPr>
        <p:spPr/>
        <p:txBody>
          <a:bodyPr/>
          <a:lstStyle/>
          <a:p>
            <a:pPr defTabSz="685799"/>
            <a:endParaRPr lang="en-US" dirty="0">
              <a:solidFill>
                <a:srgbClr val="FFFFFF">
                  <a:lumMod val="85000"/>
                </a:srgbClr>
              </a:solidFill>
              <a:latin typeface="Arial"/>
            </a:endParaRPr>
          </a:p>
        </p:txBody>
      </p:sp>
      <p:sp>
        <p:nvSpPr>
          <p:cNvPr id="8" name="TextBox 7">
            <a:extLst>
              <a:ext uri="{FF2B5EF4-FFF2-40B4-BE49-F238E27FC236}">
                <a16:creationId xmlns:a16="http://schemas.microsoft.com/office/drawing/2014/main" id="{809D361D-AF7A-44CA-8BB1-E638F075FFDE}"/>
              </a:ext>
            </a:extLst>
          </p:cNvPr>
          <p:cNvSpPr txBox="1"/>
          <p:nvPr/>
        </p:nvSpPr>
        <p:spPr>
          <a:xfrm>
            <a:off x="7852112" y="4632794"/>
            <a:ext cx="790601" cy="369332"/>
          </a:xfrm>
          <a:prstGeom prst="rect">
            <a:avLst/>
          </a:prstGeom>
          <a:noFill/>
        </p:spPr>
        <p:txBody>
          <a:bodyPr wrap="none" rtlCol="0">
            <a:spAutoFit/>
          </a:bodyPr>
          <a:lstStyle/>
          <a:p>
            <a:pPr defTabSz="685799"/>
            <a:r>
              <a:rPr lang="en-US" dirty="0">
                <a:solidFill>
                  <a:srgbClr val="000000"/>
                </a:solidFill>
                <a:latin typeface="Gotham"/>
                <a:hlinkClick r:id="rId3" action="ppaction://hlinksldjump"/>
              </a:rPr>
              <a:t>&lt; Back</a:t>
            </a:r>
            <a:endParaRPr lang="en-US" dirty="0">
              <a:solidFill>
                <a:srgbClr val="000000"/>
              </a:solidFill>
              <a:latin typeface="Gotham"/>
            </a:endParaRPr>
          </a:p>
        </p:txBody>
      </p:sp>
      <p:sp>
        <p:nvSpPr>
          <p:cNvPr id="9" name="TextBox 8">
            <a:extLst>
              <a:ext uri="{FF2B5EF4-FFF2-40B4-BE49-F238E27FC236}">
                <a16:creationId xmlns:a16="http://schemas.microsoft.com/office/drawing/2014/main" id="{17237B06-0FFA-4383-9181-976B6026D59C}"/>
              </a:ext>
            </a:extLst>
          </p:cNvPr>
          <p:cNvSpPr txBox="1"/>
          <p:nvPr/>
        </p:nvSpPr>
        <p:spPr>
          <a:xfrm>
            <a:off x="1029082" y="875132"/>
            <a:ext cx="8341361" cy="3416320"/>
          </a:xfrm>
          <a:prstGeom prst="rect">
            <a:avLst/>
          </a:prstGeom>
          <a:noFill/>
        </p:spPr>
        <p:txBody>
          <a:bodyPr wrap="square" rtlCol="0">
            <a:spAutoFit/>
          </a:bodyPr>
          <a:lstStyle/>
          <a:p>
            <a:pPr defTabSz="685799"/>
            <a:r>
              <a:rPr lang="en-US" b="1" dirty="0">
                <a:solidFill>
                  <a:srgbClr val="000000"/>
                </a:solidFill>
                <a:latin typeface="Gotham"/>
              </a:rPr>
              <a:t>Couchbase Server Community</a:t>
            </a:r>
          </a:p>
          <a:p>
            <a:pPr marL="214313" indent="-214313" defTabSz="685799">
              <a:buFont typeface="Arial" panose="020B0604020202020204" pitchFamily="34" charset="0"/>
              <a:buChar char="•"/>
            </a:pPr>
            <a:r>
              <a:rPr lang="en-US" dirty="0">
                <a:solidFill>
                  <a:srgbClr val="000000"/>
                </a:solidFill>
                <a:latin typeface="Gotham"/>
              </a:rPr>
              <a:t>Source code is Open Source (Apache 2)</a:t>
            </a:r>
          </a:p>
          <a:p>
            <a:pPr marL="214313" indent="-214313" defTabSz="685799">
              <a:buFont typeface="Arial" panose="020B0604020202020204" pitchFamily="34" charset="0"/>
              <a:buChar char="•"/>
            </a:pPr>
            <a:r>
              <a:rPr lang="en-US" dirty="0">
                <a:solidFill>
                  <a:srgbClr val="000000"/>
                </a:solidFill>
                <a:latin typeface="Gotham"/>
              </a:rPr>
              <a:t>Binary release is one release behind Enterprise (except major versions)</a:t>
            </a:r>
          </a:p>
          <a:p>
            <a:pPr marL="214313" indent="-214313" defTabSz="685799">
              <a:buFont typeface="Arial" panose="020B0604020202020204" pitchFamily="34" charset="0"/>
              <a:buChar char="•"/>
            </a:pPr>
            <a:r>
              <a:rPr lang="en-US" dirty="0">
                <a:solidFill>
                  <a:srgbClr val="000000"/>
                </a:solidFill>
                <a:latin typeface="Gotham"/>
              </a:rPr>
              <a:t>Free to use in dev/test/</a:t>
            </a:r>
            <a:r>
              <a:rPr lang="en-US" dirty="0" err="1">
                <a:solidFill>
                  <a:srgbClr val="000000"/>
                </a:solidFill>
                <a:latin typeface="Gotham"/>
              </a:rPr>
              <a:t>qa</a:t>
            </a:r>
            <a:r>
              <a:rPr lang="en-US" dirty="0">
                <a:solidFill>
                  <a:srgbClr val="000000"/>
                </a:solidFill>
                <a:latin typeface="Gotham"/>
              </a:rPr>
              <a:t>/prod</a:t>
            </a:r>
          </a:p>
          <a:p>
            <a:pPr marL="214313" indent="-214313" defTabSz="685799">
              <a:buFont typeface="Arial" panose="020B0604020202020204" pitchFamily="34" charset="0"/>
              <a:buChar char="•"/>
            </a:pPr>
            <a:r>
              <a:rPr lang="en-US" dirty="0">
                <a:solidFill>
                  <a:srgbClr val="000000"/>
                </a:solidFill>
                <a:latin typeface="Gotham"/>
              </a:rPr>
              <a:t>Forum support only</a:t>
            </a:r>
          </a:p>
          <a:p>
            <a:pPr defTabSz="685799"/>
            <a:endParaRPr lang="en-US" dirty="0">
              <a:solidFill>
                <a:srgbClr val="000000"/>
              </a:solidFill>
              <a:latin typeface="Gotham"/>
            </a:endParaRPr>
          </a:p>
          <a:p>
            <a:pPr defTabSz="685799"/>
            <a:r>
              <a:rPr lang="en-US" b="1" dirty="0">
                <a:solidFill>
                  <a:srgbClr val="000000"/>
                </a:solidFill>
                <a:latin typeface="Gotham"/>
              </a:rPr>
              <a:t>Couchbase Server Enterprise</a:t>
            </a:r>
          </a:p>
          <a:p>
            <a:pPr marL="214313" indent="-214313" defTabSz="685799">
              <a:buFont typeface="Arial" panose="020B0604020202020204" pitchFamily="34" charset="0"/>
              <a:buChar char="•"/>
            </a:pPr>
            <a:r>
              <a:rPr lang="en-US" dirty="0">
                <a:solidFill>
                  <a:srgbClr val="000000"/>
                </a:solidFill>
                <a:latin typeface="Gotham"/>
              </a:rPr>
              <a:t>Source code is mostly Open Source (Apache 2)</a:t>
            </a:r>
          </a:p>
          <a:p>
            <a:pPr marL="214313" indent="-214313" defTabSz="685799">
              <a:buFont typeface="Arial" panose="020B0604020202020204" pitchFamily="34" charset="0"/>
              <a:buChar char="•"/>
            </a:pPr>
            <a:r>
              <a:rPr lang="en-US" dirty="0">
                <a:solidFill>
                  <a:srgbClr val="000000"/>
                </a:solidFill>
                <a:latin typeface="Gotham"/>
              </a:rPr>
              <a:t>Some features not available on Community (XDCR TLS, MDS, Rack Zone, </a:t>
            </a:r>
            <a:r>
              <a:rPr lang="en-US" dirty="0" err="1">
                <a:solidFill>
                  <a:srgbClr val="000000"/>
                </a:solidFill>
                <a:latin typeface="Gotham"/>
              </a:rPr>
              <a:t>etc</a:t>
            </a:r>
            <a:r>
              <a:rPr lang="en-US" dirty="0">
                <a:solidFill>
                  <a:srgbClr val="000000"/>
                </a:solidFill>
                <a:latin typeface="Gotham"/>
              </a:rPr>
              <a:t>)</a:t>
            </a:r>
          </a:p>
          <a:p>
            <a:pPr marL="214313" indent="-214313" defTabSz="685799">
              <a:buFont typeface="Arial" panose="020B0604020202020204" pitchFamily="34" charset="0"/>
              <a:buChar char="•"/>
            </a:pPr>
            <a:r>
              <a:rPr lang="en-US" dirty="0">
                <a:solidFill>
                  <a:srgbClr val="000000"/>
                </a:solidFill>
                <a:latin typeface="Gotham"/>
              </a:rPr>
              <a:t>Free to use in dev/test/</a:t>
            </a:r>
            <a:r>
              <a:rPr lang="en-US" dirty="0" err="1">
                <a:solidFill>
                  <a:srgbClr val="000000"/>
                </a:solidFill>
                <a:latin typeface="Gotham"/>
              </a:rPr>
              <a:t>qa</a:t>
            </a:r>
            <a:endParaRPr lang="en-US" dirty="0">
              <a:solidFill>
                <a:srgbClr val="000000"/>
              </a:solidFill>
              <a:latin typeface="Gotham"/>
            </a:endParaRPr>
          </a:p>
          <a:p>
            <a:pPr marL="214313" indent="-214313" defTabSz="685799">
              <a:buFont typeface="Arial" panose="020B0604020202020204" pitchFamily="34" charset="0"/>
              <a:buChar char="•"/>
            </a:pPr>
            <a:r>
              <a:rPr lang="en-US" dirty="0">
                <a:solidFill>
                  <a:srgbClr val="000000"/>
                </a:solidFill>
                <a:latin typeface="Gotham"/>
              </a:rPr>
              <a:t>Need commercial license for prod</a:t>
            </a:r>
          </a:p>
          <a:p>
            <a:pPr marL="214313" indent="-214313" defTabSz="685799">
              <a:buFont typeface="Arial" panose="020B0604020202020204" pitchFamily="34" charset="0"/>
              <a:buChar char="•"/>
            </a:pPr>
            <a:r>
              <a:rPr lang="en-US" dirty="0">
                <a:solidFill>
                  <a:srgbClr val="000000"/>
                </a:solidFill>
                <a:latin typeface="Gotham"/>
              </a:rPr>
              <a:t>Paid support provided</a:t>
            </a:r>
          </a:p>
        </p:txBody>
      </p:sp>
    </p:spTree>
    <p:extLst>
      <p:ext uri="{BB962C8B-B14F-4D97-AF65-F5344CB8AC3E}">
        <p14:creationId xmlns:p14="http://schemas.microsoft.com/office/powerpoint/2010/main" val="3193478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FA06A-5E7A-4DAB-AD38-2F43BF2016CC}"/>
              </a:ext>
            </a:extLst>
          </p:cNvPr>
          <p:cNvSpPr>
            <a:spLocks noGrp="1"/>
          </p:cNvSpPr>
          <p:nvPr>
            <p:ph type="title"/>
          </p:nvPr>
        </p:nvSpPr>
        <p:spPr/>
        <p:txBody>
          <a:bodyPr/>
          <a:lstStyle/>
          <a:p>
            <a:r>
              <a:rPr lang="en-US" dirty="0" err="1"/>
              <a:t>CouchDB</a:t>
            </a:r>
            <a:r>
              <a:rPr lang="en-US" dirty="0"/>
              <a:t> and Couchbase</a:t>
            </a:r>
          </a:p>
        </p:txBody>
      </p:sp>
      <p:sp>
        <p:nvSpPr>
          <p:cNvPr id="6" name="Slide Number Placeholder 5">
            <a:extLst>
              <a:ext uri="{FF2B5EF4-FFF2-40B4-BE49-F238E27FC236}">
                <a16:creationId xmlns:a16="http://schemas.microsoft.com/office/drawing/2014/main" id="{34DC95B4-0FB6-407A-B2C6-45DDD5A65509}"/>
              </a:ext>
            </a:extLst>
          </p:cNvPr>
          <p:cNvSpPr>
            <a:spLocks noGrp="1"/>
          </p:cNvSpPr>
          <p:nvPr>
            <p:ph type="sldNum" sz="quarter" idx="12"/>
          </p:nvPr>
        </p:nvSpPr>
        <p:spPr/>
        <p:txBody>
          <a:bodyPr/>
          <a:lstStyle/>
          <a:p>
            <a:pPr defTabSz="685799"/>
            <a:fld id="{08465928-3BA7-1741-B2EF-562768EBCB1B}" type="slidenum">
              <a:rPr lang="en-US">
                <a:solidFill>
                  <a:srgbClr val="000000"/>
                </a:solidFill>
              </a:rPr>
              <a:pPr defTabSz="685799"/>
              <a:t>66</a:t>
            </a:fld>
            <a:endParaRPr lang="en-US" dirty="0">
              <a:solidFill>
                <a:srgbClr val="000000"/>
              </a:solidFill>
            </a:endParaRPr>
          </a:p>
        </p:txBody>
      </p:sp>
      <p:sp>
        <p:nvSpPr>
          <p:cNvPr id="7" name="Footer Placeholder 6">
            <a:extLst>
              <a:ext uri="{FF2B5EF4-FFF2-40B4-BE49-F238E27FC236}">
                <a16:creationId xmlns:a16="http://schemas.microsoft.com/office/drawing/2014/main" id="{FDFE50EE-28D2-4E35-A0A9-079099CAE43B}"/>
              </a:ext>
            </a:extLst>
          </p:cNvPr>
          <p:cNvSpPr>
            <a:spLocks noGrp="1"/>
          </p:cNvSpPr>
          <p:nvPr>
            <p:ph type="ftr" sz="quarter" idx="3"/>
          </p:nvPr>
        </p:nvSpPr>
        <p:spPr/>
        <p:txBody>
          <a:bodyPr/>
          <a:lstStyle/>
          <a:p>
            <a:pPr defTabSz="685799"/>
            <a:endParaRPr lang="en-US" dirty="0">
              <a:solidFill>
                <a:srgbClr val="FFFFFF">
                  <a:lumMod val="85000"/>
                </a:srgbClr>
              </a:solidFill>
              <a:latin typeface="Arial"/>
            </a:endParaRPr>
          </a:p>
        </p:txBody>
      </p:sp>
      <p:sp>
        <p:nvSpPr>
          <p:cNvPr id="8" name="TextBox 7">
            <a:extLst>
              <a:ext uri="{FF2B5EF4-FFF2-40B4-BE49-F238E27FC236}">
                <a16:creationId xmlns:a16="http://schemas.microsoft.com/office/drawing/2014/main" id="{E59C2D98-05F5-4BA9-A96C-10896C93BF5D}"/>
              </a:ext>
            </a:extLst>
          </p:cNvPr>
          <p:cNvSpPr txBox="1"/>
          <p:nvPr/>
        </p:nvSpPr>
        <p:spPr>
          <a:xfrm>
            <a:off x="7852112" y="4632794"/>
            <a:ext cx="790601" cy="369332"/>
          </a:xfrm>
          <a:prstGeom prst="rect">
            <a:avLst/>
          </a:prstGeom>
          <a:noFill/>
        </p:spPr>
        <p:txBody>
          <a:bodyPr wrap="none" rtlCol="0">
            <a:spAutoFit/>
          </a:bodyPr>
          <a:lstStyle/>
          <a:p>
            <a:pPr defTabSz="685799"/>
            <a:r>
              <a:rPr lang="en-US" dirty="0">
                <a:solidFill>
                  <a:srgbClr val="000000"/>
                </a:solidFill>
                <a:latin typeface="Gotham"/>
                <a:hlinkClick r:id="rId3" action="ppaction://hlinksldjump"/>
              </a:rPr>
              <a:t>&lt; Back</a:t>
            </a:r>
            <a:endParaRPr lang="en-US" dirty="0">
              <a:solidFill>
                <a:srgbClr val="000000"/>
              </a:solidFill>
              <a:latin typeface="Gotham"/>
            </a:endParaRPr>
          </a:p>
        </p:txBody>
      </p:sp>
      <p:pic>
        <p:nvPicPr>
          <p:cNvPr id="9" name="Picture 2" descr="Image result for couchone">
            <a:extLst>
              <a:ext uri="{FF2B5EF4-FFF2-40B4-BE49-F238E27FC236}">
                <a16:creationId xmlns:a16="http://schemas.microsoft.com/office/drawing/2014/main" id="{7CD3554F-A2F9-4957-9F8A-CC72F1117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258" y="2626727"/>
            <a:ext cx="1270489" cy="12704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gigaom.com/wp-content/uploads/sites/1/2010/10/membase-logo.png">
            <a:extLst>
              <a:ext uri="{FF2B5EF4-FFF2-40B4-BE49-F238E27FC236}">
                <a16:creationId xmlns:a16="http://schemas.microsoft.com/office/drawing/2014/main" id="{E84562E1-8EC3-42CC-ADB1-617052F47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1982" y="3064122"/>
            <a:ext cx="1673286" cy="4254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upload.wikimedia.org/wikipedia/en/thumb/2/27/Memcached.svg/1024px-Memcached.svg.png">
            <a:extLst>
              <a:ext uri="{FF2B5EF4-FFF2-40B4-BE49-F238E27FC236}">
                <a16:creationId xmlns:a16="http://schemas.microsoft.com/office/drawing/2014/main" id="{D57D75CC-F40A-40DA-AC7B-BA4425640C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861" y="1204800"/>
            <a:ext cx="1095737" cy="10957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www.drupal.org/files/project-images/couchbasecicularlogoformarketing.gif">
            <a:extLst>
              <a:ext uri="{FF2B5EF4-FFF2-40B4-BE49-F238E27FC236}">
                <a16:creationId xmlns:a16="http://schemas.microsoft.com/office/drawing/2014/main" id="{0839C32D-16E8-4ECD-8B8C-F8056C55A8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8363" y="3598535"/>
            <a:ext cx="3687274" cy="134322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7D7F2BAF-9E19-40FC-8047-34EDF835B920}"/>
              </a:ext>
            </a:extLst>
          </p:cNvPr>
          <p:cNvCxnSpPr>
            <a:cxnSpLocks/>
          </p:cNvCxnSpPr>
          <p:nvPr/>
        </p:nvCxnSpPr>
        <p:spPr>
          <a:xfrm>
            <a:off x="801258" y="3733134"/>
            <a:ext cx="751742" cy="0"/>
          </a:xfrm>
          <a:prstGeom prst="line">
            <a:avLst/>
          </a:prstGeom>
          <a:ln w="5397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F301A3E-B1BA-41F8-A81A-B6EE5D07A88E}"/>
              </a:ext>
            </a:extLst>
          </p:cNvPr>
          <p:cNvCxnSpPr>
            <a:cxnSpLocks/>
          </p:cNvCxnSpPr>
          <p:nvPr/>
        </p:nvCxnSpPr>
        <p:spPr>
          <a:xfrm>
            <a:off x="7538955" y="3470507"/>
            <a:ext cx="626313" cy="0"/>
          </a:xfrm>
          <a:prstGeom prst="line">
            <a:avLst/>
          </a:prstGeom>
          <a:ln w="5397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59FDB44-AE14-45FA-8685-3086750355B8}"/>
              </a:ext>
            </a:extLst>
          </p:cNvPr>
          <p:cNvSpPr txBox="1"/>
          <p:nvPr/>
        </p:nvSpPr>
        <p:spPr>
          <a:xfrm>
            <a:off x="6905861" y="927800"/>
            <a:ext cx="1127232" cy="299954"/>
          </a:xfrm>
          <a:prstGeom prst="rect">
            <a:avLst/>
          </a:prstGeom>
          <a:noFill/>
        </p:spPr>
        <p:txBody>
          <a:bodyPr wrap="none" rtlCol="0">
            <a:spAutoFit/>
          </a:bodyPr>
          <a:lstStyle/>
          <a:p>
            <a:pPr defTabSz="685799"/>
            <a:r>
              <a:rPr lang="en-US" sz="1349" dirty="0" err="1">
                <a:solidFill>
                  <a:srgbClr val="000000"/>
                </a:solidFill>
                <a:latin typeface="Arial"/>
              </a:rPr>
              <a:t>memcached</a:t>
            </a:r>
            <a:endParaRPr lang="en-US" sz="1349" dirty="0">
              <a:solidFill>
                <a:srgbClr val="000000"/>
              </a:solidFill>
              <a:latin typeface="Arial"/>
            </a:endParaRPr>
          </a:p>
        </p:txBody>
      </p:sp>
      <p:pic>
        <p:nvPicPr>
          <p:cNvPr id="2050" name="Picture 2" descr="http://robertgreiner.com/uploads/images/2010/couchdb-logo.png">
            <a:extLst>
              <a:ext uri="{FF2B5EF4-FFF2-40B4-BE49-F238E27FC236}">
                <a16:creationId xmlns:a16="http://schemas.microsoft.com/office/drawing/2014/main" id="{17D29C1E-6609-431C-84DA-70DB59D00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760" y="871787"/>
            <a:ext cx="1571625" cy="14287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0EB0E3EA-80C6-4530-8492-CEFEF6F8E170}"/>
              </a:ext>
            </a:extLst>
          </p:cNvPr>
          <p:cNvSpPr/>
          <p:nvPr/>
        </p:nvSpPr>
        <p:spPr>
          <a:xfrm>
            <a:off x="467614" y="2388469"/>
            <a:ext cx="2887062" cy="1508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9"/>
            <a:endParaRPr lang="en-US" sz="1349">
              <a:solidFill>
                <a:srgbClr val="FFFFFF"/>
              </a:solidFill>
              <a:latin typeface="Arial"/>
            </a:endParaRPr>
          </a:p>
        </p:txBody>
      </p:sp>
      <p:sp>
        <p:nvSpPr>
          <p:cNvPr id="18" name="Rectangle 17">
            <a:extLst>
              <a:ext uri="{FF2B5EF4-FFF2-40B4-BE49-F238E27FC236}">
                <a16:creationId xmlns:a16="http://schemas.microsoft.com/office/drawing/2014/main" id="{468E0EC1-9F6E-437D-8159-57B3DAFE4F3F}"/>
              </a:ext>
            </a:extLst>
          </p:cNvPr>
          <p:cNvSpPr/>
          <p:nvPr/>
        </p:nvSpPr>
        <p:spPr>
          <a:xfrm>
            <a:off x="6095424" y="2577536"/>
            <a:ext cx="2887062" cy="1508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9"/>
            <a:endParaRPr lang="en-US" sz="1349">
              <a:solidFill>
                <a:srgbClr val="FFFFFF"/>
              </a:solidFill>
              <a:latin typeface="Arial"/>
            </a:endParaRPr>
          </a:p>
        </p:txBody>
      </p:sp>
    </p:spTree>
    <p:extLst>
      <p:ext uri="{BB962C8B-B14F-4D97-AF65-F5344CB8AC3E}">
        <p14:creationId xmlns:p14="http://schemas.microsoft.com/office/powerpoint/2010/main" val="3691186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799"/>
            <a:fld id="{08465928-3BA7-1741-B2EF-562768EBCB1B}" type="slidenum">
              <a:rPr lang="en-US">
                <a:solidFill>
                  <a:srgbClr val="FFFFFF"/>
                </a:solidFill>
              </a:rPr>
              <a:pPr defTabSz="685799"/>
              <a:t>7</a:t>
            </a:fld>
            <a:endParaRPr lang="en-US" dirty="0">
              <a:solidFill>
                <a:srgbClr val="FFFFFF"/>
              </a:solidFill>
            </a:endParaRPr>
          </a:p>
        </p:txBody>
      </p:sp>
      <p:sp>
        <p:nvSpPr>
          <p:cNvPr id="3" name="Title 2"/>
          <p:cNvSpPr>
            <a:spLocks noGrp="1"/>
          </p:cNvSpPr>
          <p:nvPr>
            <p:ph type="title"/>
          </p:nvPr>
        </p:nvSpPr>
        <p:spPr/>
        <p:txBody>
          <a:bodyPr/>
          <a:lstStyle/>
          <a:p>
            <a:r>
              <a:rPr lang="en-US" dirty="0"/>
              <a:t>AGENDA</a:t>
            </a:r>
          </a:p>
        </p:txBody>
      </p:sp>
      <p:sp>
        <p:nvSpPr>
          <p:cNvPr id="5" name="Footer Placeholder 4"/>
          <p:cNvSpPr>
            <a:spLocks noGrp="1"/>
          </p:cNvSpPr>
          <p:nvPr>
            <p:ph type="ftr" sz="quarter" idx="13"/>
          </p:nvPr>
        </p:nvSpPr>
        <p:spPr/>
        <p:txBody>
          <a:bodyPr/>
          <a:lstStyle/>
          <a:p>
            <a:pPr defTabSz="685799"/>
            <a:endParaRPr lang="en-US" dirty="0">
              <a:solidFill>
                <a:srgbClr val="FFFFFF"/>
              </a:solidFill>
              <a:latin typeface="Arial"/>
            </a:endParaRPr>
          </a:p>
        </p:txBody>
      </p:sp>
      <p:graphicFrame>
        <p:nvGraphicFramePr>
          <p:cNvPr id="6" name="Table 5"/>
          <p:cNvGraphicFramePr>
            <a:graphicFrameLocks noGrp="1"/>
          </p:cNvGraphicFramePr>
          <p:nvPr>
            <p:extLst>
              <p:ext uri="{D42A27DB-BD31-4B8C-83A1-F6EECF244321}">
                <p14:modId xmlns:p14="http://schemas.microsoft.com/office/powerpoint/2010/main" val="242611500"/>
              </p:ext>
            </p:extLst>
          </p:nvPr>
        </p:nvGraphicFramePr>
        <p:xfrm>
          <a:off x="4622181" y="1383866"/>
          <a:ext cx="4134315" cy="2362944"/>
        </p:xfrm>
        <a:graphic>
          <a:graphicData uri="http://schemas.openxmlformats.org/drawingml/2006/table">
            <a:tbl>
              <a:tblPr firstRow="1" bandRow="1">
                <a:tableStyleId>{5C22544A-7EE6-4342-B048-85BDC9FD1C3A}</a:tableStyleId>
              </a:tblPr>
              <a:tblGrid>
                <a:gridCol w="705314">
                  <a:extLst>
                    <a:ext uri="{9D8B030D-6E8A-4147-A177-3AD203B41FA5}">
                      <a16:colId xmlns:a16="http://schemas.microsoft.com/office/drawing/2014/main" val="20000"/>
                    </a:ext>
                  </a:extLst>
                </a:gridCol>
                <a:gridCol w="3429001">
                  <a:extLst>
                    <a:ext uri="{9D8B030D-6E8A-4147-A177-3AD203B41FA5}">
                      <a16:colId xmlns:a16="http://schemas.microsoft.com/office/drawing/2014/main" val="20001"/>
                    </a:ext>
                  </a:extLst>
                </a:gridCol>
              </a:tblGrid>
              <a:tr h="393824">
                <a:tc>
                  <a:txBody>
                    <a:bodyPr/>
                    <a:lstStyle/>
                    <a:p>
                      <a:r>
                        <a:rPr lang="en-US" sz="1000" b="1" i="0" dirty="0">
                          <a:latin typeface="Gotham-Bold" charset="0"/>
                          <a:ea typeface="Gotham-Bold" charset="0"/>
                          <a:cs typeface="Gotham-Bold" charset="0"/>
                        </a:rPr>
                        <a:t>01/</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Gotham-Book" charset="0"/>
                          <a:ea typeface="Gotham-Book" charset="0"/>
                          <a:cs typeface="Gotham-Book" charset="0"/>
                        </a:rPr>
                        <a:t>Why NoSQL?</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3824">
                <a:tc>
                  <a:txBody>
                    <a:bodyPr/>
                    <a:lstStyle/>
                    <a:p>
                      <a:r>
                        <a:rPr lang="en-US" sz="1000" b="1" i="0" dirty="0">
                          <a:solidFill>
                            <a:schemeClr val="bg1"/>
                          </a:solidFill>
                          <a:latin typeface="Gotham-Bold" charset="0"/>
                          <a:ea typeface="Gotham-Bold" charset="0"/>
                          <a:cs typeface="Gotham-Bold" charset="0"/>
                        </a:rPr>
                        <a:t>02/</a:t>
                      </a:r>
                    </a:p>
                  </a:txBody>
                  <a:tcPr marL="68580" marR="68580" marT="34290" marB="342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bg1"/>
                          </a:solidFill>
                          <a:latin typeface="Gotham-Book" charset="0"/>
                          <a:ea typeface="Gotham-Book" charset="0"/>
                          <a:cs typeface="Gotham-Book" charset="0"/>
                        </a:rPr>
                        <a:t>JSON Data Modeling</a:t>
                      </a:r>
                    </a:p>
                  </a:txBody>
                  <a:tcPr marL="68580" marR="68580" marT="34290" marB="342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3824">
                <a:tc>
                  <a:txBody>
                    <a:bodyPr/>
                    <a:lstStyle/>
                    <a:p>
                      <a:r>
                        <a:rPr lang="en-US" sz="1000" b="1" i="0" dirty="0">
                          <a:solidFill>
                            <a:schemeClr val="bg1"/>
                          </a:solidFill>
                          <a:latin typeface="Gotham-Bold" charset="0"/>
                          <a:ea typeface="Gotham-Bold" charset="0"/>
                          <a:cs typeface="Gotham-Bold" charset="0"/>
                        </a:rPr>
                        <a:t>03/</a:t>
                      </a: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bg1"/>
                          </a:solidFill>
                          <a:latin typeface="Gotham-Book" charset="0"/>
                          <a:ea typeface="Gotham-Book" charset="0"/>
                          <a:cs typeface="Gotham-Book" charset="0"/>
                        </a:rPr>
                        <a:t>Accessing Data</a:t>
                      </a: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3824">
                <a:tc>
                  <a:txBody>
                    <a:bodyPr/>
                    <a:lstStyle/>
                    <a:p>
                      <a:r>
                        <a:rPr lang="en-US" sz="1000" b="1" i="0" dirty="0">
                          <a:solidFill>
                            <a:schemeClr val="bg1"/>
                          </a:solidFill>
                          <a:latin typeface="Gotham-Bold" charset="0"/>
                          <a:ea typeface="Gotham-Bold" charset="0"/>
                          <a:cs typeface="Gotham-Bold" charset="0"/>
                        </a:rPr>
                        <a:t>04/</a:t>
                      </a: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bg1"/>
                          </a:solidFill>
                          <a:latin typeface="Gotham-Book" charset="0"/>
                          <a:ea typeface="Gotham-Book" charset="0"/>
                          <a:cs typeface="Gotham-Book" charset="0"/>
                        </a:rPr>
                        <a:t>Migrating Data</a:t>
                      </a: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3824">
                <a:tc>
                  <a:txBody>
                    <a:bodyPr/>
                    <a:lstStyle/>
                    <a:p>
                      <a:r>
                        <a:rPr lang="en-US" sz="1000" b="1" i="0" dirty="0">
                          <a:solidFill>
                            <a:schemeClr val="bg1"/>
                          </a:solidFill>
                          <a:latin typeface="Gotham-Bold" charset="0"/>
                          <a:ea typeface="Gotham-Bold" charset="0"/>
                          <a:cs typeface="Gotham-Bold" charset="0"/>
                        </a:rPr>
                        <a:t>05/</a:t>
                      </a: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bg1"/>
                          </a:solidFill>
                          <a:latin typeface="Gotham-Book" charset="0"/>
                          <a:ea typeface="Gotham-Book" charset="0"/>
                          <a:cs typeface="Gotham-Book" charset="0"/>
                        </a:rPr>
                        <a:t>Summary / Q&amp;A</a:t>
                      </a: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3824">
                <a:tc>
                  <a:txBody>
                    <a:bodyPr/>
                    <a:lstStyle/>
                    <a:p>
                      <a:endParaRPr lang="en-US" sz="1000" b="1" i="0" dirty="0">
                        <a:solidFill>
                          <a:schemeClr val="bg1"/>
                        </a:solidFill>
                        <a:latin typeface="Gotham-Bold" charset="0"/>
                        <a:ea typeface="Gotham-Bold" charset="0"/>
                        <a:cs typeface="Gotham-Bold"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bg1"/>
                        </a:solidFill>
                        <a:latin typeface="Gotham-Book" charset="0"/>
                        <a:ea typeface="Gotham-Book" charset="0"/>
                        <a:cs typeface="Gotham-Book"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526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NoSQL?</a:t>
            </a:r>
          </a:p>
        </p:txBody>
      </p:sp>
      <p:sp>
        <p:nvSpPr>
          <p:cNvPr id="3" name="Slide Number Placeholder 2"/>
          <p:cNvSpPr>
            <a:spLocks noGrp="1"/>
          </p:cNvSpPr>
          <p:nvPr>
            <p:ph type="sldNum" sz="quarter" idx="11"/>
          </p:nvPr>
        </p:nvSpPr>
        <p:spPr/>
        <p:txBody>
          <a:bodyPr/>
          <a:lstStyle/>
          <a:p>
            <a:pPr defTabSz="685799"/>
            <a:fld id="{08465928-3BA7-1741-B2EF-562768EBCB1B}" type="slidenum">
              <a:rPr lang="en-US">
                <a:solidFill>
                  <a:srgbClr val="FFFFFF"/>
                </a:solidFill>
              </a:rPr>
              <a:pPr defTabSz="685799"/>
              <a:t>8</a:t>
            </a:fld>
            <a:endParaRPr lang="en-US" dirty="0">
              <a:solidFill>
                <a:srgbClr val="FFFFFF"/>
              </a:solidFill>
            </a:endParaRPr>
          </a:p>
        </p:txBody>
      </p:sp>
      <p:sp>
        <p:nvSpPr>
          <p:cNvPr id="4" name="Text Placeholder 3"/>
          <p:cNvSpPr>
            <a:spLocks noGrp="1"/>
          </p:cNvSpPr>
          <p:nvPr>
            <p:ph type="body" sz="quarter" idx="13"/>
          </p:nvPr>
        </p:nvSpPr>
        <p:spPr/>
        <p:txBody>
          <a:bodyPr/>
          <a:lstStyle/>
          <a:p>
            <a:r>
              <a:rPr lang="en-US" dirty="0"/>
              <a:t>1</a:t>
            </a:r>
          </a:p>
        </p:txBody>
      </p:sp>
      <p:sp>
        <p:nvSpPr>
          <p:cNvPr id="5" name="Footer Placeholder 4"/>
          <p:cNvSpPr>
            <a:spLocks noGrp="1"/>
          </p:cNvSpPr>
          <p:nvPr>
            <p:ph type="ftr" sz="quarter" idx="14"/>
          </p:nvPr>
        </p:nvSpPr>
        <p:spPr/>
        <p:txBody>
          <a:bodyPr/>
          <a:lstStyle/>
          <a:p>
            <a:pPr defTabSz="685799"/>
            <a:endParaRPr lang="en-US" dirty="0">
              <a:solidFill>
                <a:srgbClr val="FFFFFF"/>
              </a:solidFill>
              <a:latin typeface="Arial"/>
            </a:endParaRPr>
          </a:p>
        </p:txBody>
      </p:sp>
    </p:spTree>
    <p:extLst>
      <p:ext uri="{BB962C8B-B14F-4D97-AF65-F5344CB8AC3E}">
        <p14:creationId xmlns:p14="http://schemas.microsoft.com/office/powerpoint/2010/main" val="683046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Landscape</a:t>
            </a:r>
          </a:p>
        </p:txBody>
      </p:sp>
      <p:sp>
        <p:nvSpPr>
          <p:cNvPr id="3" name="Rounded Rectangle 2"/>
          <p:cNvSpPr/>
          <p:nvPr/>
        </p:nvSpPr>
        <p:spPr>
          <a:xfrm>
            <a:off x="3276599" y="736600"/>
            <a:ext cx="2593041" cy="1939365"/>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defRPr/>
            </a:pPr>
            <a:r>
              <a:rPr lang="en-US" sz="2800" b="1" dirty="0">
                <a:solidFill>
                  <a:srgbClr val="1E1C1C"/>
                </a:solidFill>
                <a:latin typeface="Gotham"/>
              </a:rPr>
              <a:t>Document</a:t>
            </a:r>
          </a:p>
          <a:p>
            <a:pPr marL="285743" indent="-285743" defTabSz="457189">
              <a:buFont typeface="Arial"/>
              <a:buChar char="•"/>
              <a:defRPr/>
            </a:pPr>
            <a:r>
              <a:rPr lang="en-US" sz="2400" dirty="0">
                <a:solidFill>
                  <a:srgbClr val="1E1C1C"/>
                </a:solidFill>
                <a:latin typeface="Gotham"/>
              </a:rPr>
              <a:t>Couchbase</a:t>
            </a:r>
          </a:p>
          <a:p>
            <a:pPr marL="285743" indent="-285743" defTabSz="457189">
              <a:buFont typeface="Arial"/>
              <a:buChar char="•"/>
              <a:defRPr/>
            </a:pPr>
            <a:r>
              <a:rPr lang="en-US" sz="2400" dirty="0" err="1">
                <a:solidFill>
                  <a:srgbClr val="1E1C1C"/>
                </a:solidFill>
                <a:latin typeface="Gotham"/>
              </a:rPr>
              <a:t>MongoDB</a:t>
            </a:r>
            <a:endParaRPr lang="en-US" sz="2400" dirty="0">
              <a:solidFill>
                <a:srgbClr val="1E1C1C"/>
              </a:solidFill>
              <a:latin typeface="Gotham"/>
            </a:endParaRPr>
          </a:p>
          <a:p>
            <a:pPr marL="285743" indent="-285743" defTabSz="457189">
              <a:buFont typeface="Arial"/>
              <a:buChar char="•"/>
              <a:defRPr/>
            </a:pPr>
            <a:r>
              <a:rPr lang="en-US" sz="2400" dirty="0" err="1">
                <a:solidFill>
                  <a:srgbClr val="1E1C1C"/>
                </a:solidFill>
                <a:latin typeface="Gotham"/>
              </a:rPr>
              <a:t>DynamoDB</a:t>
            </a:r>
            <a:endParaRPr lang="en-US" sz="2400" dirty="0">
              <a:solidFill>
                <a:srgbClr val="1E1C1C"/>
              </a:solidFill>
              <a:latin typeface="Gotham"/>
            </a:endParaRPr>
          </a:p>
          <a:p>
            <a:pPr marL="285743" indent="-285743" defTabSz="457189">
              <a:buFont typeface="Arial"/>
              <a:buChar char="•"/>
              <a:defRPr/>
            </a:pPr>
            <a:r>
              <a:rPr lang="en-US" sz="2400" dirty="0" err="1">
                <a:solidFill>
                  <a:srgbClr val="1E1C1C"/>
                </a:solidFill>
                <a:latin typeface="Gotham"/>
              </a:rPr>
              <a:t>CosmosDB</a:t>
            </a:r>
            <a:endParaRPr lang="en-US" sz="2400" dirty="0">
              <a:solidFill>
                <a:srgbClr val="1E1C1C"/>
              </a:solidFill>
              <a:latin typeface="Gotham"/>
            </a:endParaRPr>
          </a:p>
        </p:txBody>
      </p:sp>
      <p:sp>
        <p:nvSpPr>
          <p:cNvPr id="5" name="Rounded Rectangle 4"/>
          <p:cNvSpPr/>
          <p:nvPr/>
        </p:nvSpPr>
        <p:spPr>
          <a:xfrm>
            <a:off x="6308166" y="1709644"/>
            <a:ext cx="2573618" cy="2156012"/>
          </a:xfrm>
          <a:prstGeom prst="round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defRPr/>
            </a:pPr>
            <a:r>
              <a:rPr lang="en-US" sz="2800" b="1" dirty="0">
                <a:solidFill>
                  <a:srgbClr val="1E1C1C"/>
                </a:solidFill>
                <a:latin typeface="Gotham"/>
              </a:rPr>
              <a:t>Graph</a:t>
            </a:r>
          </a:p>
          <a:p>
            <a:pPr marL="285743" indent="-285743" defTabSz="457189">
              <a:buFont typeface="Arial"/>
              <a:buChar char="•"/>
              <a:defRPr/>
            </a:pPr>
            <a:r>
              <a:rPr lang="en-US" sz="2400" dirty="0" err="1">
                <a:solidFill>
                  <a:srgbClr val="1E1C1C"/>
                </a:solidFill>
                <a:latin typeface="Gotham"/>
              </a:rPr>
              <a:t>OrientDB</a:t>
            </a:r>
            <a:endParaRPr lang="en-US" sz="2400" dirty="0">
              <a:solidFill>
                <a:srgbClr val="1E1C1C"/>
              </a:solidFill>
              <a:latin typeface="Gotham"/>
            </a:endParaRPr>
          </a:p>
          <a:p>
            <a:pPr marL="285743" indent="-285743" defTabSz="457189">
              <a:buFont typeface="Arial"/>
              <a:buChar char="•"/>
              <a:defRPr/>
            </a:pPr>
            <a:r>
              <a:rPr lang="en-US" sz="2400" dirty="0">
                <a:solidFill>
                  <a:srgbClr val="1E1C1C"/>
                </a:solidFill>
                <a:latin typeface="Gotham"/>
              </a:rPr>
              <a:t>Neo4J</a:t>
            </a:r>
          </a:p>
          <a:p>
            <a:pPr marL="285743" indent="-285743" defTabSz="457189">
              <a:buFont typeface="Arial"/>
              <a:buChar char="•"/>
              <a:defRPr/>
            </a:pPr>
            <a:r>
              <a:rPr lang="en-US" sz="2400" dirty="0">
                <a:solidFill>
                  <a:srgbClr val="1E1C1C"/>
                </a:solidFill>
                <a:latin typeface="Gotham"/>
              </a:rPr>
              <a:t>DEX</a:t>
            </a:r>
          </a:p>
          <a:p>
            <a:pPr marL="285743" indent="-285743" defTabSz="457189">
              <a:buFont typeface="Arial"/>
              <a:buChar char="•"/>
              <a:defRPr/>
            </a:pPr>
            <a:r>
              <a:rPr lang="en-US" sz="2400" dirty="0" err="1">
                <a:solidFill>
                  <a:srgbClr val="1E1C1C"/>
                </a:solidFill>
                <a:latin typeface="Gotham"/>
              </a:rPr>
              <a:t>GraphBase</a:t>
            </a:r>
            <a:endParaRPr lang="en-US" sz="2400" dirty="0">
              <a:solidFill>
                <a:srgbClr val="1E1C1C"/>
              </a:solidFill>
              <a:latin typeface="Gotham"/>
            </a:endParaRPr>
          </a:p>
        </p:txBody>
      </p:sp>
      <p:sp>
        <p:nvSpPr>
          <p:cNvPr id="6" name="Rounded Rectangle 5"/>
          <p:cNvSpPr/>
          <p:nvPr/>
        </p:nvSpPr>
        <p:spPr>
          <a:xfrm>
            <a:off x="198158" y="1586380"/>
            <a:ext cx="2978524" cy="2312894"/>
          </a:xfrm>
          <a:prstGeom prst="round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defRPr/>
            </a:pPr>
            <a:r>
              <a:rPr lang="en-US" sz="2800" b="1" dirty="0">
                <a:solidFill>
                  <a:srgbClr val="1E1C1C"/>
                </a:solidFill>
                <a:latin typeface="Gotham"/>
              </a:rPr>
              <a:t>Key-Value</a:t>
            </a:r>
          </a:p>
          <a:p>
            <a:pPr marL="285743" indent="-285743" defTabSz="457189">
              <a:buFont typeface="Arial"/>
              <a:buChar char="•"/>
              <a:defRPr/>
            </a:pPr>
            <a:r>
              <a:rPr lang="en-US" sz="2400" dirty="0">
                <a:solidFill>
                  <a:srgbClr val="1E1C1C"/>
                </a:solidFill>
                <a:latin typeface="Gotham"/>
              </a:rPr>
              <a:t>Couchbase</a:t>
            </a:r>
          </a:p>
          <a:p>
            <a:pPr marL="285743" indent="-285743" defTabSz="457189">
              <a:buFont typeface="Arial"/>
              <a:buChar char="•"/>
              <a:defRPr/>
            </a:pPr>
            <a:r>
              <a:rPr lang="en-US" sz="2400" dirty="0" err="1">
                <a:solidFill>
                  <a:srgbClr val="1E1C1C"/>
                </a:solidFill>
                <a:latin typeface="Gotham"/>
              </a:rPr>
              <a:t>Riak</a:t>
            </a:r>
            <a:endParaRPr lang="en-US" sz="2400" dirty="0">
              <a:solidFill>
                <a:srgbClr val="1E1C1C"/>
              </a:solidFill>
              <a:latin typeface="Gotham"/>
            </a:endParaRPr>
          </a:p>
          <a:p>
            <a:pPr marL="285743" indent="-285743" defTabSz="457189">
              <a:buFont typeface="Arial"/>
              <a:buChar char="•"/>
              <a:defRPr/>
            </a:pPr>
            <a:r>
              <a:rPr lang="en-US" sz="2400" dirty="0" err="1">
                <a:solidFill>
                  <a:srgbClr val="1E1C1C"/>
                </a:solidFill>
                <a:latin typeface="Gotham"/>
              </a:rPr>
              <a:t>BerkeleyDB</a:t>
            </a:r>
            <a:endParaRPr lang="en-US" sz="2400" dirty="0">
              <a:solidFill>
                <a:srgbClr val="1E1C1C"/>
              </a:solidFill>
              <a:latin typeface="Gotham"/>
            </a:endParaRPr>
          </a:p>
          <a:p>
            <a:pPr marL="285743" indent="-285743" defTabSz="457189">
              <a:buFont typeface="Arial"/>
              <a:buChar char="•"/>
              <a:defRPr/>
            </a:pPr>
            <a:r>
              <a:rPr lang="en-US" sz="2400" dirty="0" err="1">
                <a:solidFill>
                  <a:srgbClr val="1E1C1C"/>
                </a:solidFill>
                <a:latin typeface="Gotham"/>
              </a:rPr>
              <a:t>Redis</a:t>
            </a:r>
            <a:endParaRPr lang="en-US" sz="2400" dirty="0">
              <a:solidFill>
                <a:srgbClr val="1E1C1C"/>
              </a:solidFill>
              <a:latin typeface="Gotham"/>
            </a:endParaRPr>
          </a:p>
        </p:txBody>
      </p:sp>
      <p:sp>
        <p:nvSpPr>
          <p:cNvPr id="7" name="Rounded Rectangle 6"/>
          <p:cNvSpPr/>
          <p:nvPr/>
        </p:nvSpPr>
        <p:spPr>
          <a:xfrm>
            <a:off x="3276600" y="3086099"/>
            <a:ext cx="2687171" cy="1902759"/>
          </a:xfrm>
          <a:prstGeom prst="roundRect">
            <a:avLst/>
          </a:prstGeom>
          <a:solidFill>
            <a:schemeClr val="bg2">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89">
              <a:defRPr/>
            </a:pPr>
            <a:r>
              <a:rPr lang="en-US" sz="2800" b="1" dirty="0">
                <a:solidFill>
                  <a:srgbClr val="1E1C1C"/>
                </a:solidFill>
                <a:latin typeface="Gotham"/>
              </a:rPr>
              <a:t>Wide Column</a:t>
            </a:r>
          </a:p>
          <a:p>
            <a:pPr marL="285743" indent="-285743" defTabSz="457189">
              <a:buFont typeface="Arial"/>
              <a:buChar char="•"/>
              <a:defRPr/>
            </a:pPr>
            <a:r>
              <a:rPr lang="en-US" sz="2400" dirty="0" err="1">
                <a:solidFill>
                  <a:srgbClr val="1E1C1C"/>
                </a:solidFill>
                <a:latin typeface="Gotham"/>
              </a:rPr>
              <a:t>Hbase</a:t>
            </a:r>
            <a:endParaRPr lang="en-US" sz="2400" dirty="0">
              <a:solidFill>
                <a:srgbClr val="1E1C1C"/>
              </a:solidFill>
              <a:latin typeface="Gotham"/>
            </a:endParaRPr>
          </a:p>
          <a:p>
            <a:pPr marL="285743" indent="-285743" defTabSz="457189">
              <a:buFont typeface="Arial"/>
              <a:buChar char="•"/>
              <a:defRPr/>
            </a:pPr>
            <a:r>
              <a:rPr lang="en-US" sz="2400" dirty="0">
                <a:solidFill>
                  <a:srgbClr val="1E1C1C"/>
                </a:solidFill>
                <a:latin typeface="Gotham"/>
              </a:rPr>
              <a:t>Cassandra</a:t>
            </a:r>
          </a:p>
          <a:p>
            <a:pPr marL="285743" indent="-285743" defTabSz="457189">
              <a:buFont typeface="Arial"/>
              <a:buChar char="•"/>
              <a:defRPr/>
            </a:pPr>
            <a:r>
              <a:rPr lang="en-US" sz="2400" dirty="0" err="1">
                <a:solidFill>
                  <a:srgbClr val="1E1C1C"/>
                </a:solidFill>
                <a:latin typeface="Gotham"/>
              </a:rPr>
              <a:t>Hypertable</a:t>
            </a:r>
            <a:endParaRPr lang="en-US" sz="2400" dirty="0">
              <a:solidFill>
                <a:srgbClr val="1E1C1C"/>
              </a:solidFill>
              <a:latin typeface="Gotham"/>
            </a:endParaRPr>
          </a:p>
        </p:txBody>
      </p:sp>
    </p:spTree>
    <p:extLst>
      <p:ext uri="{BB962C8B-B14F-4D97-AF65-F5344CB8AC3E}">
        <p14:creationId xmlns:p14="http://schemas.microsoft.com/office/powerpoint/2010/main" val="301843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theme/theme1.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chbase Master Temlate">
  <a:themeElements>
    <a:clrScheme name="Custom 3">
      <a:dk1>
        <a:srgbClr val="000000"/>
      </a:dk1>
      <a:lt1>
        <a:srgbClr val="FFFFFF"/>
      </a:lt1>
      <a:dk2>
        <a:srgbClr val="000000"/>
      </a:dk2>
      <a:lt2>
        <a:srgbClr val="CCCCCC"/>
      </a:lt2>
      <a:accent1>
        <a:srgbClr val="E92327"/>
      </a:accent1>
      <a:accent2>
        <a:srgbClr val="00ABE0"/>
      </a:accent2>
      <a:accent3>
        <a:srgbClr val="EB496F"/>
      </a:accent3>
      <a:accent4>
        <a:srgbClr val="00B9BD"/>
      </a:accent4>
      <a:accent5>
        <a:srgbClr val="B26BDB"/>
      </a:accent5>
      <a:accent6>
        <a:srgbClr val="FC9C0C"/>
      </a:accent6>
      <a:hlink>
        <a:srgbClr val="636469"/>
      </a:hlink>
      <a:folHlink>
        <a:srgbClr val="CCCC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 Couchbase-PPT-Combined-Gotham_V2" id="{9C85BD78-3196-F440-A9E5-13CB68C481C4}" vid="{95D30AAC-8220-A046-98B8-4A2C0EB6F0CB}"/>
    </a:ext>
  </a:extLst>
</a:theme>
</file>

<file path=ppt/theme/theme3.xml><?xml version="1.0" encoding="utf-8"?>
<a:theme xmlns:a="http://schemas.openxmlformats.org/drawingml/2006/main" name="Couchbase Master Template">
  <a:themeElements>
    <a:clrScheme name="Custom 3">
      <a:dk1>
        <a:srgbClr val="000000"/>
      </a:dk1>
      <a:lt1>
        <a:srgbClr val="FFFFFF"/>
      </a:lt1>
      <a:dk2>
        <a:srgbClr val="000000"/>
      </a:dk2>
      <a:lt2>
        <a:srgbClr val="CCCCCC"/>
      </a:lt2>
      <a:accent1>
        <a:srgbClr val="E92327"/>
      </a:accent1>
      <a:accent2>
        <a:srgbClr val="00ABE0"/>
      </a:accent2>
      <a:accent3>
        <a:srgbClr val="EB496F"/>
      </a:accent3>
      <a:accent4>
        <a:srgbClr val="00B9BD"/>
      </a:accent4>
      <a:accent5>
        <a:srgbClr val="B26BDB"/>
      </a:accent5>
      <a:accent6>
        <a:srgbClr val="FC9C0C"/>
      </a:accent6>
      <a:hlink>
        <a:srgbClr val="636469"/>
      </a:hlink>
      <a:folHlink>
        <a:srgbClr val="CCCC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 Couchbase-PPT-Combined-Gotham_V2" id="{9C85BD78-3196-F440-A9E5-13CB68C481C4}" vid="{B613ABC4-CC0E-BA4F-BD83-DA5DF9352E9D}"/>
    </a:ext>
  </a:extLst>
</a:theme>
</file>

<file path=ppt/theme/theme4.xml><?xml version="1.0" encoding="utf-8"?>
<a:theme xmlns:a="http://schemas.openxmlformats.org/drawingml/2006/main" name="1_Couchbase Master Template">
  <a:themeElements>
    <a:clrScheme name="Custom 3">
      <a:dk1>
        <a:srgbClr val="000000"/>
      </a:dk1>
      <a:lt1>
        <a:srgbClr val="FFFFFF"/>
      </a:lt1>
      <a:dk2>
        <a:srgbClr val="000000"/>
      </a:dk2>
      <a:lt2>
        <a:srgbClr val="CCCCCC"/>
      </a:lt2>
      <a:accent1>
        <a:srgbClr val="E92327"/>
      </a:accent1>
      <a:accent2>
        <a:srgbClr val="00ABE0"/>
      </a:accent2>
      <a:accent3>
        <a:srgbClr val="EB496F"/>
      </a:accent3>
      <a:accent4>
        <a:srgbClr val="00B9BD"/>
      </a:accent4>
      <a:accent5>
        <a:srgbClr val="B26BDB"/>
      </a:accent5>
      <a:accent6>
        <a:srgbClr val="FC9C0C"/>
      </a:accent6>
      <a:hlink>
        <a:srgbClr val="636469"/>
      </a:hlink>
      <a:folHlink>
        <a:srgbClr val="CCCC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 Couchbase-PPT-Combined-Gotham_V2" id="{9C85BD78-3196-F440-A9E5-13CB68C481C4}" vid="{B613ABC4-CC0E-BA4F-BD83-DA5DF9352E9D}"/>
    </a:ext>
  </a:extLst>
</a:theme>
</file>

<file path=ppt/theme/theme5.xml><?xml version="1.0" encoding="utf-8"?>
<a:theme xmlns:a="http://schemas.openxmlformats.org/drawingml/2006/main" name="1_Couchbase Master Temlate">
  <a:themeElements>
    <a:clrScheme name="Custom 3">
      <a:dk1>
        <a:srgbClr val="000000"/>
      </a:dk1>
      <a:lt1>
        <a:srgbClr val="FFFFFF"/>
      </a:lt1>
      <a:dk2>
        <a:srgbClr val="000000"/>
      </a:dk2>
      <a:lt2>
        <a:srgbClr val="CCCCCC"/>
      </a:lt2>
      <a:accent1>
        <a:srgbClr val="E92327"/>
      </a:accent1>
      <a:accent2>
        <a:srgbClr val="00ABE0"/>
      </a:accent2>
      <a:accent3>
        <a:srgbClr val="EB496F"/>
      </a:accent3>
      <a:accent4>
        <a:srgbClr val="00B9BD"/>
      </a:accent4>
      <a:accent5>
        <a:srgbClr val="B26BDB"/>
      </a:accent5>
      <a:accent6>
        <a:srgbClr val="FC9C0C"/>
      </a:accent6>
      <a:hlink>
        <a:srgbClr val="636469"/>
      </a:hlink>
      <a:folHlink>
        <a:srgbClr val="CCCC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 Couchbase-PPT-Combined-Gotham_V2" id="{9C85BD78-3196-F440-A9E5-13CB68C481C4}" vid="{95D30AAC-8220-A046-98B8-4A2C0EB6F0CB}"/>
    </a:ext>
  </a:extLst>
</a:theme>
</file>

<file path=ppt/theme/theme6.xml><?xml version="1.0" encoding="utf-8"?>
<a:theme xmlns:a="http://schemas.openxmlformats.org/drawingml/2006/main" name="2_Couchbase Master Template">
  <a:themeElements>
    <a:clrScheme name="Custom 3">
      <a:dk1>
        <a:srgbClr val="000000"/>
      </a:dk1>
      <a:lt1>
        <a:srgbClr val="FFFFFF"/>
      </a:lt1>
      <a:dk2>
        <a:srgbClr val="000000"/>
      </a:dk2>
      <a:lt2>
        <a:srgbClr val="CCCCCC"/>
      </a:lt2>
      <a:accent1>
        <a:srgbClr val="E92327"/>
      </a:accent1>
      <a:accent2>
        <a:srgbClr val="00ABE0"/>
      </a:accent2>
      <a:accent3>
        <a:srgbClr val="EB496F"/>
      </a:accent3>
      <a:accent4>
        <a:srgbClr val="00B9BD"/>
      </a:accent4>
      <a:accent5>
        <a:srgbClr val="B26BDB"/>
      </a:accent5>
      <a:accent6>
        <a:srgbClr val="FC9C0C"/>
      </a:accent6>
      <a:hlink>
        <a:srgbClr val="636469"/>
      </a:hlink>
      <a:folHlink>
        <a:srgbClr val="CCCC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 Couchbase-PPT-Combined-Gotham_V2" id="{9C85BD78-3196-F440-A9E5-13CB68C481C4}" vid="{B613ABC4-CC0E-BA4F-BD83-DA5DF9352E9D}"/>
    </a:ext>
  </a:extLst>
</a:theme>
</file>

<file path=ppt/theme/theme7.xml><?xml version="1.0" encoding="utf-8"?>
<a:theme xmlns:a="http://schemas.openxmlformats.org/drawingml/2006/main" name="Office Them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Couchbase Master Template">
  <a:themeElements>
    <a:clrScheme name="Custom 3">
      <a:dk1>
        <a:srgbClr val="000000"/>
      </a:dk1>
      <a:lt1>
        <a:srgbClr val="FFFFFF"/>
      </a:lt1>
      <a:dk2>
        <a:srgbClr val="000000"/>
      </a:dk2>
      <a:lt2>
        <a:srgbClr val="CCCCCC"/>
      </a:lt2>
      <a:accent1>
        <a:srgbClr val="E92327"/>
      </a:accent1>
      <a:accent2>
        <a:srgbClr val="00ABE0"/>
      </a:accent2>
      <a:accent3>
        <a:srgbClr val="EB496F"/>
      </a:accent3>
      <a:accent4>
        <a:srgbClr val="00B9BD"/>
      </a:accent4>
      <a:accent5>
        <a:srgbClr val="B26BDB"/>
      </a:accent5>
      <a:accent6>
        <a:srgbClr val="FC9C0C"/>
      </a:accent6>
      <a:hlink>
        <a:srgbClr val="636469"/>
      </a:hlink>
      <a:folHlink>
        <a:srgbClr val="CCCC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 Couchbase-PPT-Combined-Gotham_V2" id="{9C85BD78-3196-F440-A9E5-13CB68C481C4}" vid="{B613ABC4-CC0E-BA4F-BD83-DA5DF9352E9D}"/>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23840</TotalTime>
  <Words>4868</Words>
  <Application>Microsoft Office PowerPoint</Application>
  <PresentationFormat>On-screen Show (16:9)</PresentationFormat>
  <Paragraphs>983</Paragraphs>
  <Slides>66</Slides>
  <Notes>55</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66</vt:i4>
      </vt:variant>
    </vt:vector>
  </HeadingPairs>
  <TitlesOfParts>
    <vt:vector size="89" baseType="lpstr">
      <vt:lpstr>Arial</vt:lpstr>
      <vt:lpstr>Calibri</vt:lpstr>
      <vt:lpstr>Calibri Light</vt:lpstr>
      <vt:lpstr>Consolas</vt:lpstr>
      <vt:lpstr>Corbel</vt:lpstr>
      <vt:lpstr>Gotham</vt:lpstr>
      <vt:lpstr>Gotham Book</vt:lpstr>
      <vt:lpstr>Gotham-Bold</vt:lpstr>
      <vt:lpstr>Gotham-Book</vt:lpstr>
      <vt:lpstr>Gotham-Medium</vt:lpstr>
      <vt:lpstr>Lucida Grande</vt:lpstr>
      <vt:lpstr>Segoe Semibold</vt:lpstr>
      <vt:lpstr>Segoe UI</vt:lpstr>
      <vt:lpstr>Wingdings</vt:lpstr>
      <vt:lpstr>NWA TechFest 2010 Presentation Template</vt:lpstr>
      <vt:lpstr>Couchbase Master Temlate</vt:lpstr>
      <vt:lpstr>Couchbase Master Template</vt:lpstr>
      <vt:lpstr>1_Couchbase Master Template</vt:lpstr>
      <vt:lpstr>1_Couchbase Master Temlate</vt:lpstr>
      <vt:lpstr>2_Couchbase Master Template</vt:lpstr>
      <vt:lpstr>Office Theme</vt:lpstr>
      <vt:lpstr>3_Couchbase Master Template</vt:lpstr>
      <vt:lpstr>1_Office Theme</vt:lpstr>
      <vt:lpstr>JSON Data Modeling</vt:lpstr>
      <vt:lpstr>CincyDeliver 2019 Sponsors</vt:lpstr>
      <vt:lpstr>Modeling Data in a Relational World</vt:lpstr>
      <vt:lpstr>Where am I?</vt:lpstr>
      <vt:lpstr>Who am I?</vt:lpstr>
      <vt:lpstr>JSON Data Modeling</vt:lpstr>
      <vt:lpstr>AGENDA</vt:lpstr>
      <vt:lpstr>Why NoSQL?</vt:lpstr>
      <vt:lpstr>NoSQL Landscape</vt:lpstr>
      <vt:lpstr>NoSQL Landscape</vt:lpstr>
      <vt:lpstr>What's NoSQL?</vt:lpstr>
      <vt:lpstr>Why NoSQL? Scalability</vt:lpstr>
      <vt:lpstr>Why NoSQL? Flexibility</vt:lpstr>
      <vt:lpstr>Why NoSQL? Availability</vt:lpstr>
      <vt:lpstr>Why NoSQL? Performance</vt:lpstr>
      <vt:lpstr>Use Cases for NoSQL</vt:lpstr>
      <vt:lpstr>Use Cases</vt:lpstr>
      <vt:lpstr>JSON Data Modeling</vt:lpstr>
      <vt:lpstr>Properties of Real-World Data</vt:lpstr>
      <vt:lpstr>Modeling Data in a Relational World</vt:lpstr>
      <vt:lpstr>PowerPoint Presentation</vt:lpstr>
      <vt:lpstr>PowerPoint Presentation</vt:lpstr>
      <vt:lpstr>PowerPoint Presentation</vt:lpstr>
      <vt:lpstr>PowerPoint Presentation</vt:lpstr>
      <vt:lpstr>PowerPoint Presentation</vt:lpstr>
      <vt:lpstr>PowerPoint Presentation</vt:lpstr>
      <vt:lpstr>Modeling your data: Strategies / rules of thumb</vt:lpstr>
      <vt:lpstr>Modeling your data: Strategies / rules of thumb</vt:lpstr>
      <vt:lpstr>Modeling tools</vt:lpstr>
      <vt:lpstr>Accessing Data</vt:lpstr>
      <vt:lpstr>Modeling your data: Strategies / rules of thumb</vt:lpstr>
      <vt:lpstr>Modeling your data: Strategies / rules of thumb</vt:lpstr>
      <vt:lpstr>Modeling your data: Strategies / rules of thumb</vt:lpstr>
      <vt:lpstr>Modeling your data: Strategies / rules of thumb</vt:lpstr>
      <vt:lpstr>Modeling your data: Strategies / rules of thumb</vt:lpstr>
      <vt:lpstr>Accessing your data (Couchbase)</vt:lpstr>
      <vt:lpstr>Key/Value</vt:lpstr>
      <vt:lpstr>Subdocument access</vt:lpstr>
      <vt:lpstr>Key/Value: Recommendations for keys</vt:lpstr>
      <vt:lpstr>Key/Value: Example keys</vt:lpstr>
      <vt:lpstr>N1QL</vt:lpstr>
      <vt:lpstr>Understanding your Query Plan</vt:lpstr>
      <vt:lpstr>Full Text Search</vt:lpstr>
      <vt:lpstr>Accessing your data: Strategies and recommendation</vt:lpstr>
      <vt:lpstr>Migrating Data</vt:lpstr>
      <vt:lpstr>Migration options: Requirements</vt:lpstr>
      <vt:lpstr>Migration options: Tools</vt:lpstr>
      <vt:lpstr>Migration options: BYO</vt:lpstr>
      <vt:lpstr>Migration options: KISS</vt:lpstr>
      <vt:lpstr>Migration Recommendations: Align</vt:lpstr>
      <vt:lpstr>Migration Recommendations: Expect Failure</vt:lpstr>
      <vt:lpstr>Migration Recommendations: Ensure</vt:lpstr>
      <vt:lpstr>Sync NoSQL and relational? Automatic Replication</vt:lpstr>
      <vt:lpstr>How can you sync NoSQL and relational?</vt:lpstr>
      <vt:lpstr>Sync NoSQL and relational? Manual.</vt:lpstr>
      <vt:lpstr>Summary</vt:lpstr>
      <vt:lpstr>Summary</vt:lpstr>
      <vt:lpstr>Summary</vt:lpstr>
      <vt:lpstr>Summary</vt:lpstr>
      <vt:lpstr>Resources: Blog posts</vt:lpstr>
      <vt:lpstr>Resources: Me!</vt:lpstr>
      <vt:lpstr>Frequently Asked Questions</vt:lpstr>
      <vt:lpstr>Managed Cloud Server (DBaaS)</vt:lpstr>
      <vt:lpstr>MongoDB vs Couchbase</vt:lpstr>
      <vt:lpstr>Licensing</vt:lpstr>
      <vt:lpstr>CouchDB and Couchbase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Matthew Groves</cp:lastModifiedBy>
  <cp:revision>888</cp:revision>
  <dcterms:created xsi:type="dcterms:W3CDTF">2014-10-22T15:36:28Z</dcterms:created>
  <dcterms:modified xsi:type="dcterms:W3CDTF">2019-07-26T12:08:55Z</dcterms:modified>
  <cp:category/>
</cp:coreProperties>
</file>